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346" r:id="rId3"/>
    <p:sldId id="345" r:id="rId4"/>
    <p:sldId id="347" r:id="rId5"/>
    <p:sldId id="348" r:id="rId6"/>
    <p:sldId id="331" r:id="rId7"/>
  </p:sldIdLst>
  <p:sldSz cx="16002000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28A"/>
    <a:srgbClr val="59AE52"/>
    <a:srgbClr val="5AC65A"/>
    <a:srgbClr val="FFE5E6"/>
    <a:srgbClr val="FFD9DA"/>
    <a:srgbClr val="006BBC"/>
    <a:srgbClr val="FF33CC"/>
    <a:srgbClr val="0000FF"/>
    <a:srgbClr val="F0C380"/>
    <a:srgbClr val="4A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34" d="100"/>
          <a:sy n="34" d="100"/>
        </p:scale>
        <p:origin x="84" y="618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68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endParaRPr lang="en-US" altLang="en-US" sz="3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6684003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257800"/>
            <a:ext cx="140970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LUYỆN TẬP CHUNG (T1)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 Box 18">
            <a:extLst>
              <a:ext uri="{FF2B5EF4-FFF2-40B4-BE49-F238E27FC236}">
                <a16:creationId xmlns="" xmlns:a16="http://schemas.microsoft.com/office/drawing/2014/main" id="{F88E5589-7778-496E-4B92-4C926922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4" y="7158203"/>
            <a:ext cx="587375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6248399" y="253472"/>
            <a:ext cx="1560660" cy="431799"/>
            <a:chOff x="2518" y="203"/>
            <a:chExt cx="737" cy="204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518" y="40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518" y="203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733800" y="887070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LUYỆN TẬP CHUNG (T1)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22152" r="88291" b="72619"/>
          <a:stretch/>
        </p:blipFill>
        <p:spPr bwMode="auto">
          <a:xfrm>
            <a:off x="1295400" y="1378429"/>
            <a:ext cx="2202038" cy="9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27381" r="49719" b="56921"/>
          <a:stretch/>
        </p:blipFill>
        <p:spPr bwMode="auto">
          <a:xfrm>
            <a:off x="1412112" y="2372810"/>
            <a:ext cx="12837288" cy="26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43079" r="49719" b="41223"/>
          <a:stretch/>
        </p:blipFill>
        <p:spPr bwMode="auto">
          <a:xfrm>
            <a:off x="1412112" y="5715000"/>
            <a:ext cx="12837288" cy="26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096475" y="3288175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84900" y="4074289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45975" y="3302644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534400" y="4088758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182600" y="3288175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171025" y="4074289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54350" y="6640011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42775" y="7426125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580700" y="665448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569125" y="7440594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904800" y="6640011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893225" y="7426125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6BBC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394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26203" r="87399" b="68748"/>
          <a:stretch/>
        </p:blipFill>
        <p:spPr bwMode="auto">
          <a:xfrm>
            <a:off x="1295400" y="312737"/>
            <a:ext cx="2494837" cy="90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31794" r="49688" b="25865"/>
          <a:stretch/>
        </p:blipFill>
        <p:spPr bwMode="auto">
          <a:xfrm>
            <a:off x="1030287" y="1473318"/>
            <a:ext cx="13941425" cy="73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3276600" y="5638800"/>
            <a:ext cx="737605" cy="6327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276600" y="6423950"/>
            <a:ext cx="737605" cy="6327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10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194060" y="7224295"/>
            <a:ext cx="737605" cy="6327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BBC"/>
                </a:solidFill>
              </a:rPr>
              <a:t>10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3957852" y="5610692"/>
            <a:ext cx="609600" cy="579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BBC"/>
                </a:solidFill>
              </a:rPr>
              <a:t>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3975598" y="6458675"/>
            <a:ext cx="609600" cy="579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3975598" y="7222638"/>
            <a:ext cx="609600" cy="579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3975598" y="8040736"/>
            <a:ext cx="609600" cy="579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194059" y="7997625"/>
            <a:ext cx="737605" cy="6327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318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79"/>
          <p:cNvSpPr>
            <a:spLocks noChangeShapeType="1"/>
          </p:cNvSpPr>
          <p:nvPr/>
        </p:nvSpPr>
        <p:spPr bwMode="auto">
          <a:xfrm>
            <a:off x="7210476" y="-29429"/>
            <a:ext cx="155854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1" t="27117" r="45123" b="63178"/>
          <a:stretch/>
        </p:blipFill>
        <p:spPr bwMode="auto">
          <a:xfrm>
            <a:off x="689826" y="300703"/>
            <a:ext cx="2435225" cy="188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2" t="36822" r="6571" b="46396"/>
          <a:stretch/>
        </p:blipFill>
        <p:spPr bwMode="auto">
          <a:xfrm>
            <a:off x="2091381" y="2227515"/>
            <a:ext cx="12268200" cy="267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3" t="34324" r="47415" b="59689"/>
          <a:stretch/>
        </p:blipFill>
        <p:spPr bwMode="auto">
          <a:xfrm>
            <a:off x="1212236" y="5131875"/>
            <a:ext cx="464164" cy="68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4" t="36548" r="7888" b="32838"/>
          <a:stretch/>
        </p:blipFill>
        <p:spPr bwMode="auto">
          <a:xfrm>
            <a:off x="3609239" y="5105102"/>
            <a:ext cx="8859721" cy="385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715000" y="4038600"/>
            <a:ext cx="8382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14594" y="4055572"/>
            <a:ext cx="8382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662770" y="4038600"/>
            <a:ext cx="8382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595749" y="4055572"/>
            <a:ext cx="8382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10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3079628" y="4055572"/>
            <a:ext cx="8382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156886" y="6731193"/>
            <a:ext cx="630196" cy="533400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56902" y="7362269"/>
            <a:ext cx="630196" cy="533400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61004" y="8018940"/>
            <a:ext cx="630196" cy="533400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353587" y="6720301"/>
            <a:ext cx="630196" cy="533400"/>
          </a:xfrm>
          <a:prstGeom prst="roundRect">
            <a:avLst/>
          </a:prstGeom>
          <a:solidFill>
            <a:srgbClr val="FF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246076" y="6720301"/>
            <a:ext cx="630196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294604" y="7374911"/>
            <a:ext cx="630196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284967" y="7993927"/>
            <a:ext cx="630196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1293008" y="7376090"/>
            <a:ext cx="630196" cy="533400"/>
          </a:xfrm>
          <a:prstGeom prst="roundRect">
            <a:avLst/>
          </a:prstGeom>
          <a:solidFill>
            <a:srgbClr val="FF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353587" y="7993927"/>
            <a:ext cx="630196" cy="533400"/>
          </a:xfrm>
          <a:prstGeom prst="roundRect">
            <a:avLst/>
          </a:prstGeom>
          <a:solidFill>
            <a:srgbClr val="FF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BB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761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2" t="22793" r="45137" b="71515"/>
          <a:stretch/>
        </p:blipFill>
        <p:spPr bwMode="auto">
          <a:xfrm>
            <a:off x="771801" y="382757"/>
            <a:ext cx="2299394" cy="106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29685" r="6267" b="51972"/>
          <a:stretch/>
        </p:blipFill>
        <p:spPr bwMode="auto">
          <a:xfrm>
            <a:off x="1344123" y="1578700"/>
            <a:ext cx="13313754" cy="315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49020" r="6267" b="23154"/>
          <a:stretch/>
        </p:blipFill>
        <p:spPr bwMode="auto">
          <a:xfrm>
            <a:off x="2438400" y="4880919"/>
            <a:ext cx="11582400" cy="415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5867400" y="3138957"/>
            <a:ext cx="6858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30139" y="3138957"/>
            <a:ext cx="685800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6BBC"/>
                </a:solidFill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22912" y="7175157"/>
            <a:ext cx="692138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127415" y="6404039"/>
            <a:ext cx="692138" cy="63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82490" y="5562600"/>
            <a:ext cx="829254" cy="7213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6B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6BBC"/>
                </a:solidFill>
              </a:rPr>
              <a:t>10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1742892" y="3190589"/>
            <a:ext cx="829254" cy="7213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6BBC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952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15569</TotalTime>
  <Words>84</Words>
  <Application>Microsoft Office PowerPoint</Application>
  <PresentationFormat>Custom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Admin</cp:lastModifiedBy>
  <cp:revision>2167</cp:revision>
  <dcterms:created xsi:type="dcterms:W3CDTF">2008-09-09T22:52:10Z</dcterms:created>
  <dcterms:modified xsi:type="dcterms:W3CDTF">2025-11-23T14:10:51Z</dcterms:modified>
</cp:coreProperties>
</file>