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7" r:id="rId2"/>
    <p:sldId id="279" r:id="rId3"/>
    <p:sldId id="266" r:id="rId4"/>
    <p:sldId id="268" r:id="rId5"/>
    <p:sldId id="274" r:id="rId6"/>
    <p:sldId id="28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136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4406713-7D41-49B7-9D97-4D81B1AD88E1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D5EDA6-CEFB-4949-8E4F-FB926221A5C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514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0081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475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12961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60047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6006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9317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0057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580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957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43072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51ED60-5307-4CBF-B375-B6103C36104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9211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51ED60-5307-4CBF-B375-B6103C361046}" type="datetimeFigureOut">
              <a:rPr lang="en-US" smtClean="0"/>
              <a:t>11/23/2025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AFEC87-EFC8-4B99-AE3D-70E94A7580F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07703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6790"/>
            <a:ext cx="9144000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3764280" y="3429000"/>
            <a:ext cx="896112" cy="195986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che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63440" y="1219200"/>
            <a:ext cx="914400" cy="206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kê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638800" y="1213104"/>
            <a:ext cx="838200" cy="206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ki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773424" y="1828800"/>
            <a:ext cx="890016" cy="21732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he</a:t>
            </a:r>
          </a:p>
        </p:txBody>
      </p:sp>
      <p:sp>
        <p:nvSpPr>
          <p:cNvPr id="12" name="Rectangle 11"/>
          <p:cNvSpPr/>
          <p:nvPr/>
        </p:nvSpPr>
        <p:spPr>
          <a:xfrm>
            <a:off x="4663440" y="1953768"/>
            <a:ext cx="905256" cy="20665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hê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657088" y="1953768"/>
            <a:ext cx="813816" cy="2084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hi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492240" y="1938528"/>
            <a:ext cx="938784" cy="208483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hu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543800" y="2057400"/>
            <a:ext cx="740664" cy="19446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hư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825240" y="2667000"/>
            <a:ext cx="944880" cy="202996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le</a:t>
            </a:r>
          </a:p>
        </p:txBody>
      </p:sp>
      <p:sp>
        <p:nvSpPr>
          <p:cNvPr id="17" name="Rectangle 16"/>
          <p:cNvSpPr/>
          <p:nvPr/>
        </p:nvSpPr>
        <p:spPr>
          <a:xfrm>
            <a:off x="4764024" y="2834640"/>
            <a:ext cx="798576" cy="183794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5669280" y="2834640"/>
            <a:ext cx="807720" cy="187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li</a:t>
            </a:r>
          </a:p>
        </p:txBody>
      </p:sp>
      <p:sp>
        <p:nvSpPr>
          <p:cNvPr id="19" name="Rectangle 18"/>
          <p:cNvSpPr/>
          <p:nvPr/>
        </p:nvSpPr>
        <p:spPr>
          <a:xfrm>
            <a:off x="6516624" y="2819400"/>
            <a:ext cx="874776" cy="187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lu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7470648" y="2828544"/>
            <a:ext cx="835152" cy="187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lư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4742688" y="3572257"/>
            <a:ext cx="841248" cy="178612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chê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593080" y="3520440"/>
            <a:ext cx="905256" cy="187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chi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79464" y="3572257"/>
            <a:ext cx="1005840" cy="181660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chu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7360920" y="3467838"/>
            <a:ext cx="938784" cy="192712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chư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33800" y="4343400"/>
            <a:ext cx="914400" cy="125882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khe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4568952" y="4206240"/>
            <a:ext cx="1005840" cy="187452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khê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5513832" y="4090417"/>
            <a:ext cx="969264" cy="2002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6470904" y="4093465"/>
            <a:ext cx="914400" cy="200253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khu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7440168" y="4038600"/>
            <a:ext cx="890016" cy="2054352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 err="1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khư</a:t>
            </a:r>
            <a:endParaRPr lang="en-US" sz="36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67093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85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1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2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2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9" fill="hold">
                      <p:stCondLst>
                        <p:cond delay="indefinite"/>
                      </p:stCondLst>
                      <p:childTnLst>
                        <p:par>
                          <p:cTn id="130" fill="hold">
                            <p:stCondLst>
                              <p:cond delay="0"/>
                            </p:stCondLst>
                            <p:childTnLst>
                              <p:par>
                                <p:cTn id="1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6" fill="hold">
                      <p:stCondLst>
                        <p:cond delay="indefinite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2" fill="hold">
                      <p:stCondLst>
                        <p:cond delay="indefinite"/>
                      </p:stCondLst>
                      <p:childTnLst>
                        <p:par>
                          <p:cTn id="143" fill="hold">
                            <p:stCondLst>
                              <p:cond delay="0"/>
                            </p:stCondLst>
                            <p:childTnLst>
                              <p:par>
                                <p:cTn id="14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6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7" fill="hold">
                      <p:stCondLst>
                        <p:cond delay="indefinite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2" fill="hold">
                      <p:stCondLst>
                        <p:cond delay="indefinite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8" grpId="0"/>
      <p:bldP spid="11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28" grpId="0"/>
      <p:bldP spid="2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xmlns="" id="{01CDF03C-E35D-44C3-AE3F-51B883DFD66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510" y="152400"/>
            <a:ext cx="8910980" cy="6324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55683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" y="381000"/>
            <a:ext cx="7893050" cy="236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424" y="3209731"/>
            <a:ext cx="7893049" cy="28860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20818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228600"/>
            <a:ext cx="4341541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2507" y="2785872"/>
            <a:ext cx="4038600" cy="40386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527304" y="1671935"/>
            <a:ext cx="830900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Con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quạ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5400" b="1" cap="all" spc="0" dirty="0" err="1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5400" b="1" cap="all" spc="0" dirty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minh</a:t>
            </a:r>
          </a:p>
        </p:txBody>
      </p:sp>
    </p:spTree>
    <p:extLst>
      <p:ext uri="{BB962C8B-B14F-4D97-AF65-F5344CB8AC3E}">
        <p14:creationId xmlns:p14="http://schemas.microsoft.com/office/powerpoint/2010/main" val="415968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B4C739A4-D6A9-470C-88AA-AB9C8970991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4400" y="152400"/>
            <a:ext cx="7162800" cy="6629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618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43A53F5-BB13-438F-B2F6-5E0EC7EFA4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" y="878659"/>
            <a:ext cx="184731" cy="300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1350"/>
          </a:p>
        </p:txBody>
      </p:sp>
      <p:pic>
        <p:nvPicPr>
          <p:cNvPr id="4" name="Picture 2" descr="ht61">
            <a:extLst>
              <a:ext uri="{FF2B5EF4-FFF2-40B4-BE49-F238E27FC236}">
                <a16:creationId xmlns:a16="http://schemas.microsoft.com/office/drawing/2014/main" xmlns="" id="{063E714B-3C20-4C0F-83FC-3908CAE672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88"/>
          <a:stretch>
            <a:fillRect/>
          </a:stretch>
        </p:blipFill>
        <p:spPr bwMode="auto">
          <a:xfrm>
            <a:off x="-128588" y="465534"/>
            <a:ext cx="9144000" cy="66210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5">
            <a:extLst>
              <a:ext uri="{FF2B5EF4-FFF2-40B4-BE49-F238E27FC236}">
                <a16:creationId xmlns:a16="http://schemas.microsoft.com/office/drawing/2014/main" xmlns="" id="{88B97680-0045-4E57-85A9-971186F9E6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7800" y="3200400"/>
            <a:ext cx="6934200" cy="25545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5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Chúc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luôn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khỏe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chăm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ngoan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ái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Hẹn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000" b="1" kern="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altLang="en-US" sz="4000" b="1" kern="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73739330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358</TotalTime>
  <Words>53</Words>
  <Application>Microsoft Office PowerPoint</Application>
  <PresentationFormat>On-screen Show (4:3)</PresentationFormat>
  <Paragraphs>26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</cp:lastModifiedBy>
  <cp:revision>22</cp:revision>
  <dcterms:created xsi:type="dcterms:W3CDTF">2021-09-29T03:55:06Z</dcterms:created>
  <dcterms:modified xsi:type="dcterms:W3CDTF">2025-11-23T14:04:41Z</dcterms:modified>
</cp:coreProperties>
</file>