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765" r:id="rId3"/>
    <p:sldId id="260" r:id="rId4"/>
    <p:sldId id="773" r:id="rId5"/>
    <p:sldId id="268" r:id="rId6"/>
    <p:sldId id="7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09EF-3832-4D70-9A3C-2298A2EE7E7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00420-D2AE-4BCA-AD81-D6D6B1343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4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="" xmlns:a16="http://schemas.microsoft.com/office/drawing/2014/main" id="{B35DF99C-ED78-ADDF-2FD1-23B754B198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="" xmlns:a16="http://schemas.microsoft.com/office/drawing/2014/main" id="{D8BCCEBC-9C38-3862-0F37-D2D1140BE8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Do HS đã nắm được quy luật ghép tiếng nên mình đã thay đổi hình thức ghép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="" xmlns:a16="http://schemas.microsoft.com/office/drawing/2014/main" id="{A866343A-7C39-A821-F655-890B09AF0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D1717-BD78-4CBC-B0F7-D8C09101F1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66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1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4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5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3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6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E4EFC9-03D1-1C4B-3AC6-3404254E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0537-F088-4AAC-9F84-7C4084F730E7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65757F-9AA3-A6EB-FB73-AAE5938F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FF4F30-D05D-31FC-CC8E-29A83CCF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AB65-09C7-4E21-9C2F-9E7C87DDE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04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B850F3-0ADE-6A3A-AFB6-7B1C0506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A9E7-7ED2-49FB-8E14-3A757B72D0E9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8DFB4E-8AC1-85DA-E30F-98E3EAFA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53457C-1F72-2867-ADD4-32D45571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6802-0CCD-42CB-BF61-3C0D80730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371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8">
                <a:solidFill>
                  <a:schemeClr val="tx1">
                    <a:tint val="75000"/>
                  </a:schemeClr>
                </a:solidFill>
              </a:defRPr>
            </a:lvl1pPr>
            <a:lvl2pPr marL="257827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5653" indent="0">
              <a:buNone/>
              <a:defRPr sz="902">
                <a:solidFill>
                  <a:schemeClr val="tx1">
                    <a:tint val="75000"/>
                  </a:schemeClr>
                </a:solidFill>
              </a:defRPr>
            </a:lvl3pPr>
            <a:lvl4pPr marL="77348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31306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9132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6959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4786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62612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A3B10-204B-BEC9-31D0-CC8814830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4ACB-6867-4B9F-991A-195300CB8518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CA9C94-4DC4-C156-93EA-B422E30A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7F9729-DAED-D928-0EE3-D22376EC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A524-A70D-4946-B3FB-561996B7A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28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5"/>
            <a:ext cx="7194549" cy="4525963"/>
          </a:xfrm>
        </p:spPr>
        <p:txBody>
          <a:bodyPr/>
          <a:lstStyle>
            <a:lvl1pPr>
              <a:defRPr sz="1579"/>
            </a:lvl1pPr>
            <a:lvl2pPr>
              <a:defRPr sz="1354"/>
            </a:lvl2pPr>
            <a:lvl3pPr>
              <a:defRPr sz="1128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5"/>
            <a:ext cx="7196667" cy="4525963"/>
          </a:xfrm>
        </p:spPr>
        <p:txBody>
          <a:bodyPr/>
          <a:lstStyle>
            <a:lvl1pPr>
              <a:defRPr sz="1579"/>
            </a:lvl1pPr>
            <a:lvl2pPr>
              <a:defRPr sz="1354"/>
            </a:lvl2pPr>
            <a:lvl3pPr>
              <a:defRPr sz="1128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C20B0F6-CFD9-8842-098C-1893818B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E5F4-1E3A-46FA-BC6A-690DD37A9559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BF46CBF-2D9C-C056-E07C-6E6BAC15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B469578-9D03-F301-B8DE-5AEB09A9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1BB4-9E46-4C0D-8B39-023405C48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625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1354" b="1"/>
            </a:lvl1pPr>
            <a:lvl2pPr marL="257827" indent="0">
              <a:buNone/>
              <a:defRPr sz="1128" b="1"/>
            </a:lvl2pPr>
            <a:lvl3pPr marL="515653" indent="0">
              <a:buNone/>
              <a:defRPr sz="1015" b="1"/>
            </a:lvl3pPr>
            <a:lvl4pPr marL="773480" indent="0">
              <a:buNone/>
              <a:defRPr sz="902" b="1"/>
            </a:lvl4pPr>
            <a:lvl5pPr marL="1031306" indent="0">
              <a:buNone/>
              <a:defRPr sz="902" b="1"/>
            </a:lvl5pPr>
            <a:lvl6pPr marL="1289132" indent="0">
              <a:buNone/>
              <a:defRPr sz="902" b="1"/>
            </a:lvl6pPr>
            <a:lvl7pPr marL="1546959" indent="0">
              <a:buNone/>
              <a:defRPr sz="902" b="1"/>
            </a:lvl7pPr>
            <a:lvl8pPr marL="1804786" indent="0">
              <a:buNone/>
              <a:defRPr sz="902" b="1"/>
            </a:lvl8pPr>
            <a:lvl9pPr marL="2062612" indent="0">
              <a:buNone/>
              <a:defRPr sz="9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1354"/>
            </a:lvl1pPr>
            <a:lvl2pPr>
              <a:defRPr sz="1128"/>
            </a:lvl2pPr>
            <a:lvl3pPr>
              <a:defRPr sz="1015"/>
            </a:lvl3pPr>
            <a:lvl4pPr>
              <a:defRPr sz="902"/>
            </a:lvl4pPr>
            <a:lvl5pPr>
              <a:defRPr sz="902"/>
            </a:lvl5pPr>
            <a:lvl6pPr>
              <a:defRPr sz="902"/>
            </a:lvl6pPr>
            <a:lvl7pPr>
              <a:defRPr sz="902"/>
            </a:lvl7pPr>
            <a:lvl8pPr>
              <a:defRPr sz="902"/>
            </a:lvl8pPr>
            <a:lvl9pPr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4" b="1"/>
            </a:lvl1pPr>
            <a:lvl2pPr marL="257827" indent="0">
              <a:buNone/>
              <a:defRPr sz="1128" b="1"/>
            </a:lvl2pPr>
            <a:lvl3pPr marL="515653" indent="0">
              <a:buNone/>
              <a:defRPr sz="1015" b="1"/>
            </a:lvl3pPr>
            <a:lvl4pPr marL="773480" indent="0">
              <a:buNone/>
              <a:defRPr sz="902" b="1"/>
            </a:lvl4pPr>
            <a:lvl5pPr marL="1031306" indent="0">
              <a:buNone/>
              <a:defRPr sz="902" b="1"/>
            </a:lvl5pPr>
            <a:lvl6pPr marL="1289132" indent="0">
              <a:buNone/>
              <a:defRPr sz="902" b="1"/>
            </a:lvl6pPr>
            <a:lvl7pPr marL="1546959" indent="0">
              <a:buNone/>
              <a:defRPr sz="902" b="1"/>
            </a:lvl7pPr>
            <a:lvl8pPr marL="1804786" indent="0">
              <a:buNone/>
              <a:defRPr sz="902" b="1"/>
            </a:lvl8pPr>
            <a:lvl9pPr marL="2062612" indent="0">
              <a:buNone/>
              <a:defRPr sz="9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4"/>
            </a:lvl1pPr>
            <a:lvl2pPr>
              <a:defRPr sz="1128"/>
            </a:lvl2pPr>
            <a:lvl3pPr>
              <a:defRPr sz="1015"/>
            </a:lvl3pPr>
            <a:lvl4pPr>
              <a:defRPr sz="902"/>
            </a:lvl4pPr>
            <a:lvl5pPr>
              <a:defRPr sz="902"/>
            </a:lvl5pPr>
            <a:lvl6pPr>
              <a:defRPr sz="902"/>
            </a:lvl6pPr>
            <a:lvl7pPr>
              <a:defRPr sz="902"/>
            </a:lvl7pPr>
            <a:lvl8pPr>
              <a:defRPr sz="902"/>
            </a:lvl8pPr>
            <a:lvl9pPr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616524B-96D2-3A36-A912-4FC43865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E7D9-AD9C-4A6A-AEB1-2DC3968167CD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E2882F33-6A87-B50C-9F0B-31E109CA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1CA9EBE-42A1-1ACD-1013-52B86813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F43C-C373-4075-9C4D-260E6E37F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2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59D68CD-24AB-95BE-1395-0FF9B959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75E8-6089-4F20-A892-18443EE893B8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E5D3B2A-9A59-B587-C5B0-787C82E0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E9F625C-A24A-820E-FC48-1C7F590D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BE8F-7FA6-4C42-8D32-3CD5B7D56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35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181964E0-47DA-9A94-3894-FD73BB44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890C-1B45-4A92-B4E8-8E3232E1B826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58B581FA-8233-7A68-AEF2-E52908F0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6F832662-D1BA-809A-650E-CC3C0DE8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A9C7-B911-489B-AB10-324F83E5F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615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5"/>
            </a:lvl1pPr>
            <a:lvl2pPr>
              <a:defRPr sz="1579"/>
            </a:lvl2pPr>
            <a:lvl3pPr>
              <a:defRPr sz="1354"/>
            </a:lvl3pPr>
            <a:lvl4pPr>
              <a:defRPr sz="1128"/>
            </a:lvl4pPr>
            <a:lvl5pPr>
              <a:defRPr sz="1128"/>
            </a:lvl5pPr>
            <a:lvl6pPr>
              <a:defRPr sz="1128"/>
            </a:lvl6pPr>
            <a:lvl7pPr>
              <a:defRPr sz="1128"/>
            </a:lvl7pPr>
            <a:lvl8pPr>
              <a:defRPr sz="1128"/>
            </a:lvl8pPr>
            <a:lvl9pPr>
              <a:defRPr sz="11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90"/>
            </a:lvl1pPr>
            <a:lvl2pPr marL="257827" indent="0">
              <a:buNone/>
              <a:defRPr sz="677"/>
            </a:lvl2pPr>
            <a:lvl3pPr marL="515653" indent="0">
              <a:buNone/>
              <a:defRPr sz="564"/>
            </a:lvl3pPr>
            <a:lvl4pPr marL="773480" indent="0">
              <a:buNone/>
              <a:defRPr sz="508"/>
            </a:lvl4pPr>
            <a:lvl5pPr marL="1031306" indent="0">
              <a:buNone/>
              <a:defRPr sz="508"/>
            </a:lvl5pPr>
            <a:lvl6pPr marL="1289132" indent="0">
              <a:buNone/>
              <a:defRPr sz="508"/>
            </a:lvl6pPr>
            <a:lvl7pPr marL="1546959" indent="0">
              <a:buNone/>
              <a:defRPr sz="508"/>
            </a:lvl7pPr>
            <a:lvl8pPr marL="1804786" indent="0">
              <a:buNone/>
              <a:defRPr sz="508"/>
            </a:lvl8pPr>
            <a:lvl9pPr marL="2062612" indent="0">
              <a:buNone/>
              <a:defRPr sz="5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14443B9-842F-1464-F2B8-CA8B9609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301C-3482-4536-8F5E-D491A888BAB7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EF769DF-9A16-BD7F-2ECC-7A7AFBDB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9ED155A-CBAA-6463-9D41-5EDC7967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BE2E-B805-4B9B-9461-D6D8A4F4F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1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82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5"/>
            </a:lvl1pPr>
            <a:lvl2pPr marL="257827" indent="0">
              <a:buNone/>
              <a:defRPr sz="1579"/>
            </a:lvl2pPr>
            <a:lvl3pPr marL="515653" indent="0">
              <a:buNone/>
              <a:defRPr sz="1354"/>
            </a:lvl3pPr>
            <a:lvl4pPr marL="773480" indent="0">
              <a:buNone/>
              <a:defRPr sz="1128"/>
            </a:lvl4pPr>
            <a:lvl5pPr marL="1031306" indent="0">
              <a:buNone/>
              <a:defRPr sz="1128"/>
            </a:lvl5pPr>
            <a:lvl6pPr marL="1289132" indent="0">
              <a:buNone/>
              <a:defRPr sz="1128"/>
            </a:lvl6pPr>
            <a:lvl7pPr marL="1546959" indent="0">
              <a:buNone/>
              <a:defRPr sz="1128"/>
            </a:lvl7pPr>
            <a:lvl8pPr marL="1804786" indent="0">
              <a:buNone/>
              <a:defRPr sz="1128"/>
            </a:lvl8pPr>
            <a:lvl9pPr marL="2062612" indent="0">
              <a:buNone/>
              <a:defRPr sz="112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90"/>
            </a:lvl1pPr>
            <a:lvl2pPr marL="257827" indent="0">
              <a:buNone/>
              <a:defRPr sz="677"/>
            </a:lvl2pPr>
            <a:lvl3pPr marL="515653" indent="0">
              <a:buNone/>
              <a:defRPr sz="564"/>
            </a:lvl3pPr>
            <a:lvl4pPr marL="773480" indent="0">
              <a:buNone/>
              <a:defRPr sz="508"/>
            </a:lvl4pPr>
            <a:lvl5pPr marL="1031306" indent="0">
              <a:buNone/>
              <a:defRPr sz="508"/>
            </a:lvl5pPr>
            <a:lvl6pPr marL="1289132" indent="0">
              <a:buNone/>
              <a:defRPr sz="508"/>
            </a:lvl6pPr>
            <a:lvl7pPr marL="1546959" indent="0">
              <a:buNone/>
              <a:defRPr sz="508"/>
            </a:lvl7pPr>
            <a:lvl8pPr marL="1804786" indent="0">
              <a:buNone/>
              <a:defRPr sz="508"/>
            </a:lvl8pPr>
            <a:lvl9pPr marL="2062612" indent="0">
              <a:buNone/>
              <a:defRPr sz="5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84CCAFE-290C-618F-2086-25EE3173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FB7E0-BB91-4CE5-8977-BE9C56A62BF8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F38A175-3270-3CFC-BB6C-D99DEC04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AAB920A-6161-DA13-21EB-1B93F892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C600-ED93-4586-9AE8-D6AD1865D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974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7E801F-E5C7-EF63-4BCE-CCF02196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0969-C346-4BC2-9DC6-2EECC8ED0149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4A5057-83CB-F329-8CA8-8EA21F91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96B04B-F148-78B4-A34B-36AEE4B3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4195-BA44-4712-A6D1-38122DC49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677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3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3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C4EEB3-4D7C-EAD3-D64B-786ABFED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58AB-2B4F-4EF4-8A15-2E297E135D30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7423D3-60AA-4F4D-CFDC-EC0AFFC0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0CF334-2B16-709A-1222-A2D35545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EF73-E8E0-4BE7-B19D-3CC7AD22C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03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9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5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5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B28B-67EC-430A-9DD2-F33554F61E4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0CB6-7808-4CE3-AA4D-AF6374FC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7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F23526F2-1810-177C-ACF0-3360D0161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87E16C75-2D6A-3D89-F3C6-C049E3449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8624DA-9EB8-4901-825E-CEF989A83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5653" eaLnBrk="1" fontAlgn="auto" hangingPunct="1">
              <a:spcBef>
                <a:spcPts val="0"/>
              </a:spcBef>
              <a:spcAft>
                <a:spcPts val="0"/>
              </a:spcAft>
              <a:defRPr sz="677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E9F13F8-D2B1-45C9-B77A-BEC03E15D4DF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E38CE1-170E-32EF-02D6-18975E743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5653" eaLnBrk="1" fontAlgn="auto" hangingPunct="1">
              <a:spcBef>
                <a:spcPts val="0"/>
              </a:spcBef>
              <a:spcAft>
                <a:spcPts val="0"/>
              </a:spcAft>
              <a:defRPr sz="677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0FB70B-B0EC-DD40-AC39-E7C159C76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515541" eaLnBrk="1" hangingPunct="1">
              <a:defRPr sz="675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3B5510-2F4A-461E-9CFC-A90B54F0B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2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15541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2pPr>
      <a:lvl3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3pPr>
      <a:lvl4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4pPr>
      <a:lvl5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5pPr>
      <a:lvl6pPr marL="3429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6pPr>
      <a:lvl7pPr marL="6858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2881" indent="-192881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28588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1304" indent="-128588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9669" indent="-128588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8046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6pPr>
      <a:lvl7pPr marL="1675872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7pPr>
      <a:lvl8pPr marL="1933699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8pPr>
      <a:lvl9pPr marL="2191526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827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5653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3480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31306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9132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6959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4786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62612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DF4320-45F1-2692-AAE4-18654C4D4739}"/>
              </a:ext>
            </a:extLst>
          </p:cNvPr>
          <p:cNvSpPr/>
          <p:nvPr/>
        </p:nvSpPr>
        <p:spPr>
          <a:xfrm>
            <a:off x="2619376" y="1401367"/>
            <a:ext cx="6619875" cy="125610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0" tIns="34320" rIns="68640" bIns="34320" anchor="ctr"/>
          <a:lstStyle/>
          <a:p>
            <a:pPr algn="ctr" defTabSz="515653">
              <a:defRPr/>
            </a:pPr>
            <a:endParaRPr lang="en-US" sz="1015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9155" name="Picture 3">
            <a:extLst>
              <a:ext uri="{FF2B5EF4-FFF2-40B4-BE49-F238E27FC236}">
                <a16:creationId xmlns="" xmlns:a16="http://schemas.microsoft.com/office/drawing/2014/main" id="{E2E659A4-005D-42EA-4C92-6D9BFE467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44" y="1690688"/>
            <a:ext cx="1241822" cy="125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896A240-4A25-437E-753D-B78976F5F6A7}"/>
              </a:ext>
            </a:extLst>
          </p:cNvPr>
          <p:cNvSpPr txBox="1"/>
          <p:nvPr/>
        </p:nvSpPr>
        <p:spPr>
          <a:xfrm>
            <a:off x="2768205" y="1662113"/>
            <a:ext cx="802481" cy="381704"/>
          </a:xfrm>
          <a:prstGeom prst="rect">
            <a:avLst/>
          </a:prstGeom>
          <a:noFill/>
        </p:spPr>
        <p:txBody>
          <a:bodyPr lIns="68640" tIns="34320" rIns="68640" bIns="34320">
            <a:spAutoFit/>
          </a:bodyPr>
          <a:lstStyle/>
          <a:p>
            <a:pPr algn="ctr" defTabSz="515653">
              <a:defRPr/>
            </a:pPr>
            <a:r>
              <a:rPr lang="en-US" sz="203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E1B3E1B-8BDE-2631-5257-2C17527FA6D3}"/>
              </a:ext>
            </a:extLst>
          </p:cNvPr>
          <p:cNvSpPr txBox="1"/>
          <p:nvPr/>
        </p:nvSpPr>
        <p:spPr>
          <a:xfrm>
            <a:off x="3440907" y="1968104"/>
            <a:ext cx="635794" cy="529308"/>
          </a:xfrm>
          <a:prstGeom prst="rect">
            <a:avLst/>
          </a:prstGeom>
          <a:noFill/>
        </p:spPr>
        <p:txBody>
          <a:bodyPr lIns="68640" tIns="34320" rIns="68640" bIns="34320">
            <a:spAutoFit/>
          </a:bodyPr>
          <a:lstStyle/>
          <a:p>
            <a:pPr algn="ctr" defTabSz="515653">
              <a:defRPr/>
            </a:pPr>
            <a:r>
              <a:rPr lang="en-US" sz="2989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3FE7D88-4A5E-2313-D928-95F483EB7731}"/>
              </a:ext>
            </a:extLst>
          </p:cNvPr>
          <p:cNvGrpSpPr>
            <a:grpSpLocks/>
          </p:cNvGrpSpPr>
          <p:nvPr/>
        </p:nvGrpSpPr>
        <p:grpSpPr bwMode="auto">
          <a:xfrm>
            <a:off x="2780110" y="2742010"/>
            <a:ext cx="1944290" cy="529828"/>
            <a:chOff x="63500" y="1429216"/>
            <a:chExt cx="2592937" cy="705889"/>
          </a:xfrm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CFF5884D-5BB0-BBB4-33DF-1C609ADF31F5}"/>
                </a:ext>
              </a:extLst>
            </p:cNvPr>
            <p:cNvSpPr/>
            <p:nvPr/>
          </p:nvSpPr>
          <p:spPr>
            <a:xfrm>
              <a:off x="384243" y="1429216"/>
              <a:ext cx="2272194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55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25">
                  <a:solidFill>
                    <a:srgbClr val="FFFFFF"/>
                  </a:solidFill>
                  <a:latin typeface="Arial-Rounded" charset="0"/>
                  <a:cs typeface="Arial-Rounded" charset="0"/>
                </a:rPr>
                <a:t>Đọc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F1952E3-C01D-F2B0-3B8F-57790BCB840D}"/>
                </a:ext>
              </a:extLst>
            </p:cNvPr>
            <p:cNvSpPr/>
            <p:nvPr/>
          </p:nvSpPr>
          <p:spPr>
            <a:xfrm>
              <a:off x="63500" y="1459355"/>
              <a:ext cx="641486" cy="6408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5653">
                <a:defRPr/>
              </a:pPr>
              <a:r>
                <a:rPr lang="en-US" sz="2425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0797E77-0BD7-BBDB-8C83-9E4A4797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982" y="1609726"/>
            <a:ext cx="6043613" cy="84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0" tIns="25740" rIns="51480" bIns="2574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554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75" b="1">
                <a:solidFill>
                  <a:srgbClr val="FFFFFF"/>
                </a:solidFill>
                <a:latin typeface="Arial-Rounded" charset="0"/>
                <a:cs typeface="Arial-Rounded" charset="0"/>
              </a:rPr>
              <a:t>       ÔN TẬP</a:t>
            </a:r>
          </a:p>
          <a:p>
            <a:pPr defTabSz="51554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75" b="1">
                <a:solidFill>
                  <a:srgbClr val="FFFFFF"/>
                </a:solidFill>
                <a:latin typeface="Arial-Rounded" charset="0"/>
                <a:cs typeface="Arial-Rounded" charset="0"/>
              </a:rPr>
              <a:t>VÀ KỂ CHUYỆN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3FE8623-0ED4-A81F-81E7-86E66783436A}"/>
              </a:ext>
            </a:extLst>
          </p:cNvPr>
          <p:cNvGraphicFramePr>
            <a:graphicFrameLocks noGrp="1"/>
          </p:cNvGraphicFramePr>
          <p:nvPr/>
        </p:nvGraphicFramePr>
        <p:xfrm>
          <a:off x="3169444" y="3374231"/>
          <a:ext cx="2759868" cy="190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9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565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65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565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565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65" marR="51565" marT="25782" marB="2578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" name="Title 1">
            <a:extLst>
              <a:ext uri="{FF2B5EF4-FFF2-40B4-BE49-F238E27FC236}">
                <a16:creationId xmlns="" xmlns:a16="http://schemas.microsoft.com/office/drawing/2014/main" id="{3CEB47DC-266D-FBCD-FD31-82C7984772FF}"/>
              </a:ext>
            </a:extLst>
          </p:cNvPr>
          <p:cNvSpPr txBox="1">
            <a:spLocks/>
          </p:cNvSpPr>
          <p:nvPr/>
        </p:nvSpPr>
        <p:spPr>
          <a:xfrm>
            <a:off x="3299223" y="3874294"/>
            <a:ext cx="676275" cy="41791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36" name="Title 1">
            <a:extLst>
              <a:ext uri="{FF2B5EF4-FFF2-40B4-BE49-F238E27FC236}">
                <a16:creationId xmlns="" xmlns:a16="http://schemas.microsoft.com/office/drawing/2014/main" id="{C62C58B8-D723-DAD5-0217-F3C67763AAE9}"/>
              </a:ext>
            </a:extLst>
          </p:cNvPr>
          <p:cNvSpPr txBox="1">
            <a:spLocks/>
          </p:cNvSpPr>
          <p:nvPr/>
        </p:nvSpPr>
        <p:spPr>
          <a:xfrm>
            <a:off x="3299223" y="4362450"/>
            <a:ext cx="676275" cy="41791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930EF385-140B-6468-342B-3AE3D3E3E644}"/>
              </a:ext>
            </a:extLst>
          </p:cNvPr>
          <p:cNvSpPr txBox="1">
            <a:spLocks/>
          </p:cNvSpPr>
          <p:nvPr/>
        </p:nvSpPr>
        <p:spPr>
          <a:xfrm>
            <a:off x="3299223" y="4837511"/>
            <a:ext cx="676275" cy="417909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38" name="Title 1">
            <a:extLst>
              <a:ext uri="{FF2B5EF4-FFF2-40B4-BE49-F238E27FC236}">
                <a16:creationId xmlns="" xmlns:a16="http://schemas.microsoft.com/office/drawing/2014/main" id="{5CC19F93-B6C0-4005-B1D2-B8C4B99328FD}"/>
              </a:ext>
            </a:extLst>
          </p:cNvPr>
          <p:cNvSpPr txBox="1">
            <a:spLocks/>
          </p:cNvSpPr>
          <p:nvPr/>
        </p:nvSpPr>
        <p:spPr>
          <a:xfrm>
            <a:off x="4216005" y="3392092"/>
            <a:ext cx="676275" cy="416719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97D5C029-A14E-65BC-CCD2-FBFFCC5A0CAC}"/>
              </a:ext>
            </a:extLst>
          </p:cNvPr>
          <p:cNvSpPr txBox="1">
            <a:spLocks/>
          </p:cNvSpPr>
          <p:nvPr/>
        </p:nvSpPr>
        <p:spPr>
          <a:xfrm>
            <a:off x="5135167" y="3392092"/>
            <a:ext cx="676275" cy="416719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40" name="Title 1">
            <a:extLst>
              <a:ext uri="{FF2B5EF4-FFF2-40B4-BE49-F238E27FC236}">
                <a16:creationId xmlns="" xmlns:a16="http://schemas.microsoft.com/office/drawing/2014/main" id="{D5E4A32E-9D8E-9382-B495-85E1D7CD7929}"/>
              </a:ext>
            </a:extLst>
          </p:cNvPr>
          <p:cNvSpPr txBox="1">
            <a:spLocks/>
          </p:cNvSpPr>
          <p:nvPr/>
        </p:nvSpPr>
        <p:spPr>
          <a:xfrm>
            <a:off x="4158854" y="3880249"/>
            <a:ext cx="508397" cy="416719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3824DAAD-7F5E-0C0F-C571-21F028DEC222}"/>
              </a:ext>
            </a:extLst>
          </p:cNvPr>
          <p:cNvSpPr txBox="1">
            <a:spLocks/>
          </p:cNvSpPr>
          <p:nvPr/>
        </p:nvSpPr>
        <p:spPr>
          <a:xfrm>
            <a:off x="4429126" y="3880249"/>
            <a:ext cx="507206" cy="416719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BBB989C9-4EED-5940-8ED1-28EBCDC015F3}"/>
              </a:ext>
            </a:extLst>
          </p:cNvPr>
          <p:cNvSpPr txBox="1">
            <a:spLocks/>
          </p:cNvSpPr>
          <p:nvPr/>
        </p:nvSpPr>
        <p:spPr>
          <a:xfrm>
            <a:off x="5032773" y="3870723"/>
            <a:ext cx="507206" cy="417909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E351CBDF-0C12-4077-904A-8D20854B4290}"/>
              </a:ext>
            </a:extLst>
          </p:cNvPr>
          <p:cNvSpPr txBox="1">
            <a:spLocks/>
          </p:cNvSpPr>
          <p:nvPr/>
        </p:nvSpPr>
        <p:spPr>
          <a:xfrm>
            <a:off x="5351861" y="3870723"/>
            <a:ext cx="508397" cy="417909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47" name="Title 1">
            <a:extLst>
              <a:ext uri="{FF2B5EF4-FFF2-40B4-BE49-F238E27FC236}">
                <a16:creationId xmlns="" xmlns:a16="http://schemas.microsoft.com/office/drawing/2014/main" id="{7BF8769E-E1C7-58DF-5452-18A7057D7A28}"/>
              </a:ext>
            </a:extLst>
          </p:cNvPr>
          <p:cNvSpPr txBox="1">
            <a:spLocks/>
          </p:cNvSpPr>
          <p:nvPr/>
        </p:nvSpPr>
        <p:spPr>
          <a:xfrm>
            <a:off x="4162426" y="4364832"/>
            <a:ext cx="507206" cy="41791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53" name="Title 1">
            <a:extLst>
              <a:ext uri="{FF2B5EF4-FFF2-40B4-BE49-F238E27FC236}">
                <a16:creationId xmlns="" xmlns:a16="http://schemas.microsoft.com/office/drawing/2014/main" id="{43B96472-FD15-1170-4115-57EBE2511867}"/>
              </a:ext>
            </a:extLst>
          </p:cNvPr>
          <p:cNvSpPr txBox="1">
            <a:spLocks/>
          </p:cNvSpPr>
          <p:nvPr/>
        </p:nvSpPr>
        <p:spPr>
          <a:xfrm>
            <a:off x="4432698" y="4364832"/>
            <a:ext cx="507206" cy="41791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4" name="Title 1">
            <a:extLst>
              <a:ext uri="{FF2B5EF4-FFF2-40B4-BE49-F238E27FC236}">
                <a16:creationId xmlns="" xmlns:a16="http://schemas.microsoft.com/office/drawing/2014/main" id="{33C757D5-5379-75D3-E991-DEA9D9082538}"/>
              </a:ext>
            </a:extLst>
          </p:cNvPr>
          <p:cNvSpPr txBox="1">
            <a:spLocks/>
          </p:cNvSpPr>
          <p:nvPr/>
        </p:nvSpPr>
        <p:spPr>
          <a:xfrm>
            <a:off x="5032773" y="4343400"/>
            <a:ext cx="507206" cy="41791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70" name="Title 1">
            <a:extLst>
              <a:ext uri="{FF2B5EF4-FFF2-40B4-BE49-F238E27FC236}">
                <a16:creationId xmlns="" xmlns:a16="http://schemas.microsoft.com/office/drawing/2014/main" id="{30258351-8A2C-E85B-A008-8100AADEA394}"/>
              </a:ext>
            </a:extLst>
          </p:cNvPr>
          <p:cNvSpPr txBox="1">
            <a:spLocks/>
          </p:cNvSpPr>
          <p:nvPr/>
        </p:nvSpPr>
        <p:spPr>
          <a:xfrm>
            <a:off x="5351861" y="4343400"/>
            <a:ext cx="508397" cy="41791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71" name="Title 1">
            <a:extLst>
              <a:ext uri="{FF2B5EF4-FFF2-40B4-BE49-F238E27FC236}">
                <a16:creationId xmlns="" xmlns:a16="http://schemas.microsoft.com/office/drawing/2014/main" id="{A3C260BD-E4B3-ECBD-07CF-7C51037EA436}"/>
              </a:ext>
            </a:extLst>
          </p:cNvPr>
          <p:cNvSpPr txBox="1">
            <a:spLocks/>
          </p:cNvSpPr>
          <p:nvPr/>
        </p:nvSpPr>
        <p:spPr>
          <a:xfrm>
            <a:off x="4162426" y="4816080"/>
            <a:ext cx="507206" cy="417909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2" name="Title 1">
            <a:extLst>
              <a:ext uri="{FF2B5EF4-FFF2-40B4-BE49-F238E27FC236}">
                <a16:creationId xmlns="" xmlns:a16="http://schemas.microsoft.com/office/drawing/2014/main" id="{32F7C8FD-C080-C80E-5FE1-89E924BAB3B5}"/>
              </a:ext>
            </a:extLst>
          </p:cNvPr>
          <p:cNvSpPr txBox="1">
            <a:spLocks/>
          </p:cNvSpPr>
          <p:nvPr/>
        </p:nvSpPr>
        <p:spPr>
          <a:xfrm>
            <a:off x="4432698" y="4816080"/>
            <a:ext cx="507206" cy="417909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73" name="Title 1">
            <a:extLst>
              <a:ext uri="{FF2B5EF4-FFF2-40B4-BE49-F238E27FC236}">
                <a16:creationId xmlns="" xmlns:a16="http://schemas.microsoft.com/office/drawing/2014/main" id="{4326EE6B-03E4-99C7-33AD-155FDF4EAEB9}"/>
              </a:ext>
            </a:extLst>
          </p:cNvPr>
          <p:cNvSpPr txBox="1">
            <a:spLocks/>
          </p:cNvSpPr>
          <p:nvPr/>
        </p:nvSpPr>
        <p:spPr>
          <a:xfrm>
            <a:off x="5032773" y="4837511"/>
            <a:ext cx="507206" cy="417909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4" name="Title 1">
            <a:extLst>
              <a:ext uri="{FF2B5EF4-FFF2-40B4-BE49-F238E27FC236}">
                <a16:creationId xmlns="" xmlns:a16="http://schemas.microsoft.com/office/drawing/2014/main" id="{8B21D269-C690-E378-0028-D647C85BC26B}"/>
              </a:ext>
            </a:extLst>
          </p:cNvPr>
          <p:cNvSpPr txBox="1">
            <a:spLocks/>
          </p:cNvSpPr>
          <p:nvPr/>
        </p:nvSpPr>
        <p:spPr>
          <a:xfrm>
            <a:off x="5351861" y="4837511"/>
            <a:ext cx="508397" cy="417909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722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9407B56-2E34-5292-4F09-DDA328D94AA2}"/>
              </a:ext>
            </a:extLst>
          </p:cNvPr>
          <p:cNvGraphicFramePr>
            <a:graphicFrameLocks noGrp="1"/>
          </p:cNvGraphicFramePr>
          <p:nvPr/>
        </p:nvGraphicFramePr>
        <p:xfrm>
          <a:off x="6991350" y="2500313"/>
          <a:ext cx="2026444" cy="277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4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632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32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32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32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32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32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32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32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1572" marR="51572" marT="25779" marB="2577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Title 1">
            <a:extLst>
              <a:ext uri="{FF2B5EF4-FFF2-40B4-BE49-F238E27FC236}">
                <a16:creationId xmlns="" xmlns:a16="http://schemas.microsoft.com/office/drawing/2014/main" id="{88FE65C5-4175-765B-B715-D1AFE78EF483}"/>
              </a:ext>
            </a:extLst>
          </p:cNvPr>
          <p:cNvSpPr txBox="1">
            <a:spLocks/>
          </p:cNvSpPr>
          <p:nvPr/>
        </p:nvSpPr>
        <p:spPr>
          <a:xfrm>
            <a:off x="8158164" y="2502695"/>
            <a:ext cx="676275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C7434FBB-EAAE-7E08-CB41-6C08192E86E3}"/>
              </a:ext>
            </a:extLst>
          </p:cNvPr>
          <p:cNvSpPr txBox="1">
            <a:spLocks/>
          </p:cNvSpPr>
          <p:nvPr/>
        </p:nvSpPr>
        <p:spPr>
          <a:xfrm>
            <a:off x="7183041" y="2828927"/>
            <a:ext cx="675084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393C596E-A683-B152-794A-7DDA56C6FCF5}"/>
              </a:ext>
            </a:extLst>
          </p:cNvPr>
          <p:cNvSpPr txBox="1">
            <a:spLocks/>
          </p:cNvSpPr>
          <p:nvPr/>
        </p:nvSpPr>
        <p:spPr>
          <a:xfrm>
            <a:off x="7183041" y="3198020"/>
            <a:ext cx="675084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68A81FB5-601F-093A-B967-FCB18F4A4BD6}"/>
              </a:ext>
            </a:extLst>
          </p:cNvPr>
          <p:cNvSpPr txBox="1">
            <a:spLocks/>
          </p:cNvSpPr>
          <p:nvPr/>
        </p:nvSpPr>
        <p:spPr>
          <a:xfrm>
            <a:off x="7183041" y="3539730"/>
            <a:ext cx="675084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9EBBF2F2-BA10-5739-3153-260320CDB070}"/>
              </a:ext>
            </a:extLst>
          </p:cNvPr>
          <p:cNvSpPr txBox="1">
            <a:spLocks/>
          </p:cNvSpPr>
          <p:nvPr/>
        </p:nvSpPr>
        <p:spPr>
          <a:xfrm>
            <a:off x="7183041" y="3887392"/>
            <a:ext cx="675084" cy="34409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="" xmlns:a16="http://schemas.microsoft.com/office/drawing/2014/main" id="{4F79A351-5670-479A-1CEF-2C9C43D2EC09}"/>
              </a:ext>
            </a:extLst>
          </p:cNvPr>
          <p:cNvSpPr txBox="1">
            <a:spLocks/>
          </p:cNvSpPr>
          <p:nvPr/>
        </p:nvSpPr>
        <p:spPr>
          <a:xfrm>
            <a:off x="7183041" y="4235054"/>
            <a:ext cx="675084" cy="34409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4" name="Title 1">
            <a:extLst>
              <a:ext uri="{FF2B5EF4-FFF2-40B4-BE49-F238E27FC236}">
                <a16:creationId xmlns="" xmlns:a16="http://schemas.microsoft.com/office/drawing/2014/main" id="{40E9E84A-570F-A5E0-50D4-1B018BEEDFF6}"/>
              </a:ext>
            </a:extLst>
          </p:cNvPr>
          <p:cNvSpPr txBox="1">
            <a:spLocks/>
          </p:cNvSpPr>
          <p:nvPr/>
        </p:nvSpPr>
        <p:spPr>
          <a:xfrm>
            <a:off x="7183041" y="4581527"/>
            <a:ext cx="675084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45" name="Title 1">
            <a:extLst>
              <a:ext uri="{FF2B5EF4-FFF2-40B4-BE49-F238E27FC236}">
                <a16:creationId xmlns="" xmlns:a16="http://schemas.microsoft.com/office/drawing/2014/main" id="{1653689B-70CB-7CC6-E203-091336644CE6}"/>
              </a:ext>
            </a:extLst>
          </p:cNvPr>
          <p:cNvSpPr txBox="1">
            <a:spLocks/>
          </p:cNvSpPr>
          <p:nvPr/>
        </p:nvSpPr>
        <p:spPr>
          <a:xfrm>
            <a:off x="7183041" y="4931570"/>
            <a:ext cx="675084" cy="34409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6" name="Title 1">
            <a:extLst>
              <a:ext uri="{FF2B5EF4-FFF2-40B4-BE49-F238E27FC236}">
                <a16:creationId xmlns="" xmlns:a16="http://schemas.microsoft.com/office/drawing/2014/main" id="{CFF2EE90-E53C-ED01-082A-3354EB67EDE9}"/>
              </a:ext>
            </a:extLst>
          </p:cNvPr>
          <p:cNvSpPr txBox="1">
            <a:spLocks/>
          </p:cNvSpPr>
          <p:nvPr/>
        </p:nvSpPr>
        <p:spPr>
          <a:xfrm>
            <a:off x="8430816" y="2839643"/>
            <a:ext cx="419100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48" name="Title 1">
            <a:extLst>
              <a:ext uri="{FF2B5EF4-FFF2-40B4-BE49-F238E27FC236}">
                <a16:creationId xmlns="" xmlns:a16="http://schemas.microsoft.com/office/drawing/2014/main" id="{31E2465B-ADCC-3027-3040-7F43F48D50D5}"/>
              </a:ext>
            </a:extLst>
          </p:cNvPr>
          <p:cNvSpPr txBox="1">
            <a:spLocks/>
          </p:cNvSpPr>
          <p:nvPr/>
        </p:nvSpPr>
        <p:spPr>
          <a:xfrm>
            <a:off x="8185547" y="2840833"/>
            <a:ext cx="419100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9" name="Title 1">
            <a:extLst>
              <a:ext uri="{FF2B5EF4-FFF2-40B4-BE49-F238E27FC236}">
                <a16:creationId xmlns="" xmlns:a16="http://schemas.microsoft.com/office/drawing/2014/main" id="{F711895D-B3B2-F296-7890-7F55D871F000}"/>
              </a:ext>
            </a:extLst>
          </p:cNvPr>
          <p:cNvSpPr txBox="1">
            <a:spLocks/>
          </p:cNvSpPr>
          <p:nvPr/>
        </p:nvSpPr>
        <p:spPr>
          <a:xfrm>
            <a:off x="8430816" y="3187304"/>
            <a:ext cx="419100" cy="34409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0" name="Title 1">
            <a:extLst>
              <a:ext uri="{FF2B5EF4-FFF2-40B4-BE49-F238E27FC236}">
                <a16:creationId xmlns="" xmlns:a16="http://schemas.microsoft.com/office/drawing/2014/main" id="{911C64A0-4B77-35A4-99C0-82201D7932AC}"/>
              </a:ext>
            </a:extLst>
          </p:cNvPr>
          <p:cNvSpPr txBox="1">
            <a:spLocks/>
          </p:cNvSpPr>
          <p:nvPr/>
        </p:nvSpPr>
        <p:spPr>
          <a:xfrm>
            <a:off x="8185547" y="3188495"/>
            <a:ext cx="419100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51" name="Title 1">
            <a:extLst>
              <a:ext uri="{FF2B5EF4-FFF2-40B4-BE49-F238E27FC236}">
                <a16:creationId xmlns="" xmlns:a16="http://schemas.microsoft.com/office/drawing/2014/main" id="{694DEAC4-B713-89EE-A59F-6FB753DC2A75}"/>
              </a:ext>
            </a:extLst>
          </p:cNvPr>
          <p:cNvSpPr txBox="1">
            <a:spLocks/>
          </p:cNvSpPr>
          <p:nvPr/>
        </p:nvSpPr>
        <p:spPr>
          <a:xfrm>
            <a:off x="8430816" y="3519489"/>
            <a:ext cx="419100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2" name="Title 1">
            <a:extLst>
              <a:ext uri="{FF2B5EF4-FFF2-40B4-BE49-F238E27FC236}">
                <a16:creationId xmlns="" xmlns:a16="http://schemas.microsoft.com/office/drawing/2014/main" id="{1116A355-EE3E-D5FB-121E-50B2A089F074}"/>
              </a:ext>
            </a:extLst>
          </p:cNvPr>
          <p:cNvSpPr txBox="1">
            <a:spLocks/>
          </p:cNvSpPr>
          <p:nvPr/>
        </p:nvSpPr>
        <p:spPr>
          <a:xfrm>
            <a:off x="8185547" y="3521870"/>
            <a:ext cx="419100" cy="34409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5" name="Title 1">
            <a:extLst>
              <a:ext uri="{FF2B5EF4-FFF2-40B4-BE49-F238E27FC236}">
                <a16:creationId xmlns="" xmlns:a16="http://schemas.microsoft.com/office/drawing/2014/main" id="{551A26E2-796B-BF00-9F41-D43015CA000A}"/>
              </a:ext>
            </a:extLst>
          </p:cNvPr>
          <p:cNvSpPr txBox="1">
            <a:spLocks/>
          </p:cNvSpPr>
          <p:nvPr/>
        </p:nvSpPr>
        <p:spPr>
          <a:xfrm>
            <a:off x="8430816" y="3875485"/>
            <a:ext cx="419100" cy="34409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6" name="Title 1">
            <a:extLst>
              <a:ext uri="{FF2B5EF4-FFF2-40B4-BE49-F238E27FC236}">
                <a16:creationId xmlns="" xmlns:a16="http://schemas.microsoft.com/office/drawing/2014/main" id="{3B177340-E59D-A4FC-3EDD-EA57603862D7}"/>
              </a:ext>
            </a:extLst>
          </p:cNvPr>
          <p:cNvSpPr txBox="1">
            <a:spLocks/>
          </p:cNvSpPr>
          <p:nvPr/>
        </p:nvSpPr>
        <p:spPr>
          <a:xfrm>
            <a:off x="8185547" y="3876677"/>
            <a:ext cx="419100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57" name="Title 1">
            <a:extLst>
              <a:ext uri="{FF2B5EF4-FFF2-40B4-BE49-F238E27FC236}">
                <a16:creationId xmlns="" xmlns:a16="http://schemas.microsoft.com/office/drawing/2014/main" id="{2FB97A01-6381-7858-CE56-9087B2E0E66B}"/>
              </a:ext>
            </a:extLst>
          </p:cNvPr>
          <p:cNvSpPr txBox="1">
            <a:spLocks/>
          </p:cNvSpPr>
          <p:nvPr/>
        </p:nvSpPr>
        <p:spPr>
          <a:xfrm>
            <a:off x="8430816" y="4233864"/>
            <a:ext cx="419100" cy="34409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8" name="Title 1">
            <a:extLst>
              <a:ext uri="{FF2B5EF4-FFF2-40B4-BE49-F238E27FC236}">
                <a16:creationId xmlns="" xmlns:a16="http://schemas.microsoft.com/office/drawing/2014/main" id="{C8A5A12C-B109-CD39-BB94-A22080C02AE3}"/>
              </a:ext>
            </a:extLst>
          </p:cNvPr>
          <p:cNvSpPr txBox="1">
            <a:spLocks/>
          </p:cNvSpPr>
          <p:nvPr/>
        </p:nvSpPr>
        <p:spPr>
          <a:xfrm>
            <a:off x="8185547" y="4235055"/>
            <a:ext cx="419100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59" name="Title 1">
            <a:extLst>
              <a:ext uri="{FF2B5EF4-FFF2-40B4-BE49-F238E27FC236}">
                <a16:creationId xmlns="" xmlns:a16="http://schemas.microsoft.com/office/drawing/2014/main" id="{82CD9388-218A-1409-94E8-711D5A744E00}"/>
              </a:ext>
            </a:extLst>
          </p:cNvPr>
          <p:cNvSpPr txBox="1">
            <a:spLocks/>
          </p:cNvSpPr>
          <p:nvPr/>
        </p:nvSpPr>
        <p:spPr>
          <a:xfrm>
            <a:off x="8430816" y="4582718"/>
            <a:ext cx="419100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0" name="Title 1">
            <a:extLst>
              <a:ext uri="{FF2B5EF4-FFF2-40B4-BE49-F238E27FC236}">
                <a16:creationId xmlns="" xmlns:a16="http://schemas.microsoft.com/office/drawing/2014/main" id="{8EFD23B3-1F8F-6979-01E6-D0CE8C7275A5}"/>
              </a:ext>
            </a:extLst>
          </p:cNvPr>
          <p:cNvSpPr txBox="1">
            <a:spLocks/>
          </p:cNvSpPr>
          <p:nvPr/>
        </p:nvSpPr>
        <p:spPr>
          <a:xfrm>
            <a:off x="8248650" y="4583908"/>
            <a:ext cx="419100" cy="34528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BD00E66B-6704-726A-36AD-36234DC71C92}"/>
              </a:ext>
            </a:extLst>
          </p:cNvPr>
          <p:cNvSpPr txBox="1">
            <a:spLocks/>
          </p:cNvSpPr>
          <p:nvPr/>
        </p:nvSpPr>
        <p:spPr>
          <a:xfrm>
            <a:off x="8430816" y="4927998"/>
            <a:ext cx="419100" cy="34409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2" name="Title 1">
            <a:extLst>
              <a:ext uri="{FF2B5EF4-FFF2-40B4-BE49-F238E27FC236}">
                <a16:creationId xmlns="" xmlns:a16="http://schemas.microsoft.com/office/drawing/2014/main" id="{E188ECBB-DF68-6293-4EC4-151AEAA9A02D}"/>
              </a:ext>
            </a:extLst>
          </p:cNvPr>
          <p:cNvSpPr txBox="1">
            <a:spLocks/>
          </p:cNvSpPr>
          <p:nvPr/>
        </p:nvSpPr>
        <p:spPr>
          <a:xfrm>
            <a:off x="8185547" y="4929189"/>
            <a:ext cx="419100" cy="34409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338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0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53" grpId="0"/>
      <p:bldP spid="54" grpId="0"/>
      <p:bldP spid="70" grpId="0"/>
      <p:bldP spid="71" grpId="0"/>
      <p:bldP spid="72" grpId="0"/>
      <p:bldP spid="73" grpId="0"/>
      <p:bldP spid="74" grpId="0"/>
      <p:bldP spid="29" grpId="0"/>
      <p:bldP spid="30" grpId="0"/>
      <p:bldP spid="31" grpId="0"/>
      <p:bldP spid="33" grpId="0"/>
      <p:bldP spid="34" grpId="0"/>
      <p:bldP spid="35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73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53A656C5-4309-9D13-A8A6-46E8B751B2FC}"/>
              </a:ext>
            </a:extLst>
          </p:cNvPr>
          <p:cNvSpPr/>
          <p:nvPr/>
        </p:nvSpPr>
        <p:spPr>
          <a:xfrm>
            <a:off x="1841599" y="805851"/>
            <a:ext cx="8508802" cy="3352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1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là,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868BA1F-EF0B-2349-232F-F97935140477}"/>
              </a:ext>
            </a:extLst>
          </p:cNvPr>
          <p:cNvCxnSpPr/>
          <p:nvPr/>
        </p:nvCxnSpPr>
        <p:spPr>
          <a:xfrm>
            <a:off x="3239989" y="2209800"/>
            <a:ext cx="3414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690EC2D-2F92-0030-726A-AB49AC2348EC}"/>
              </a:ext>
            </a:extLst>
          </p:cNvPr>
          <p:cNvSpPr/>
          <p:nvPr/>
        </p:nvSpPr>
        <p:spPr>
          <a:xfrm>
            <a:off x="2699148" y="4611291"/>
            <a:ext cx="6780609" cy="61674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>
                <a:solidFill>
                  <a:srgbClr val="FFFFFF"/>
                </a:solidFill>
                <a:latin typeface="Arial-Rounded" charset="0"/>
                <a:cs typeface="Arial-Rounded" charset="0"/>
              </a:rPr>
              <a:t>Những loài vật nào xuất hiện trong bài?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5E7EDA8-22B7-D8F8-E254-79359A7F1F31}"/>
              </a:ext>
            </a:extLst>
          </p:cNvPr>
          <p:cNvCxnSpPr/>
          <p:nvPr/>
        </p:nvCxnSpPr>
        <p:spPr>
          <a:xfrm>
            <a:off x="6019800" y="2190109"/>
            <a:ext cx="5119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1D33BBC-FAF1-9664-BE8F-634431B1BF8E}"/>
              </a:ext>
            </a:extLst>
          </p:cNvPr>
          <p:cNvSpPr/>
          <p:nvPr/>
        </p:nvSpPr>
        <p:spPr>
          <a:xfrm>
            <a:off x="2699148" y="4611291"/>
            <a:ext cx="6780609" cy="61674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>
                <a:solidFill>
                  <a:srgbClr val="FFFFFF"/>
                </a:solidFill>
                <a:latin typeface="Arial-Rounded" charset="0"/>
                <a:cs typeface="Arial-Rounded" charset="0"/>
              </a:rPr>
              <a:t>Thỏ chê rùa như thế nào?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CA3F2BB-B30F-E118-0286-637AEAA85D2E}"/>
              </a:ext>
            </a:extLst>
          </p:cNvPr>
          <p:cNvCxnSpPr>
            <a:cxnSpLocks/>
          </p:cNvCxnSpPr>
          <p:nvPr/>
        </p:nvCxnSpPr>
        <p:spPr>
          <a:xfrm>
            <a:off x="7087773" y="2236604"/>
            <a:ext cx="28955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9AB36AB-EB3D-1783-CDF6-3F510BE5D9C8}"/>
              </a:ext>
            </a:extLst>
          </p:cNvPr>
          <p:cNvCxnSpPr>
            <a:cxnSpLocks/>
          </p:cNvCxnSpPr>
          <p:nvPr/>
        </p:nvCxnSpPr>
        <p:spPr>
          <a:xfrm>
            <a:off x="4724400" y="2743200"/>
            <a:ext cx="16180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A2A92A3-5C3A-DD19-25A2-5A8B10FCA8C5}"/>
              </a:ext>
            </a:extLst>
          </p:cNvPr>
          <p:cNvSpPr/>
          <p:nvPr/>
        </p:nvSpPr>
        <p:spPr>
          <a:xfrm>
            <a:off x="2699148" y="4611291"/>
            <a:ext cx="6780609" cy="61674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50">
                <a:solidFill>
                  <a:srgbClr val="FFFFFF"/>
                </a:solidFill>
                <a:latin typeface="Arial-Rounded" charset="0"/>
                <a:cs typeface="Arial-Rounded" charset="0"/>
              </a:rPr>
              <a:t>Thỏ tham gia cuộc thi chạy với tâm trạng như thế nào?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1E45BB1-45CC-6EFC-4C12-A814DFE721DE}"/>
              </a:ext>
            </a:extLst>
          </p:cNvPr>
          <p:cNvSpPr/>
          <p:nvPr/>
        </p:nvSpPr>
        <p:spPr>
          <a:xfrm>
            <a:off x="2699148" y="4611291"/>
            <a:ext cx="6780609" cy="61674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75">
                <a:solidFill>
                  <a:srgbClr val="FFFFFF"/>
                </a:solidFill>
                <a:latin typeface="Arial-Rounded" charset="0"/>
                <a:cs typeface="Arial-Rounded" charset="0"/>
              </a:rPr>
              <a:t>Vì sao thỏ lại hớn hở?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D44E5248-5C98-115D-2050-D5A99CDE22E9}"/>
              </a:ext>
            </a:extLst>
          </p:cNvPr>
          <p:cNvSpPr/>
          <p:nvPr/>
        </p:nvSpPr>
        <p:spPr>
          <a:xfrm>
            <a:off x="2699148" y="4611291"/>
            <a:ext cx="6780609" cy="61674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75">
                <a:solidFill>
                  <a:srgbClr val="FFFFFF"/>
                </a:solidFill>
                <a:latin typeface="Arial-Rounded" charset="0"/>
                <a:cs typeface="Arial-Rounded" charset="0"/>
              </a:rPr>
              <a:t>Vì sao rùa đi xa hơn hẳn thỏ?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D0A888B1-FBCE-EF6D-0C78-551095DA76E1}"/>
              </a:ext>
            </a:extLst>
          </p:cNvPr>
          <p:cNvSpPr/>
          <p:nvPr/>
        </p:nvSpPr>
        <p:spPr>
          <a:xfrm>
            <a:off x="2699148" y="4611291"/>
            <a:ext cx="6780609" cy="61674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75">
                <a:solidFill>
                  <a:srgbClr val="FFFFFF"/>
                </a:solidFill>
                <a:latin typeface="Arial-Rounded" charset="0"/>
                <a:cs typeface="Arial-Rounded" charset="0"/>
              </a:rPr>
              <a:t>Theo em, con vật nào sẽ về đích trước?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t="41845" r="8224" b="9104"/>
          <a:stretch/>
        </p:blipFill>
        <p:spPr bwMode="auto">
          <a:xfrm>
            <a:off x="2217834" y="-1"/>
            <a:ext cx="7992966" cy="688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31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7A639579-E5EB-E357-D311-0A80C48E335D}"/>
              </a:ext>
            </a:extLst>
          </p:cNvPr>
          <p:cNvSpPr/>
          <p:nvPr/>
        </p:nvSpPr>
        <p:spPr>
          <a:xfrm>
            <a:off x="2256236" y="2514600"/>
            <a:ext cx="7679531" cy="2457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75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75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75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51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51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214</Words>
  <Application>Microsoft Office PowerPoint</Application>
  <PresentationFormat>Widescreen</PresentationFormat>
  <Paragraphs>58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.VnCooper</vt:lpstr>
      <vt:lpstr>Arial</vt:lpstr>
      <vt:lpstr>Arial Rounded MT Bold</vt:lpstr>
      <vt:lpstr>Arial-Rounded</vt:lpstr>
      <vt:lpstr>Arrus-Black</vt:lpstr>
      <vt:lpstr>Calibri</vt:lpstr>
      <vt:lpstr>HP-211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</dc:creator>
  <cp:lastModifiedBy>Admin</cp:lastModifiedBy>
  <cp:revision>5</cp:revision>
  <dcterms:created xsi:type="dcterms:W3CDTF">2021-10-21T02:32:40Z</dcterms:created>
  <dcterms:modified xsi:type="dcterms:W3CDTF">2025-11-23T14:02:03Z</dcterms:modified>
</cp:coreProperties>
</file>