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6" r:id="rId3"/>
    <p:sldId id="278" r:id="rId4"/>
    <p:sldId id="257" r:id="rId5"/>
    <p:sldId id="264" r:id="rId6"/>
    <p:sldId id="267" r:id="rId7"/>
    <p:sldId id="279" r:id="rId8"/>
    <p:sldId id="281" r:id="rId9"/>
    <p:sldId id="283" r:id="rId10"/>
    <p:sldId id="269" r:id="rId11"/>
    <p:sldId id="282" r:id="rId12"/>
    <p:sldId id="288"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576" y="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15B49-C8A7-48AF-951A-6148375E77B4}" type="datetimeFigureOut">
              <a:rPr lang="en-US" smtClean="0"/>
              <a:t>11/23/2025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49E06-8A69-4C3F-97FF-72D683DB583C}" type="slidenum">
              <a:rPr lang="en-US" smtClean="0"/>
              <a:t>‹#›</a:t>
            </a:fld>
            <a:endParaRPr lang="en-US"/>
          </a:p>
        </p:txBody>
      </p:sp>
    </p:spTree>
    <p:extLst>
      <p:ext uri="{BB962C8B-B14F-4D97-AF65-F5344CB8AC3E}">
        <p14:creationId xmlns:p14="http://schemas.microsoft.com/office/powerpoint/2010/main" val="192086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solidFill>
                  <a:srgbClr val="FF0000"/>
                </a:solidFill>
              </a:rPr>
              <a:t>Câu chuyện “THỎ CON BỊ LẠC”</a:t>
            </a:r>
          </a:p>
          <a:p>
            <a:r>
              <a:rPr lang="en-US" b="1"/>
              <a:t>* Lần 1: GV yêu cầu HS quan sát tranh, gợi ý, kể tóm tắt từng bức tranh</a:t>
            </a:r>
          </a:p>
          <a:p>
            <a:r>
              <a:rPr lang="en-US"/>
              <a:t>+ Tranh 1: Thỏ mẹ đang làm gì? =&gt; Thỏ con chạy tới vườn cà rốt ở rất xa. Vì thế, khi mẹ đi tìm và gọi to, thỏ con không nghe thấy.</a:t>
            </a:r>
          </a:p>
          <a:p>
            <a:r>
              <a:rPr lang="en-US"/>
              <a:t>+ Tranh 2: Chuyện gì xảy ra với thỏ con? =&gt; Thỏ con hái được rất nhiều cà rốt. Thỏ con đang tìm đường về nhà thì bỗng nhiên, con sói xuất hiện. Thỏ con sợ quá, vội vàng chạy thật nhanh làm rơi củ cà rốt xuống đất.</a:t>
            </a:r>
          </a:p>
          <a:p>
            <a:r>
              <a:rPr lang="en-US"/>
              <a:t>+ Tranh 3: Thỏ con đang ở đâu? Thỏ con đang thấy như thế nào? =&gt; Thỏ con nấp dưới bụi cây. Sói không tìm được. Vừa nấp dưới bụi cây, thỏ con vừa sợ hãi, vừa ôm bụng khóc vì đói.</a:t>
            </a:r>
          </a:p>
          <a:p>
            <a:r>
              <a:rPr lang="en-US"/>
              <a:t>+ Tranh 4: Tranh 4 có những ai? Họ đang làm gì? =&gt; Thỏ con tìm được mẹ. Thỏ con chạy tới ôm lấy mẹ.</a:t>
            </a:r>
          </a:p>
          <a:p>
            <a:r>
              <a:rPr lang="en-US" b="1"/>
              <a:t>* Lần 2: GV gọi 4 HS lần lượt kể lại 4 bức tranh. 1 HS kể lại toàn bộ câu chuyện.</a:t>
            </a:r>
          </a:p>
        </p:txBody>
      </p:sp>
      <p:sp>
        <p:nvSpPr>
          <p:cNvPr id="4" name="Slide Number Placeholder 3"/>
          <p:cNvSpPr>
            <a:spLocks noGrp="1"/>
          </p:cNvSpPr>
          <p:nvPr>
            <p:ph type="sldNum" sz="quarter" idx="5"/>
          </p:nvPr>
        </p:nvSpPr>
        <p:spPr/>
        <p:txBody>
          <a:bodyPr/>
          <a:lstStyle/>
          <a:p>
            <a:fld id="{D0B59825-F208-4A08-A809-08970BC9FBC0}" type="slidenum">
              <a:rPr lang="en-US" smtClean="0"/>
              <a:t>5</a:t>
            </a:fld>
            <a:endParaRPr lang="en-US"/>
          </a:p>
        </p:txBody>
      </p:sp>
    </p:spTree>
    <p:extLst>
      <p:ext uri="{BB962C8B-B14F-4D97-AF65-F5344CB8AC3E}">
        <p14:creationId xmlns:p14="http://schemas.microsoft.com/office/powerpoint/2010/main" val="315377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343A40"/>
                </a:solidFill>
                <a:effectLst/>
                <a:highlight>
                  <a:srgbClr val="F7F7F8"/>
                </a:highlight>
                <a:latin typeface="Muli"/>
              </a:rPr>
              <a:t>- Khi lạc nhà, thỏ con bị một con chó sói đuổi bắt, sau đó co rúm người lại vì sợ và đói.</a:t>
            </a:r>
            <a:endParaRPr lang="en-US"/>
          </a:p>
        </p:txBody>
      </p:sp>
      <p:sp>
        <p:nvSpPr>
          <p:cNvPr id="4" name="Slide Number Placeholder 3"/>
          <p:cNvSpPr>
            <a:spLocks noGrp="1"/>
          </p:cNvSpPr>
          <p:nvPr>
            <p:ph type="sldNum" sz="quarter" idx="5"/>
          </p:nvPr>
        </p:nvSpPr>
        <p:spPr/>
        <p:txBody>
          <a:bodyPr/>
          <a:lstStyle/>
          <a:p>
            <a:fld id="{D0B59825-F208-4A08-A809-08970BC9FBC0}" type="slidenum">
              <a:rPr lang="en-US" smtClean="0"/>
              <a:t>6</a:t>
            </a:fld>
            <a:endParaRPr lang="en-US"/>
          </a:p>
        </p:txBody>
      </p:sp>
    </p:spTree>
    <p:extLst>
      <p:ext uri="{BB962C8B-B14F-4D97-AF65-F5344CB8AC3E}">
        <p14:creationId xmlns:p14="http://schemas.microsoft.com/office/powerpoint/2010/main" val="323922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43A40"/>
                </a:solidFill>
                <a:effectLst/>
                <a:highlight>
                  <a:srgbClr val="F7F7F8"/>
                </a:highlight>
                <a:latin typeface="Muli"/>
              </a:rPr>
              <a:t>- Bố mẹ và anh chị em luôn quan tâm, chăm sóc chúng ta từ khi còn nhỏ. Sự quan tâm, chăm sóc của gia đình đã giúp chúng ta phát triển cả về thể chất lẫn tinh thần.</a:t>
            </a:r>
            <a:endParaRPr lang="en-US"/>
          </a:p>
        </p:txBody>
      </p:sp>
      <p:sp>
        <p:nvSpPr>
          <p:cNvPr id="4" name="Slide Number Placeholder 3"/>
          <p:cNvSpPr>
            <a:spLocks noGrp="1"/>
          </p:cNvSpPr>
          <p:nvPr>
            <p:ph type="sldNum" sz="quarter" idx="5"/>
          </p:nvPr>
        </p:nvSpPr>
        <p:spPr/>
        <p:txBody>
          <a:bodyPr/>
          <a:lstStyle/>
          <a:p>
            <a:fld id="{D0B59825-F208-4A08-A809-08970BC9FBC0}" type="slidenum">
              <a:rPr lang="en-US" smtClean="0"/>
              <a:t>7</a:t>
            </a:fld>
            <a:endParaRPr lang="en-US"/>
          </a:p>
        </p:txBody>
      </p:sp>
    </p:spTree>
    <p:extLst>
      <p:ext uri="{BB962C8B-B14F-4D97-AF65-F5344CB8AC3E}">
        <p14:creationId xmlns:p14="http://schemas.microsoft.com/office/powerpoint/2010/main" val="214275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750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196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672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3970" indent="0" algn="ctr">
              <a:buNone/>
              <a:defRPr>
                <a:solidFill>
                  <a:schemeClr val="tx1">
                    <a:tint val="75000"/>
                  </a:schemeClr>
                </a:solidFill>
              </a:defRPr>
            </a:lvl2pPr>
            <a:lvl3pPr marL="1087940" indent="0" algn="ctr">
              <a:buNone/>
              <a:defRPr>
                <a:solidFill>
                  <a:schemeClr val="tx1">
                    <a:tint val="75000"/>
                  </a:schemeClr>
                </a:solidFill>
              </a:defRPr>
            </a:lvl3pPr>
            <a:lvl4pPr marL="1631911" indent="0" algn="ctr">
              <a:buNone/>
              <a:defRPr>
                <a:solidFill>
                  <a:schemeClr val="tx1">
                    <a:tint val="75000"/>
                  </a:schemeClr>
                </a:solidFill>
              </a:defRPr>
            </a:lvl4pPr>
            <a:lvl5pPr marL="2175882" indent="0" algn="ctr">
              <a:buNone/>
              <a:defRPr>
                <a:solidFill>
                  <a:schemeClr val="tx1">
                    <a:tint val="75000"/>
                  </a:schemeClr>
                </a:solidFill>
              </a:defRPr>
            </a:lvl5pPr>
            <a:lvl6pPr marL="2719852" indent="0" algn="ctr">
              <a:buNone/>
              <a:defRPr>
                <a:solidFill>
                  <a:schemeClr val="tx1">
                    <a:tint val="75000"/>
                  </a:schemeClr>
                </a:solidFill>
              </a:defRPr>
            </a:lvl6pPr>
            <a:lvl7pPr marL="3263822" indent="0" algn="ctr">
              <a:buNone/>
              <a:defRPr>
                <a:solidFill>
                  <a:schemeClr val="tx1">
                    <a:tint val="75000"/>
                  </a:schemeClr>
                </a:solidFill>
              </a:defRPr>
            </a:lvl7pPr>
            <a:lvl8pPr marL="3807792" indent="0" algn="ctr">
              <a:buNone/>
              <a:defRPr>
                <a:solidFill>
                  <a:schemeClr val="tx1">
                    <a:tint val="75000"/>
                  </a:schemeClr>
                </a:solidFill>
              </a:defRPr>
            </a:lvl8pPr>
            <a:lvl9pPr marL="43517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40173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944161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94"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97">
                <a:solidFill>
                  <a:schemeClr val="tx1">
                    <a:tint val="75000"/>
                  </a:schemeClr>
                </a:solidFill>
              </a:defRPr>
            </a:lvl1pPr>
            <a:lvl2pPr marL="543970" indent="0">
              <a:buNone/>
              <a:defRPr sz="2172">
                <a:solidFill>
                  <a:schemeClr val="tx1">
                    <a:tint val="75000"/>
                  </a:schemeClr>
                </a:solidFill>
              </a:defRPr>
            </a:lvl2pPr>
            <a:lvl3pPr marL="1087940" indent="0">
              <a:buNone/>
              <a:defRPr sz="1873">
                <a:solidFill>
                  <a:schemeClr val="tx1">
                    <a:tint val="75000"/>
                  </a:schemeClr>
                </a:solidFill>
              </a:defRPr>
            </a:lvl3pPr>
            <a:lvl4pPr marL="1631911" indent="0">
              <a:buNone/>
              <a:defRPr sz="1648">
                <a:solidFill>
                  <a:schemeClr val="tx1">
                    <a:tint val="75000"/>
                  </a:schemeClr>
                </a:solidFill>
              </a:defRPr>
            </a:lvl4pPr>
            <a:lvl5pPr marL="2175882" indent="0">
              <a:buNone/>
              <a:defRPr sz="1648">
                <a:solidFill>
                  <a:schemeClr val="tx1">
                    <a:tint val="75000"/>
                  </a:schemeClr>
                </a:solidFill>
              </a:defRPr>
            </a:lvl5pPr>
            <a:lvl6pPr marL="2719852" indent="0">
              <a:buNone/>
              <a:defRPr sz="1648">
                <a:solidFill>
                  <a:schemeClr val="tx1">
                    <a:tint val="75000"/>
                  </a:schemeClr>
                </a:solidFill>
              </a:defRPr>
            </a:lvl6pPr>
            <a:lvl7pPr marL="3263822" indent="0">
              <a:buNone/>
              <a:defRPr sz="1648">
                <a:solidFill>
                  <a:schemeClr val="tx1">
                    <a:tint val="75000"/>
                  </a:schemeClr>
                </a:solidFill>
              </a:defRPr>
            </a:lvl7pPr>
            <a:lvl8pPr marL="3807792" indent="0">
              <a:buNone/>
              <a:defRPr sz="1648">
                <a:solidFill>
                  <a:schemeClr val="tx1">
                    <a:tint val="75000"/>
                  </a:schemeClr>
                </a:solidFill>
              </a:defRPr>
            </a:lvl8pPr>
            <a:lvl9pPr marL="4351763" indent="0">
              <a:buNone/>
              <a:defRPr sz="16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54666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85851" y="2133601"/>
            <a:ext cx="9662583"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51635" y="2133601"/>
            <a:ext cx="9664700"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47869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520398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464579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72848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97"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820"/>
            </a:lvl1pPr>
            <a:lvl2pPr>
              <a:defRPr sz="3296"/>
            </a:lvl2pPr>
            <a:lvl3pPr>
              <a:defRPr sz="2846"/>
            </a:lvl3pPr>
            <a:lvl4pPr>
              <a:defRPr sz="2397"/>
            </a:lvl4pPr>
            <a:lvl5pPr>
              <a:defRPr sz="2397"/>
            </a:lvl5pPr>
            <a:lvl6pPr>
              <a:defRPr sz="2397"/>
            </a:lvl6pPr>
            <a:lvl7pPr>
              <a:defRPr sz="2397"/>
            </a:lvl7pPr>
            <a:lvl8pPr>
              <a:defRPr sz="2397"/>
            </a:lvl8pPr>
            <a:lvl9pPr>
              <a:defRPr sz="2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4975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3965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9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20"/>
            </a:lvl1pPr>
            <a:lvl2pPr marL="543970" indent="0">
              <a:buNone/>
              <a:defRPr sz="3296"/>
            </a:lvl2pPr>
            <a:lvl3pPr marL="1087940" indent="0">
              <a:buNone/>
              <a:defRPr sz="2846"/>
            </a:lvl3pPr>
            <a:lvl4pPr marL="1631911" indent="0">
              <a:buNone/>
              <a:defRPr sz="2397"/>
            </a:lvl4pPr>
            <a:lvl5pPr marL="2175882" indent="0">
              <a:buNone/>
              <a:defRPr sz="2397"/>
            </a:lvl5pPr>
            <a:lvl6pPr marL="2719852" indent="0">
              <a:buNone/>
              <a:defRPr sz="2397"/>
            </a:lvl6pPr>
            <a:lvl7pPr marL="3263822" indent="0">
              <a:buNone/>
              <a:defRPr sz="2397"/>
            </a:lvl7pPr>
            <a:lvl8pPr marL="3807792" indent="0">
              <a:buNone/>
              <a:defRPr sz="2397"/>
            </a:lvl8pPr>
            <a:lvl9pPr marL="4351763" indent="0">
              <a:buNone/>
              <a:defRPr sz="2397"/>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4002425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881473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35301" y="366713"/>
            <a:ext cx="4881033"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85851" y="366713"/>
            <a:ext cx="144462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35177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29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409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845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448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573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52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653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1714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145252" tIns="72626" rIns="145252" bIns="72626" rtlCol="0" anchor="ctr"/>
          <a:lstStyle>
            <a:lvl1pPr algn="l">
              <a:defRPr sz="1423">
                <a:solidFill>
                  <a:schemeClr val="tx1">
                    <a:tint val="75000"/>
                  </a:schemeClr>
                </a:solidFill>
              </a:defRPr>
            </a:lvl1pPr>
          </a:lstStyle>
          <a:p>
            <a:fld id="{774B3276-3901-471F-8285-C92A8E75787C}" type="datetimeFigureOut">
              <a:rPr lang="en-US" smtClean="0"/>
              <a:t>11/23/2025</a:t>
            </a:fld>
            <a:endParaRPr lang="en-US"/>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145252" tIns="72626" rIns="145252" bIns="72626" rtlCol="0" anchor="ctr"/>
          <a:lstStyle>
            <a:lvl1pPr algn="ctr">
              <a:defRPr sz="14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45252" tIns="72626" rIns="145252" bIns="72626" rtlCol="0" anchor="ctr"/>
          <a:lstStyle>
            <a:lvl1pPr algn="r">
              <a:defRPr sz="1423">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465232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87940" rtl="0" eaLnBrk="1" latinLnBrk="0" hangingPunct="1">
        <a:spcBef>
          <a:spcPct val="0"/>
        </a:spcBef>
        <a:buNone/>
        <a:defRPr sz="5243" kern="1200">
          <a:solidFill>
            <a:schemeClr val="tx1"/>
          </a:solidFill>
          <a:latin typeface="+mj-lt"/>
          <a:ea typeface="+mj-ea"/>
          <a:cs typeface="+mj-cs"/>
        </a:defRPr>
      </a:lvl1pPr>
    </p:titleStyle>
    <p:bodyStyle>
      <a:lvl1pPr marL="407978" indent="-407978" algn="l" defTabSz="1087940" rtl="0" eaLnBrk="1" latinLnBrk="0" hangingPunct="1">
        <a:spcBef>
          <a:spcPct val="20000"/>
        </a:spcBef>
        <a:buFont typeface="Arial" pitchFamily="34" charset="0"/>
        <a:buChar char="•"/>
        <a:defRPr sz="3820" kern="1200">
          <a:solidFill>
            <a:schemeClr val="tx1"/>
          </a:solidFill>
          <a:latin typeface="+mn-lt"/>
          <a:ea typeface="+mn-ea"/>
          <a:cs typeface="+mn-cs"/>
        </a:defRPr>
      </a:lvl1pPr>
      <a:lvl2pPr marL="883952" indent="-339982" algn="l" defTabSz="1087940" rtl="0" eaLnBrk="1" latinLnBrk="0" hangingPunct="1">
        <a:spcBef>
          <a:spcPct val="20000"/>
        </a:spcBef>
        <a:buFont typeface="Arial" pitchFamily="34" charset="0"/>
        <a:buChar char="–"/>
        <a:defRPr sz="3296" kern="1200">
          <a:solidFill>
            <a:schemeClr val="tx1"/>
          </a:solidFill>
          <a:latin typeface="+mn-lt"/>
          <a:ea typeface="+mn-ea"/>
          <a:cs typeface="+mn-cs"/>
        </a:defRPr>
      </a:lvl2pPr>
      <a:lvl3pPr marL="1359926" indent="-271985" algn="l" defTabSz="1087940" rtl="0" eaLnBrk="1" latinLnBrk="0" hangingPunct="1">
        <a:spcBef>
          <a:spcPct val="20000"/>
        </a:spcBef>
        <a:buFont typeface="Arial" pitchFamily="34" charset="0"/>
        <a:buChar char="•"/>
        <a:defRPr sz="2846" kern="1200">
          <a:solidFill>
            <a:schemeClr val="tx1"/>
          </a:solidFill>
          <a:latin typeface="+mn-lt"/>
          <a:ea typeface="+mn-ea"/>
          <a:cs typeface="+mn-cs"/>
        </a:defRPr>
      </a:lvl3pPr>
      <a:lvl4pPr marL="190389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4pPr>
      <a:lvl5pPr marL="244786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5pPr>
      <a:lvl6pPr marL="299183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6pPr>
      <a:lvl7pPr marL="353580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7pPr>
      <a:lvl8pPr marL="4079778"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8pPr>
      <a:lvl9pPr marL="4623749"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9pPr>
    </p:bodyStyle>
    <p:otherStyle>
      <a:defPPr>
        <a:defRPr lang="en-US"/>
      </a:defPPr>
      <a:lvl1pPr marL="0" algn="l" defTabSz="1087940" rtl="0" eaLnBrk="1" latinLnBrk="0" hangingPunct="1">
        <a:defRPr sz="2172" kern="1200">
          <a:solidFill>
            <a:schemeClr val="tx1"/>
          </a:solidFill>
          <a:latin typeface="+mn-lt"/>
          <a:ea typeface="+mn-ea"/>
          <a:cs typeface="+mn-cs"/>
        </a:defRPr>
      </a:lvl1pPr>
      <a:lvl2pPr marL="543970" algn="l" defTabSz="1087940" rtl="0" eaLnBrk="1" latinLnBrk="0" hangingPunct="1">
        <a:defRPr sz="2172" kern="1200">
          <a:solidFill>
            <a:schemeClr val="tx1"/>
          </a:solidFill>
          <a:latin typeface="+mn-lt"/>
          <a:ea typeface="+mn-ea"/>
          <a:cs typeface="+mn-cs"/>
        </a:defRPr>
      </a:lvl2pPr>
      <a:lvl3pPr marL="1087940" algn="l" defTabSz="1087940" rtl="0" eaLnBrk="1" latinLnBrk="0" hangingPunct="1">
        <a:defRPr sz="2172" kern="1200">
          <a:solidFill>
            <a:schemeClr val="tx1"/>
          </a:solidFill>
          <a:latin typeface="+mn-lt"/>
          <a:ea typeface="+mn-ea"/>
          <a:cs typeface="+mn-cs"/>
        </a:defRPr>
      </a:lvl3pPr>
      <a:lvl4pPr marL="1631911" algn="l" defTabSz="1087940" rtl="0" eaLnBrk="1" latinLnBrk="0" hangingPunct="1">
        <a:defRPr sz="2172" kern="1200">
          <a:solidFill>
            <a:schemeClr val="tx1"/>
          </a:solidFill>
          <a:latin typeface="+mn-lt"/>
          <a:ea typeface="+mn-ea"/>
          <a:cs typeface="+mn-cs"/>
        </a:defRPr>
      </a:lvl4pPr>
      <a:lvl5pPr marL="2175882" algn="l" defTabSz="1087940" rtl="0" eaLnBrk="1" latinLnBrk="0" hangingPunct="1">
        <a:defRPr sz="2172" kern="1200">
          <a:solidFill>
            <a:schemeClr val="tx1"/>
          </a:solidFill>
          <a:latin typeface="+mn-lt"/>
          <a:ea typeface="+mn-ea"/>
          <a:cs typeface="+mn-cs"/>
        </a:defRPr>
      </a:lvl5pPr>
      <a:lvl6pPr marL="2719852" algn="l" defTabSz="1087940" rtl="0" eaLnBrk="1" latinLnBrk="0" hangingPunct="1">
        <a:defRPr sz="2172" kern="1200">
          <a:solidFill>
            <a:schemeClr val="tx1"/>
          </a:solidFill>
          <a:latin typeface="+mn-lt"/>
          <a:ea typeface="+mn-ea"/>
          <a:cs typeface="+mn-cs"/>
        </a:defRPr>
      </a:lvl6pPr>
      <a:lvl7pPr marL="3263822" algn="l" defTabSz="1087940" rtl="0" eaLnBrk="1" latinLnBrk="0" hangingPunct="1">
        <a:defRPr sz="2172" kern="1200">
          <a:solidFill>
            <a:schemeClr val="tx1"/>
          </a:solidFill>
          <a:latin typeface="+mn-lt"/>
          <a:ea typeface="+mn-ea"/>
          <a:cs typeface="+mn-cs"/>
        </a:defRPr>
      </a:lvl7pPr>
      <a:lvl8pPr marL="3807792" algn="l" defTabSz="1087940" rtl="0" eaLnBrk="1" latinLnBrk="0" hangingPunct="1">
        <a:defRPr sz="2172" kern="1200">
          <a:solidFill>
            <a:schemeClr val="tx1"/>
          </a:solidFill>
          <a:latin typeface="+mn-lt"/>
          <a:ea typeface="+mn-ea"/>
          <a:cs typeface="+mn-cs"/>
        </a:defRPr>
      </a:lvl8pPr>
      <a:lvl9pPr marL="4351763" algn="l" defTabSz="1087940" rtl="0" eaLnBrk="1" latinLnBrk="0" hangingPunct="1">
        <a:defRPr sz="21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755" y="4906745"/>
            <a:ext cx="2187972" cy="191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2336800" y="54690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087940">
              <a:spcBef>
                <a:spcPct val="50000"/>
              </a:spcBef>
            </a:pPr>
            <a:r>
              <a:rPr lang="en-US" altLang="en-US" sz="2622" b="1" dirty="0">
                <a:solidFill>
                  <a:srgbClr val="FF0066"/>
                </a:solidFill>
                <a:latin typeface="Times New Roman" pitchFamily="18" charset="0"/>
              </a:rPr>
              <a:t>TRƯỜNG TIỂU HỌC</a:t>
            </a:r>
            <a:r>
              <a:rPr lang="vi-VN" altLang="en-US" sz="2622" b="1" dirty="0">
                <a:solidFill>
                  <a:srgbClr val="FF0066"/>
                </a:solidFill>
                <a:latin typeface="Times New Roman" pitchFamily="18" charset="0"/>
              </a:rPr>
              <a:t> </a:t>
            </a:r>
            <a:r>
              <a:rPr lang="en-US" altLang="en-US" sz="2622" b="1" dirty="0" smtClean="0">
                <a:solidFill>
                  <a:srgbClr val="FF0066"/>
                </a:solidFill>
                <a:latin typeface="Times New Roman" pitchFamily="18" charset="0"/>
              </a:rPr>
              <a:t>TÂN VIÊN</a:t>
            </a:r>
            <a:endParaRPr lang="en-US" altLang="en-US" sz="2622" b="1" dirty="0">
              <a:solidFill>
                <a:srgbClr val="FF0066"/>
              </a:solidFill>
              <a:latin typeface="Times New Roman" pitchFamily="18" charset="0"/>
            </a:endParaRPr>
          </a:p>
        </p:txBody>
      </p:sp>
      <p:sp>
        <p:nvSpPr>
          <p:cNvPr id="10" name="Text Box 14"/>
          <p:cNvSpPr txBox="1">
            <a:spLocks noChangeArrowheads="1"/>
          </p:cNvSpPr>
          <p:nvPr/>
        </p:nvSpPr>
        <p:spPr bwMode="auto">
          <a:xfrm>
            <a:off x="1261826" y="4150360"/>
            <a:ext cx="9703182" cy="8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087940" eaLnBrk="1" hangingPunct="1">
              <a:spcBef>
                <a:spcPts val="1348"/>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Đạo đức, lớp </a:t>
            </a:r>
            <a:r>
              <a:rPr lang="vi-VN"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1857829" y="2205841"/>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087940"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1087940"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792" y="5196667"/>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391861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9228636" y="5062881"/>
            <a:ext cx="87095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276738" y="5358902"/>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1005340" y="-77976"/>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9E3D719-AD9E-B73E-4BD8-AB5318BB8F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323" y="105841"/>
            <a:ext cx="1770637" cy="879128"/>
          </a:xfrm>
          <a:prstGeom prst="rect">
            <a:avLst/>
          </a:prstGeom>
        </p:spPr>
      </p:pic>
      <p:pic>
        <p:nvPicPr>
          <p:cNvPr id="3074" name="Picture 2" descr="Cartoon Square Geometric Clip Note Frame Border Decoration PNG Images | PSD  Free Download - Pikbest">
            <a:extLst>
              <a:ext uri="{FF2B5EF4-FFF2-40B4-BE49-F238E27FC236}">
                <a16:creationId xmlns:a16="http://schemas.microsoft.com/office/drawing/2014/main" xmlns="" id="{2E75D730-4F32-6B68-15A6-BBBC1AF856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22" t="6666" r="12134" b="8889"/>
          <a:stretch/>
        </p:blipFill>
        <p:spPr bwMode="auto">
          <a:xfrm>
            <a:off x="2062480" y="-203199"/>
            <a:ext cx="9591040" cy="7183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3B70299B-9083-BE38-A5F9-99DF7D9BA0AA}"/>
              </a:ext>
            </a:extLst>
          </p:cNvPr>
          <p:cNvSpPr txBox="1"/>
          <p:nvPr/>
        </p:nvSpPr>
        <p:spPr>
          <a:xfrm>
            <a:off x="6324600" y="661804"/>
            <a:ext cx="2590800" cy="646331"/>
          </a:xfrm>
          <a:prstGeom prst="rect">
            <a:avLst/>
          </a:prstGeom>
          <a:noFill/>
        </p:spPr>
        <p:txBody>
          <a:bodyPr wrap="square" rtlCol="0">
            <a:spAutoFit/>
          </a:bodyPr>
          <a:lstStyle/>
          <a:p>
            <a:pPr algn="just"/>
            <a:r>
              <a:rPr lang="en-GB" sz="3600" b="1">
                <a:solidFill>
                  <a:srgbClr val="26333A"/>
                </a:solidFill>
                <a:latin typeface="Times New Roman" panose="02020603050405020304" pitchFamily="18" charset="0"/>
                <a:cs typeface="Times New Roman" panose="02020603050405020304" pitchFamily="18" charset="0"/>
              </a:rPr>
              <a:t>Kết luận</a:t>
            </a:r>
          </a:p>
        </p:txBody>
      </p:sp>
      <p:sp>
        <p:nvSpPr>
          <p:cNvPr id="6" name="TextBox 5">
            <a:extLst>
              <a:ext uri="{FF2B5EF4-FFF2-40B4-BE49-F238E27FC236}">
                <a16:creationId xmlns:a16="http://schemas.microsoft.com/office/drawing/2014/main" xmlns="" id="{115FBF80-468C-92E1-DF47-3687F90939AA}"/>
              </a:ext>
            </a:extLst>
          </p:cNvPr>
          <p:cNvSpPr txBox="1"/>
          <p:nvPr/>
        </p:nvSpPr>
        <p:spPr>
          <a:xfrm>
            <a:off x="2357120" y="2805592"/>
            <a:ext cx="8361680" cy="3785652"/>
          </a:xfrm>
          <a:prstGeom prst="rect">
            <a:avLst/>
          </a:prstGeom>
          <a:noFill/>
        </p:spPr>
        <p:txBody>
          <a:bodyPr wrap="square" rtlCol="0">
            <a:spAutoFit/>
          </a:bodyPr>
          <a:lstStyle/>
          <a:p>
            <a:pPr algn="just"/>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Gia</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đình</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là</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tổ</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ấm</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là</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bến</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đậu</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bình</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yên</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trong</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mỗi</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chúng</a:t>
            </a:r>
            <a:r>
              <a:rPr lang="en-GB" sz="3000" dirty="0">
                <a:solidFill>
                  <a:srgbClr val="26333A"/>
                </a:solidFill>
                <a:latin typeface="Times New Roman" panose="02020603050405020304" pitchFamily="18" charset="0"/>
                <a:cs typeface="Times New Roman" panose="02020603050405020304" pitchFamily="18" charset="0"/>
              </a:rPr>
              <a:t> ta, </a:t>
            </a:r>
            <a:r>
              <a:rPr lang="en-GB" sz="3000" dirty="0" err="1">
                <a:solidFill>
                  <a:srgbClr val="26333A"/>
                </a:solidFill>
                <a:latin typeface="Times New Roman" panose="02020603050405020304" pitchFamily="18" charset="0"/>
                <a:cs typeface="Times New Roman" panose="02020603050405020304" pitchFamily="18" charset="0"/>
              </a:rPr>
              <a:t>gia</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đình</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luôn</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đem</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lại</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những</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điều</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tốt</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đẹp</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nhất</a:t>
            </a:r>
            <a:r>
              <a:rPr lang="en-GB" sz="3000" dirty="0">
                <a:solidFill>
                  <a:srgbClr val="26333A"/>
                </a:solidFill>
                <a:latin typeface="Times New Roman" panose="02020603050405020304" pitchFamily="18" charset="0"/>
                <a:cs typeface="Times New Roman" panose="02020603050405020304" pitchFamily="18" charset="0"/>
              </a:rPr>
              <a:t>.</a:t>
            </a:r>
          </a:p>
          <a:p>
            <a:pPr algn="just"/>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Mỗi</a:t>
            </a:r>
            <a:r>
              <a:rPr lang="en-GB" sz="3000" dirty="0">
                <a:solidFill>
                  <a:srgbClr val="26333A"/>
                </a:solidFill>
                <a:latin typeface="Times New Roman" panose="02020603050405020304" pitchFamily="18" charset="0"/>
                <a:cs typeface="Times New Roman" panose="02020603050405020304" pitchFamily="18" charset="0"/>
              </a:rPr>
              <a:t> c</a:t>
            </a:r>
            <a:r>
              <a:rPr lang="vi-VN" sz="3000" dirty="0">
                <a:solidFill>
                  <a:srgbClr val="26333A"/>
                </a:solidFill>
                <a:latin typeface="Times New Roman" panose="02020603050405020304" pitchFamily="18" charset="0"/>
                <a:cs typeface="Times New Roman" panose="02020603050405020304" pitchFamily="18" charset="0"/>
              </a:rPr>
              <a:t>húng ta đều mong muốn nhận được sự yêu thương, quan tâm, chăm sóc của người thân trong gia đình. Vì vậy chúng ta </a:t>
            </a:r>
            <a:r>
              <a:rPr lang="en-GB" sz="3000" dirty="0" err="1">
                <a:solidFill>
                  <a:srgbClr val="26333A"/>
                </a:solidFill>
                <a:latin typeface="Times New Roman" panose="02020603050405020304" pitchFamily="18" charset="0"/>
                <a:cs typeface="Times New Roman" panose="02020603050405020304" pitchFamily="18" charset="0"/>
              </a:rPr>
              <a:t>nên</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có</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những</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hành</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động</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việc</a:t>
            </a:r>
            <a:r>
              <a:rPr lang="en-GB" sz="3000" dirty="0">
                <a:solidFill>
                  <a:srgbClr val="26333A"/>
                </a:solidFill>
                <a:latin typeface="Times New Roman" panose="02020603050405020304" pitchFamily="18" charset="0"/>
                <a:cs typeface="Times New Roman" panose="02020603050405020304" pitchFamily="18" charset="0"/>
              </a:rPr>
              <a:t> làm </a:t>
            </a:r>
            <a:r>
              <a:rPr lang="en-GB" sz="3000" dirty="0" err="1">
                <a:solidFill>
                  <a:srgbClr val="26333A"/>
                </a:solidFill>
                <a:latin typeface="Times New Roman" panose="02020603050405020304" pitchFamily="18" charset="0"/>
                <a:cs typeface="Times New Roman" panose="02020603050405020304" pitchFamily="18" charset="0"/>
              </a:rPr>
              <a:t>đúng</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để</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bày</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tỏ</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sự</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biết</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ơn</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quan</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tâm</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yêu</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thương</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của</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mình</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đối</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với</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mọi</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người</a:t>
            </a:r>
            <a:r>
              <a:rPr lang="en-GB" sz="3000" dirty="0">
                <a:solidFill>
                  <a:srgbClr val="26333A"/>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7843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53180"/>
            <a:ext cx="5791200" cy="1196180"/>
          </a:xfrm>
        </p:spPr>
        <p:txBody>
          <a:bodyPr>
            <a:noAutofit/>
          </a:bodyPr>
          <a:lstStyle/>
          <a:p>
            <a:r>
              <a:rPr lang="en-US" sz="3600" b="1" noProof="1">
                <a:solidFill>
                  <a:schemeClr val="bg1"/>
                </a:solidFill>
                <a:latin typeface="HP-089" pitchFamily="34" charset="0"/>
              </a:rPr>
              <a:t>Vận dụng</a:t>
            </a:r>
            <a:endParaRPr lang="vi-VN" sz="3600" b="1" dirty="0">
              <a:solidFill>
                <a:schemeClr val="bg1"/>
              </a:solidFill>
              <a:latin typeface="HP001 TD 4H" pitchFamily="34" charset="-93"/>
            </a:endParaRPr>
          </a:p>
        </p:txBody>
      </p:sp>
      <p:sp>
        <p:nvSpPr>
          <p:cNvPr id="3" name="Trapezoid 2"/>
          <p:cNvSpPr/>
          <p:nvPr/>
        </p:nvSpPr>
        <p:spPr>
          <a:xfrm>
            <a:off x="5638800" y="3810000"/>
            <a:ext cx="1295400" cy="762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D7367D1E-7231-4AEF-9BD7-EA26677591A4}"/>
              </a:ext>
            </a:extLst>
          </p:cNvPr>
          <p:cNvPicPr>
            <a:picLocks noChangeAspect="1"/>
          </p:cNvPicPr>
          <p:nvPr/>
        </p:nvPicPr>
        <p:blipFill>
          <a:blip r:embed="rId2"/>
          <a:stretch>
            <a:fillRect/>
          </a:stretch>
        </p:blipFill>
        <p:spPr>
          <a:xfrm>
            <a:off x="1371600" y="10886"/>
            <a:ext cx="3048000" cy="1165086"/>
          </a:xfrm>
          <a:prstGeom prst="rect">
            <a:avLst/>
          </a:prstGeom>
        </p:spPr>
      </p:pic>
      <p:pic>
        <p:nvPicPr>
          <p:cNvPr id="4" name="Picture 3">
            <a:extLst>
              <a:ext uri="{FF2B5EF4-FFF2-40B4-BE49-F238E27FC236}">
                <a16:creationId xmlns:a16="http://schemas.microsoft.com/office/drawing/2014/main" xmlns="" id="{C4404DE0-C128-4114-8F95-023997676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250924"/>
            <a:ext cx="9166057" cy="5607076"/>
          </a:xfrm>
          <a:prstGeom prst="rect">
            <a:avLst/>
          </a:prstGeom>
          <a:ln>
            <a:noFill/>
          </a:ln>
          <a:effectLst>
            <a:softEdge rad="112500"/>
          </a:effectLst>
        </p:spPr>
      </p:pic>
    </p:spTree>
    <p:extLst>
      <p:ext uri="{BB962C8B-B14F-4D97-AF65-F5344CB8AC3E}">
        <p14:creationId xmlns:p14="http://schemas.microsoft.com/office/powerpoint/2010/main" val="130868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9483BEA-7BF0-ACA7-1E55-EB6901E7F9EB}"/>
              </a:ext>
            </a:extLst>
          </p:cNvPr>
          <p:cNvGrpSpPr/>
          <p:nvPr/>
        </p:nvGrpSpPr>
        <p:grpSpPr>
          <a:xfrm>
            <a:off x="1524000" y="0"/>
            <a:ext cx="9157636" cy="6858000"/>
            <a:chOff x="0" y="0"/>
            <a:chExt cx="9157636" cy="6858000"/>
          </a:xfrm>
        </p:grpSpPr>
        <p:pic>
          <p:nvPicPr>
            <p:cNvPr id="3" name="Picture 2" descr="E:\0000000我图PPT\03.20\亲子乐园\亲子乐园副本.png">
              <a:extLst>
                <a:ext uri="{FF2B5EF4-FFF2-40B4-BE49-F238E27FC236}">
                  <a16:creationId xmlns:a16="http://schemas.microsoft.com/office/drawing/2014/main" xmlns="" id="{F23615BF-D547-EC6F-B8E5-0A79AA532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002338"/>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5">
              <a:extLst>
                <a:ext uri="{FF2B5EF4-FFF2-40B4-BE49-F238E27FC236}">
                  <a16:creationId xmlns:a16="http://schemas.microsoft.com/office/drawing/2014/main" xmlns="" id="{38B04976-CFD1-AED1-D1A1-B4B351171F5F}"/>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763688" y="1003422"/>
              <a:ext cx="5688632" cy="3978589"/>
            </a:xfrm>
            <a:prstGeom prst="rect">
              <a:avLst/>
            </a:prstGeom>
            <a:effectLst>
              <a:outerShdw blurRad="50800" dist="38100" dir="5400000" algn="t" rotWithShape="0">
                <a:prstClr val="black">
                  <a:alpha val="40000"/>
                </a:prstClr>
              </a:outerShdw>
            </a:effectLst>
          </p:spPr>
        </p:pic>
        <p:pic>
          <p:nvPicPr>
            <p:cNvPr id="5" name="Picture 4" descr="E:\我图PPT\00001PNG素材\扁平化png\2222.png">
              <a:extLst>
                <a:ext uri="{FF2B5EF4-FFF2-40B4-BE49-F238E27FC236}">
                  <a16:creationId xmlns:a16="http://schemas.microsoft.com/office/drawing/2014/main" xmlns="" id="{F6101C35-54AA-B01A-8FAA-858DC9CF478E}"/>
                </a:ext>
              </a:extLst>
            </p:cNvPr>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84480" y="303368"/>
              <a:ext cx="8737600" cy="35785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E:\0000000我图PPT\03.20\亲子乐园\34.png">
              <a:extLst>
                <a:ext uri="{FF2B5EF4-FFF2-40B4-BE49-F238E27FC236}">
                  <a16:creationId xmlns:a16="http://schemas.microsoft.com/office/drawing/2014/main" xmlns="" id="{CD076832-148C-C3EC-515C-3A7B677BF3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3808032"/>
              <a:ext cx="9145588" cy="30499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00000我图PPT\00001PNG素材\儿童卡通\64651.png">
              <a:extLst>
                <a:ext uri="{FF2B5EF4-FFF2-40B4-BE49-F238E27FC236}">
                  <a16:creationId xmlns:a16="http://schemas.microsoft.com/office/drawing/2014/main" xmlns="" id="{5E2890A8-C483-2778-4ECC-345432E620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1184" y="1628754"/>
              <a:ext cx="2766452" cy="49660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0000000我图PPT\00001PNG素材\儿童卡通\tr.png">
              <a:extLst>
                <a:ext uri="{FF2B5EF4-FFF2-40B4-BE49-F238E27FC236}">
                  <a16:creationId xmlns:a16="http://schemas.microsoft.com/office/drawing/2014/main" xmlns="" id="{80E88148-51D0-B44E-C825-EA29062CE2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11" y="4520127"/>
              <a:ext cx="2766452" cy="18586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a:extLst>
                <a:ext uri="{FF2B5EF4-FFF2-40B4-BE49-F238E27FC236}">
                  <a16:creationId xmlns:a16="http://schemas.microsoft.com/office/drawing/2014/main" xmlns="" id="{B7B9E443-5943-3F32-E36B-8797C049A0B2}"/>
                </a:ext>
              </a:extLst>
            </p:cNvPr>
            <p:cNvSpPr txBox="1">
              <a:spLocks noChangeArrowheads="1"/>
            </p:cNvSpPr>
            <p:nvPr/>
          </p:nvSpPr>
          <p:spPr bwMode="auto">
            <a:xfrm>
              <a:off x="2931518" y="2198366"/>
              <a:ext cx="3282553"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0"/>
                </a:spcBef>
                <a:buClrTx/>
                <a:buNone/>
              </a:pP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grpSp>
      <p:sp>
        <p:nvSpPr>
          <p:cNvPr id="9" name="Text Box 17">
            <a:extLst>
              <a:ext uri="{FF2B5EF4-FFF2-40B4-BE49-F238E27FC236}">
                <a16:creationId xmlns:a16="http://schemas.microsoft.com/office/drawing/2014/main" xmlns="" id="{22A0332B-F608-0E36-4B26-561BFF13F16A}"/>
              </a:ext>
            </a:extLst>
          </p:cNvPr>
          <p:cNvSpPr txBox="1">
            <a:spLocks noChangeArrowheads="1"/>
          </p:cNvSpPr>
          <p:nvPr/>
        </p:nvSpPr>
        <p:spPr bwMode="auto">
          <a:xfrm>
            <a:off x="2387600" y="529110"/>
            <a:ext cx="7457440" cy="287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087940" eaLnBrk="1" hangingPunct="1">
              <a:defRPr/>
            </a:pPr>
            <a:r>
              <a:rPr lang="vi-VN" sz="4494" b="1" dirty="0">
                <a:solidFill>
                  <a:srgbClr val="0000CC"/>
                </a:solidFill>
                <a:effectLst>
                  <a:outerShdw blurRad="38100" dist="38100" dir="2700000" algn="tl">
                    <a:srgbClr val="000000">
                      <a:alpha val="43137"/>
                    </a:srgbClr>
                  </a:outerShdw>
                </a:effectLst>
                <a:latin typeface="Times New Roman" pitchFamily="18" charset="0"/>
              </a:rPr>
              <a:t>Chúc các thầy cô luôn mạnh khỏe, công </a:t>
            </a:r>
            <a:r>
              <a:rPr lang="vi-VN" sz="4494" b="1">
                <a:solidFill>
                  <a:srgbClr val="0000CC"/>
                </a:solidFill>
                <a:effectLst>
                  <a:outerShdw blurRad="38100" dist="38100" dir="2700000" algn="tl">
                    <a:srgbClr val="000000">
                      <a:alpha val="43137"/>
                    </a:srgbClr>
                  </a:outerShdw>
                </a:effectLst>
                <a:latin typeface="Times New Roman" pitchFamily="18" charset="0"/>
              </a:rPr>
              <a:t>tác tốt!</a:t>
            </a:r>
            <a:endParaRPr lang="vi-VN" sz="4494" b="1" dirty="0">
              <a:solidFill>
                <a:srgbClr val="0000CC"/>
              </a:solidFill>
              <a:effectLst>
                <a:outerShdw blurRad="38100" dist="38100" dir="2700000" algn="tl">
                  <a:srgbClr val="000000">
                    <a:alpha val="43137"/>
                  </a:srgbClr>
                </a:outerShdw>
              </a:effectLst>
              <a:latin typeface="Times New Roman" pitchFamily="18" charset="0"/>
            </a:endParaRPr>
          </a:p>
          <a:p>
            <a:pPr algn="ctr" defTabSz="1087940" eaLnBrk="1" hangingPunct="1">
              <a:defRPr/>
            </a:pPr>
            <a:r>
              <a:rPr lang="vi-VN" sz="4494" b="1" dirty="0">
                <a:solidFill>
                  <a:srgbClr val="0000CC"/>
                </a:solidFill>
                <a:effectLst>
                  <a:outerShdw blurRad="38100" dist="38100" dir="2700000" algn="tl">
                    <a:srgbClr val="000000">
                      <a:alpha val="43137"/>
                    </a:srgbClr>
                  </a:outerShdw>
                </a:effectLst>
                <a:latin typeface="Times New Roman" pitchFamily="18" charset="0"/>
              </a:rPr>
              <a:t>Chúc các em luôn chăm ngoan, học giỏi!</a:t>
            </a:r>
            <a:endParaRPr lang="en-US" sz="4494" b="1" dirty="0">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996367157"/>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9"/>
                                        </p:tgtEl>
                                        <p:attrNameLst>
                                          <p:attrName>style.color</p:attrName>
                                        </p:attrNameLst>
                                      </p:cBhvr>
                                      <p:by>
                                        <p:hsl h="7200000" s="0" l="0"/>
                                      </p:by>
                                    </p:animClr>
                                    <p:animClr clrSpc="hsl" dir="cw">
                                      <p:cBhvr>
                                        <p:cTn id="9" dur="2000" fill="hold"/>
                                        <p:tgtEl>
                                          <p:spTgt spid="9"/>
                                        </p:tgtEl>
                                        <p:attrNameLst>
                                          <p:attrName>fillcolor</p:attrName>
                                        </p:attrNameLst>
                                      </p:cBhvr>
                                      <p:by>
                                        <p:hsl h="7200000" s="0" l="0"/>
                                      </p:by>
                                    </p:animClr>
                                    <p:animClr clrSpc="hsl" dir="cw">
                                      <p:cBhvr>
                                        <p:cTn id="10" dur="2000" fill="hold"/>
                                        <p:tgtEl>
                                          <p:spTgt spid="9"/>
                                        </p:tgtEl>
                                        <p:attrNameLst>
                                          <p:attrName>stroke.color</p:attrName>
                                        </p:attrNameLst>
                                      </p:cBhvr>
                                      <p:by>
                                        <p:hsl h="7200000" s="0" l="0"/>
                                      </p:by>
                                    </p:animClr>
                                    <p:set>
                                      <p:cBhvr>
                                        <p:cTn id="11" dur="20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22B0C7B-9217-9DCE-1643-2A12A4595929}"/>
              </a:ext>
            </a:extLst>
          </p:cNvPr>
          <p:cNvSpPr txBox="1"/>
          <p:nvPr/>
        </p:nvSpPr>
        <p:spPr>
          <a:xfrm>
            <a:off x="1943100" y="817880"/>
            <a:ext cx="8305800" cy="1077218"/>
          </a:xfrm>
          <a:prstGeom prst="rect">
            <a:avLst/>
          </a:prstGeom>
          <a:noFill/>
        </p:spPr>
        <p:txBody>
          <a:bodyPr wrap="square" rtlCol="0">
            <a:spAutoFit/>
          </a:bodyPr>
          <a:lstStyle/>
          <a:p>
            <a:pPr marL="457200" indent="-457200" algn="just">
              <a:buFont typeface="Arial" panose="020B0604020202020204" pitchFamily="34" charset="0"/>
              <a:buChar char="•"/>
            </a:pPr>
            <a:r>
              <a:rPr lang="vi-VN" sz="3200" dirty="0">
                <a:solidFill>
                  <a:prstClr val="black"/>
                </a:solidFill>
                <a:latin typeface="Times New Roman" panose="02020603050405020304" pitchFamily="18" charset="0"/>
                <a:cs typeface="Times New Roman" panose="02020603050405020304" pitchFamily="18" charset="0"/>
              </a:rPr>
              <a:t>Bài hát cho em biết điều gì? </a:t>
            </a:r>
          </a:p>
          <a:p>
            <a:pPr marL="457200" indent="-457200" algn="just">
              <a:buFont typeface="Arial" panose="020B0604020202020204" pitchFamily="34" charset="0"/>
              <a:buChar char="•"/>
            </a:pPr>
            <a:r>
              <a:rPr lang="vi-VN" sz="3200" dirty="0">
                <a:solidFill>
                  <a:prstClr val="black"/>
                </a:solidFill>
                <a:latin typeface="Times New Roman" panose="02020603050405020304" pitchFamily="18" charset="0"/>
                <a:cs typeface="Times New Roman" panose="02020603050405020304" pitchFamily="18" charset="0"/>
              </a:rPr>
              <a:t>Cả nhà trong bài hát thương nhau như thế nào?</a:t>
            </a:r>
          </a:p>
        </p:txBody>
      </p:sp>
      <p:pic>
        <p:nvPicPr>
          <p:cNvPr id="6" name="Picture 5">
            <a:extLst>
              <a:ext uri="{FF2B5EF4-FFF2-40B4-BE49-F238E27FC236}">
                <a16:creationId xmlns:a16="http://schemas.microsoft.com/office/drawing/2014/main" xmlns="" id="{DDE61B1D-5C72-860F-9996-EFA8506155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7617" y="1"/>
            <a:ext cx="2770172" cy="907231"/>
          </a:xfrm>
          <a:prstGeom prst="rect">
            <a:avLst/>
          </a:prstGeom>
        </p:spPr>
      </p:pic>
      <p:pic>
        <p:nvPicPr>
          <p:cNvPr id="2" name="Picture 1">
            <a:extLst>
              <a:ext uri="{FF2B5EF4-FFF2-40B4-BE49-F238E27FC236}">
                <a16:creationId xmlns:a16="http://schemas.microsoft.com/office/drawing/2014/main" xmlns="" id="{13880399-86B1-3F51-6FF1-8EF1496D047F}"/>
              </a:ext>
            </a:extLst>
          </p:cNvPr>
          <p:cNvPicPr/>
          <p:nvPr/>
        </p:nvPicPr>
        <p:blipFill>
          <a:blip r:embed="rId3"/>
          <a:stretch>
            <a:fillRect/>
          </a:stretch>
        </p:blipFill>
        <p:spPr>
          <a:xfrm>
            <a:off x="2621280" y="1981200"/>
            <a:ext cx="6614160" cy="4556589"/>
          </a:xfrm>
          <a:prstGeom prst="rect">
            <a:avLst/>
          </a:prstGeom>
        </p:spPr>
      </p:pic>
    </p:spTree>
    <p:extLst>
      <p:ext uri="{BB962C8B-B14F-4D97-AF65-F5344CB8AC3E}">
        <p14:creationId xmlns:p14="http://schemas.microsoft.com/office/powerpoint/2010/main" val="111338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8" name="Rectangle 7"/>
          <p:cNvSpPr/>
          <p:nvPr/>
        </p:nvSpPr>
        <p:spPr>
          <a:xfrm>
            <a:off x="1524000" y="0"/>
            <a:ext cx="9144000" cy="1828800"/>
          </a:xfrm>
          <a:prstGeom prst="rect">
            <a:avLst/>
          </a:prstGeom>
          <a:solidFill>
            <a:srgbClr val="A7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latin typeface="Arial" panose="020B0604020202020204" pitchFamily="34" charset="0"/>
            </a:endParaRPr>
          </a:p>
        </p:txBody>
      </p:sp>
      <p:grpSp>
        <p:nvGrpSpPr>
          <p:cNvPr id="4" name="Group 3"/>
          <p:cNvGrpSpPr/>
          <p:nvPr/>
        </p:nvGrpSpPr>
        <p:grpSpPr>
          <a:xfrm>
            <a:off x="914400" y="1214121"/>
            <a:ext cx="10454639" cy="3124199"/>
            <a:chOff x="258097" y="1914117"/>
            <a:chExt cx="8458200" cy="1828800"/>
          </a:xfrm>
        </p:grpSpPr>
        <p:sp>
          <p:nvSpPr>
            <p:cNvPr id="5" name="Rounded Rectangle 4"/>
            <p:cNvSpPr/>
            <p:nvPr/>
          </p:nvSpPr>
          <p:spPr>
            <a:xfrm>
              <a:off x="258097" y="1914117"/>
              <a:ext cx="8458200" cy="18288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latin typeface="Arial" panose="020B0604020202020204" pitchFamily="34" charset="0"/>
              </a:endParaRPr>
            </a:p>
          </p:txBody>
        </p:sp>
        <p:sp>
          <p:nvSpPr>
            <p:cNvPr id="6" name="Rounded Rectangle 5"/>
            <p:cNvSpPr/>
            <p:nvPr/>
          </p:nvSpPr>
          <p:spPr>
            <a:xfrm>
              <a:off x="381000" y="1968912"/>
              <a:ext cx="8200103" cy="1612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dirty="0">
                <a:solidFill>
                  <a:prstClr val="black"/>
                </a:solidFill>
                <a:latin typeface=".VnAvant" pitchFamily="34" charset="0"/>
              </a:endParaRPr>
            </a:p>
          </p:txBody>
        </p:sp>
      </p:grpSp>
      <p:sp>
        <p:nvSpPr>
          <p:cNvPr id="11" name="Subtitle 2"/>
          <p:cNvSpPr>
            <a:spLocks noGrp="1"/>
          </p:cNvSpPr>
          <p:nvPr>
            <p:ph type="subTitle" idx="1"/>
          </p:nvPr>
        </p:nvSpPr>
        <p:spPr>
          <a:xfrm>
            <a:off x="1290320" y="2632906"/>
            <a:ext cx="9377680" cy="1752600"/>
          </a:xfrm>
        </p:spPr>
        <p:txBody>
          <a:bodyPr>
            <a:noAutofit/>
          </a:bodyPr>
          <a:lstStyle/>
          <a:p>
            <a:r>
              <a:rPr lang="vi-VN" sz="5400" b="1" dirty="0">
                <a:solidFill>
                  <a:srgbClr val="0000FF"/>
                </a:solidFill>
                <a:latin typeface="Times New Roman" pitchFamily="18" charset="0"/>
                <a:cs typeface="Times New Roman" pitchFamily="18" charset="0"/>
              </a:rPr>
              <a:t>   </a:t>
            </a:r>
            <a:r>
              <a:rPr lang="en-US" sz="4800" dirty="0" err="1">
                <a:solidFill>
                  <a:srgbClr val="0000FF"/>
                </a:solidFill>
                <a:latin typeface="Times New Roman" panose="02020603050405020304" pitchFamily="18" charset="0"/>
                <a:cs typeface="Times New Roman" pitchFamily="18" charset="0"/>
              </a:rPr>
              <a:t>Bài</a:t>
            </a:r>
            <a:r>
              <a:rPr lang="en-US" sz="4800" dirty="0">
                <a:solidFill>
                  <a:srgbClr val="0000FF"/>
                </a:solidFill>
                <a:latin typeface="Times New Roman" panose="02020603050405020304" pitchFamily="18" charset="0"/>
                <a:cs typeface="Times New Roman" pitchFamily="18" charset="0"/>
              </a:rPr>
              <a:t> 5</a:t>
            </a:r>
            <a:r>
              <a:rPr lang="vi-VN" sz="4800" dirty="0">
                <a:solidFill>
                  <a:srgbClr val="0000FF"/>
                </a:solidFill>
                <a:latin typeface="Times New Roman" panose="02020603050405020304" pitchFamily="18" charset="0"/>
                <a:cs typeface="Times New Roman" pitchFamily="18" charset="0"/>
              </a:rPr>
              <a:t>: </a:t>
            </a:r>
            <a:r>
              <a:rPr lang="en-US" sz="4800" dirty="0">
                <a:solidFill>
                  <a:srgbClr val="0000FF"/>
                </a:solidFill>
                <a:latin typeface="Times New Roman" panose="02020603050405020304" pitchFamily="18" charset="0"/>
                <a:cs typeface="Times New Roman" panose="02020603050405020304" pitchFamily="18" charset="0"/>
              </a:rPr>
              <a:t>Gia </a:t>
            </a:r>
            <a:r>
              <a:rPr lang="en-US" sz="4800" dirty="0" err="1">
                <a:solidFill>
                  <a:srgbClr val="0000FF"/>
                </a:solidFill>
                <a:latin typeface="Times New Roman" panose="02020603050405020304" pitchFamily="18" charset="0"/>
                <a:cs typeface="Times New Roman" panose="02020603050405020304" pitchFamily="18" charset="0"/>
              </a:rPr>
              <a:t>đình</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của</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em</a:t>
            </a:r>
            <a:r>
              <a:rPr lang="en-US" sz="4800" dirty="0">
                <a:solidFill>
                  <a:srgbClr val="0000FF"/>
                </a:solidFill>
                <a:latin typeface="Times New Roman" panose="02020603050405020304" pitchFamily="18" charset="0"/>
                <a:cs typeface="Times New Roman" panose="02020603050405020304" pitchFamily="18" charset="0"/>
              </a:rPr>
              <a:t> (t</a:t>
            </a:r>
            <a:r>
              <a:rPr lang="vi-VN" sz="4800" dirty="0">
                <a:solidFill>
                  <a:srgbClr val="0000FF"/>
                </a:solidFill>
                <a:latin typeface="Times New Roman" panose="02020603050405020304" pitchFamily="18" charset="0"/>
                <a:cs typeface="Times New Roman" panose="02020603050405020304" pitchFamily="18" charset="0"/>
              </a:rPr>
              <a:t>iết 1)</a:t>
            </a:r>
            <a:endParaRPr lang="vi-VN" sz="5400"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693920" y="1807397"/>
            <a:ext cx="4907280" cy="830997"/>
          </a:xfrm>
          <a:prstGeom prst="rect">
            <a:avLst/>
          </a:prstGeom>
          <a:noFill/>
        </p:spPr>
        <p:txBody>
          <a:bodyPr wrap="square" rtlCol="0">
            <a:spAutoFit/>
          </a:bodyPr>
          <a:lstStyle/>
          <a:p>
            <a:r>
              <a:rPr lang="vi-VN" sz="4800" b="1" dirty="0">
                <a:solidFill>
                  <a:srgbClr val="0000FF"/>
                </a:solidFill>
                <a:latin typeface="Times New Roman" pitchFamily="18" charset="0"/>
                <a:cs typeface="Times New Roman" pitchFamily="18" charset="0"/>
              </a:rPr>
              <a:t>Đạo đức</a:t>
            </a:r>
            <a:endParaRPr lang="en-US" sz="4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7274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74DA714-811A-24CA-952D-9FE0CD2DB06D}"/>
              </a:ext>
            </a:extLst>
          </p:cNvPr>
          <p:cNvPicPr/>
          <p:nvPr/>
        </p:nvPicPr>
        <p:blipFill>
          <a:blip r:embed="rId2"/>
          <a:stretch>
            <a:fillRect/>
          </a:stretch>
        </p:blipFill>
        <p:spPr>
          <a:xfrm>
            <a:off x="2062480" y="1501124"/>
            <a:ext cx="8362821" cy="4553393"/>
          </a:xfrm>
          <a:prstGeom prst="rect">
            <a:avLst/>
          </a:prstGeom>
        </p:spPr>
      </p:pic>
      <p:sp>
        <p:nvSpPr>
          <p:cNvPr id="3" name="TextBox 2"/>
          <p:cNvSpPr txBox="1"/>
          <p:nvPr/>
        </p:nvSpPr>
        <p:spPr>
          <a:xfrm>
            <a:off x="1788961" y="803483"/>
            <a:ext cx="8662949" cy="1077218"/>
          </a:xfrm>
          <a:prstGeom prst="rect">
            <a:avLst/>
          </a:prstGeom>
          <a:noFill/>
        </p:spPr>
        <p:txBody>
          <a:bodyPr wrap="none" rtlCol="0">
            <a:spAutoFit/>
          </a:bodyPr>
          <a:lstStyle/>
          <a:p>
            <a:r>
              <a:rPr lang="en-US">
                <a:solidFill>
                  <a:prstClr val="black"/>
                </a:solidFill>
                <a:latin typeface="Calibri"/>
              </a:rPr>
              <a:t> </a:t>
            </a:r>
            <a:r>
              <a:rPr lang="en-US" sz="3200">
                <a:solidFill>
                  <a:srgbClr val="0000FF"/>
                </a:solidFill>
                <a:latin typeface="Times New Roman" pitchFamily="18" charset="0"/>
                <a:cs typeface="Times New Roman" pitchFamily="18" charset="0"/>
              </a:rPr>
              <a:t>Quan sát tranh và trả lời câu hỏi: Gia đình bạn nhỏ </a:t>
            </a:r>
          </a:p>
          <a:p>
            <a:r>
              <a:rPr lang="en-US" sz="3200">
                <a:solidFill>
                  <a:srgbClr val="0000FF"/>
                </a:solidFill>
                <a:latin typeface="Times New Roman" pitchFamily="18" charset="0"/>
                <a:cs typeface="Times New Roman" pitchFamily="18" charset="0"/>
              </a:rPr>
              <a:t>gồm những ai? </a:t>
            </a:r>
          </a:p>
        </p:txBody>
      </p:sp>
      <p:pic>
        <p:nvPicPr>
          <p:cNvPr id="7" name="Picture 6">
            <a:extLst>
              <a:ext uri="{FF2B5EF4-FFF2-40B4-BE49-F238E27FC236}">
                <a16:creationId xmlns:a16="http://schemas.microsoft.com/office/drawing/2014/main" xmlns="" id="{D707B5C0-6588-DDA8-CEED-CAF2AABFE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043" y="105841"/>
            <a:ext cx="1770637" cy="879128"/>
          </a:xfrm>
          <a:prstGeom prst="rect">
            <a:avLst/>
          </a:prstGeom>
        </p:spPr>
      </p:pic>
      <p:sp>
        <p:nvSpPr>
          <p:cNvPr id="8" name="TextBox 7">
            <a:extLst>
              <a:ext uri="{FF2B5EF4-FFF2-40B4-BE49-F238E27FC236}">
                <a16:creationId xmlns:a16="http://schemas.microsoft.com/office/drawing/2014/main" xmlns="" id="{41FB4849-6001-2B0D-04AA-7C73A43F39FE}"/>
              </a:ext>
            </a:extLst>
          </p:cNvPr>
          <p:cNvSpPr txBox="1"/>
          <p:nvPr/>
        </p:nvSpPr>
        <p:spPr>
          <a:xfrm>
            <a:off x="3425536" y="280263"/>
            <a:ext cx="7132973" cy="523220"/>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1: Các thành viên trong gia đình</a:t>
            </a:r>
          </a:p>
        </p:txBody>
      </p:sp>
      <p:sp>
        <p:nvSpPr>
          <p:cNvPr id="10" name="TextBox 9">
            <a:extLst>
              <a:ext uri="{FF2B5EF4-FFF2-40B4-BE49-F238E27FC236}">
                <a16:creationId xmlns:a16="http://schemas.microsoft.com/office/drawing/2014/main" xmlns="" id="{11CD2EB9-917C-51E0-BF49-5DF1DFF30E60}"/>
              </a:ext>
            </a:extLst>
          </p:cNvPr>
          <p:cNvSpPr txBox="1"/>
          <p:nvPr/>
        </p:nvSpPr>
        <p:spPr>
          <a:xfrm>
            <a:off x="2477899" y="6039862"/>
            <a:ext cx="7686720" cy="584775"/>
          </a:xfrm>
          <a:prstGeom prst="rect">
            <a:avLst/>
          </a:prstGeom>
          <a:noFill/>
        </p:spPr>
        <p:txBody>
          <a:bodyPr wrap="none" rtlCol="0">
            <a:spAutoFit/>
          </a:bodyPr>
          <a:lstStyle/>
          <a:p>
            <a:pPr marL="285750" indent="-285750">
              <a:buFont typeface="Arial" panose="020B0604020202020204" pitchFamily="34" charset="0"/>
              <a:buChar char="•"/>
            </a:pPr>
            <a:r>
              <a:rPr lang="en-US" sz="3200" dirty="0" err="1">
                <a:solidFill>
                  <a:srgbClr val="0000FF"/>
                </a:solidFill>
                <a:latin typeface="Times New Roman" pitchFamily="18" charset="0"/>
                <a:cs typeface="Times New Roman" pitchFamily="18" charset="0"/>
              </a:rPr>
              <a:t>Bạn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nam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đang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nữ</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đang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gì</a:t>
            </a:r>
            <a:r>
              <a:rPr lang="en-US" sz="32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4148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06D676C-2388-30CC-20A6-3B4F4BD56A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043" y="105841"/>
            <a:ext cx="1770637" cy="879128"/>
          </a:xfrm>
          <a:prstGeom prst="rect">
            <a:avLst/>
          </a:prstGeom>
        </p:spPr>
      </p:pic>
      <p:sp>
        <p:nvSpPr>
          <p:cNvPr id="14" name="TextBox 13">
            <a:extLst>
              <a:ext uri="{FF2B5EF4-FFF2-40B4-BE49-F238E27FC236}">
                <a16:creationId xmlns:a16="http://schemas.microsoft.com/office/drawing/2014/main" xmlns="" id="{7C6A6967-7646-505C-0E31-6FA8EA27A708}"/>
              </a:ext>
            </a:extLst>
          </p:cNvPr>
          <p:cNvSpPr txBox="1"/>
          <p:nvPr/>
        </p:nvSpPr>
        <p:spPr>
          <a:xfrm>
            <a:off x="3425536" y="280263"/>
            <a:ext cx="7132973" cy="523220"/>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2: Vì sao cần có một gia đình?</a:t>
            </a:r>
          </a:p>
        </p:txBody>
      </p:sp>
      <p:grpSp>
        <p:nvGrpSpPr>
          <p:cNvPr id="34" name="Group 33">
            <a:extLst>
              <a:ext uri="{FF2B5EF4-FFF2-40B4-BE49-F238E27FC236}">
                <a16:creationId xmlns:a16="http://schemas.microsoft.com/office/drawing/2014/main" xmlns="" id="{753BC17A-3969-75DA-A2CB-5B7EFB6B6F20}"/>
              </a:ext>
            </a:extLst>
          </p:cNvPr>
          <p:cNvGrpSpPr/>
          <p:nvPr/>
        </p:nvGrpSpPr>
        <p:grpSpPr>
          <a:xfrm>
            <a:off x="2421386" y="1092135"/>
            <a:ext cx="3560862" cy="2758797"/>
            <a:chOff x="1371600" y="1421146"/>
            <a:chExt cx="3069715" cy="2466340"/>
          </a:xfrm>
        </p:grpSpPr>
        <p:pic>
          <p:nvPicPr>
            <p:cNvPr id="15" name="Picture 14">
              <a:extLst>
                <a:ext uri="{FF2B5EF4-FFF2-40B4-BE49-F238E27FC236}">
                  <a16:creationId xmlns:a16="http://schemas.microsoft.com/office/drawing/2014/main" xmlns="" id="{FD17FF58-016B-F895-F648-A4CE7263D33C}"/>
                </a:ext>
              </a:extLst>
            </p:cNvPr>
            <p:cNvPicPr/>
            <p:nvPr/>
          </p:nvPicPr>
          <p:blipFill>
            <a:blip r:embed="rId4"/>
            <a:stretch>
              <a:fillRect/>
            </a:stretch>
          </p:blipFill>
          <p:spPr>
            <a:xfrm>
              <a:off x="1371600" y="1421146"/>
              <a:ext cx="3069715" cy="2466340"/>
            </a:xfrm>
            <a:prstGeom prst="rect">
              <a:avLst/>
            </a:prstGeom>
          </p:spPr>
        </p:pic>
        <p:sp>
          <p:nvSpPr>
            <p:cNvPr id="19" name="Speech Bubble: Rectangle with Corners Rounded 18">
              <a:extLst>
                <a:ext uri="{FF2B5EF4-FFF2-40B4-BE49-F238E27FC236}">
                  <a16:creationId xmlns:a16="http://schemas.microsoft.com/office/drawing/2014/main" xmlns="" id="{7AEDCC76-F721-D3E7-EA11-FF939BD9DAF7}"/>
                </a:ext>
              </a:extLst>
            </p:cNvPr>
            <p:cNvSpPr/>
            <p:nvPr/>
          </p:nvSpPr>
          <p:spPr>
            <a:xfrm>
              <a:off x="1979712" y="1834455"/>
              <a:ext cx="1080120" cy="576064"/>
            </a:xfrm>
            <a:prstGeom prst="wedgeRoundRectCallout">
              <a:avLst>
                <a:gd name="adj1" fmla="val 48348"/>
                <a:gd name="adj2" fmla="val 7633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i="1" dirty="0" err="1">
                  <a:latin typeface="Lato" panose="020F0502020204030203" pitchFamily="34" charset="0"/>
                  <a:cs typeface="Lato" panose="020F0502020204030203" pitchFamily="34" charset="0"/>
                </a:rPr>
                <a:t>Thỏ</a:t>
              </a:r>
              <a:r>
                <a:rPr lang="en-US" sz="1200" i="1" dirty="0">
                  <a:latin typeface="Lato" panose="020F0502020204030203" pitchFamily="34" charset="0"/>
                  <a:cs typeface="Lato" panose="020F0502020204030203" pitchFamily="34" charset="0"/>
                </a:rPr>
                <a:t> </a:t>
              </a:r>
              <a:r>
                <a:rPr lang="vi-VN" sz="1200" i="1" dirty="0">
                  <a:latin typeface="Lato" panose="020F0502020204030203" pitchFamily="34" charset="0"/>
                  <a:cs typeface="Lato" panose="020F0502020204030203" pitchFamily="34" charset="0"/>
                </a:rPr>
                <a:t>ơ</a:t>
              </a:r>
              <a:r>
                <a:rPr lang="en-US" sz="1200" i="1" dirty="0" err="1">
                  <a:latin typeface="Lato" panose="020F0502020204030203" pitchFamily="34" charset="0"/>
                  <a:cs typeface="Lato" panose="020F0502020204030203" pitchFamily="34" charset="0"/>
                </a:rPr>
                <a:t>i</a:t>
              </a:r>
              <a:r>
                <a:rPr lang="en-US" sz="1200" i="1" dirty="0">
                  <a:latin typeface="Lato" panose="020F0502020204030203" pitchFamily="34" charset="0"/>
                  <a:cs typeface="Lato" panose="020F0502020204030203" pitchFamily="34" charset="0"/>
                </a:rPr>
                <a:t>!</a:t>
              </a:r>
            </a:p>
            <a:p>
              <a:pPr algn="ctr"/>
              <a:r>
                <a:rPr lang="en-US" sz="1200" i="1" dirty="0">
                  <a:latin typeface="Lato" panose="020F0502020204030203" pitchFamily="34" charset="0"/>
                  <a:cs typeface="Lato" panose="020F0502020204030203" pitchFamily="34" charset="0"/>
                </a:rPr>
                <a:t> Con ở </a:t>
              </a:r>
              <a:r>
                <a:rPr lang="en-US" sz="1200" i="1" dirty="0" err="1">
                  <a:latin typeface="Lato" panose="020F0502020204030203" pitchFamily="34" charset="0"/>
                  <a:cs typeface="Lato" panose="020F0502020204030203" pitchFamily="34" charset="0"/>
                </a:rPr>
                <a:t>đâu</a:t>
              </a:r>
              <a:r>
                <a:rPr lang="en-US" sz="1200" i="1" dirty="0">
                  <a:latin typeface="Lato" panose="020F0502020204030203" pitchFamily="34" charset="0"/>
                  <a:cs typeface="Lato" panose="020F0502020204030203" pitchFamily="34" charset="0"/>
                </a:rPr>
                <a:t>?</a:t>
              </a:r>
            </a:p>
          </p:txBody>
        </p:sp>
        <p:grpSp>
          <p:nvGrpSpPr>
            <p:cNvPr id="30" name="Group 29">
              <a:extLst>
                <a:ext uri="{FF2B5EF4-FFF2-40B4-BE49-F238E27FC236}">
                  <a16:creationId xmlns:a16="http://schemas.microsoft.com/office/drawing/2014/main" xmlns="" id="{461E5BD3-E17D-3E78-0D19-A4056D9B6F23}"/>
                </a:ext>
              </a:extLst>
            </p:cNvPr>
            <p:cNvGrpSpPr/>
            <p:nvPr/>
          </p:nvGrpSpPr>
          <p:grpSpPr>
            <a:xfrm>
              <a:off x="4114800" y="1496140"/>
              <a:ext cx="263344" cy="338992"/>
              <a:chOff x="4222029" y="1496140"/>
              <a:chExt cx="263344" cy="338992"/>
            </a:xfrm>
          </p:grpSpPr>
          <p:sp>
            <p:nvSpPr>
              <p:cNvPr id="21" name="Flowchart: Connector 20">
                <a:extLst>
                  <a:ext uri="{FF2B5EF4-FFF2-40B4-BE49-F238E27FC236}">
                    <a16:creationId xmlns:a16="http://schemas.microsoft.com/office/drawing/2014/main" xmlns="" id="{A6660148-B4A0-5A02-8AF9-CB4C67189B71}"/>
                  </a:ext>
                </a:extLst>
              </p:cNvPr>
              <p:cNvSpPr/>
              <p:nvPr/>
            </p:nvSpPr>
            <p:spPr>
              <a:xfrm>
                <a:off x="4222029" y="1496140"/>
                <a:ext cx="263344" cy="33899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TextBox 24">
                <a:extLst>
                  <a:ext uri="{FF2B5EF4-FFF2-40B4-BE49-F238E27FC236}">
                    <a16:creationId xmlns:a16="http://schemas.microsoft.com/office/drawing/2014/main" xmlns="" id="{BE88C65E-FAA9-66C2-4C06-97400791B35B}"/>
                  </a:ext>
                </a:extLst>
              </p:cNvPr>
              <p:cNvSpPr txBox="1"/>
              <p:nvPr/>
            </p:nvSpPr>
            <p:spPr>
              <a:xfrm>
                <a:off x="4225291" y="1496141"/>
                <a:ext cx="216024" cy="302665"/>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1</a:t>
                </a:r>
              </a:p>
            </p:txBody>
          </p:sp>
        </p:grpSp>
      </p:grpSp>
      <p:grpSp>
        <p:nvGrpSpPr>
          <p:cNvPr id="35" name="Group 34">
            <a:extLst>
              <a:ext uri="{FF2B5EF4-FFF2-40B4-BE49-F238E27FC236}">
                <a16:creationId xmlns:a16="http://schemas.microsoft.com/office/drawing/2014/main" xmlns="" id="{9F4CE5BD-C818-24C4-D424-7429604EF21B}"/>
              </a:ext>
            </a:extLst>
          </p:cNvPr>
          <p:cNvGrpSpPr/>
          <p:nvPr/>
        </p:nvGrpSpPr>
        <p:grpSpPr>
          <a:xfrm>
            <a:off x="6115905" y="819088"/>
            <a:ext cx="3972230" cy="2939274"/>
            <a:chOff x="4685754" y="849458"/>
            <a:chExt cx="3424343" cy="2627685"/>
          </a:xfrm>
        </p:grpSpPr>
        <p:pic>
          <p:nvPicPr>
            <p:cNvPr id="16" name="Picture 15">
              <a:extLst>
                <a:ext uri="{FF2B5EF4-FFF2-40B4-BE49-F238E27FC236}">
                  <a16:creationId xmlns:a16="http://schemas.microsoft.com/office/drawing/2014/main" xmlns="" id="{223CAD1C-A9F5-8B41-39FE-232C22319F70}"/>
                </a:ext>
              </a:extLst>
            </p:cNvPr>
            <p:cNvPicPr/>
            <p:nvPr/>
          </p:nvPicPr>
          <p:blipFill>
            <a:blip r:embed="rId5"/>
            <a:stretch>
              <a:fillRect/>
            </a:stretch>
          </p:blipFill>
          <p:spPr>
            <a:xfrm>
              <a:off x="4685754" y="849458"/>
              <a:ext cx="3424343" cy="2627685"/>
            </a:xfrm>
            <a:prstGeom prst="rect">
              <a:avLst/>
            </a:prstGeom>
          </p:spPr>
        </p:pic>
        <p:grpSp>
          <p:nvGrpSpPr>
            <p:cNvPr id="29" name="Group 28">
              <a:extLst>
                <a:ext uri="{FF2B5EF4-FFF2-40B4-BE49-F238E27FC236}">
                  <a16:creationId xmlns:a16="http://schemas.microsoft.com/office/drawing/2014/main" xmlns="" id="{EB44E963-10F2-2040-88BC-80FE38EE9105}"/>
                </a:ext>
              </a:extLst>
            </p:cNvPr>
            <p:cNvGrpSpPr/>
            <p:nvPr/>
          </p:nvGrpSpPr>
          <p:grpSpPr>
            <a:xfrm>
              <a:off x="7813856" y="939595"/>
              <a:ext cx="263344" cy="354162"/>
              <a:chOff x="7355624" y="939595"/>
              <a:chExt cx="263344" cy="354162"/>
            </a:xfrm>
          </p:grpSpPr>
          <p:sp>
            <p:nvSpPr>
              <p:cNvPr id="22" name="Flowchart: Connector 21">
                <a:extLst>
                  <a:ext uri="{FF2B5EF4-FFF2-40B4-BE49-F238E27FC236}">
                    <a16:creationId xmlns:a16="http://schemas.microsoft.com/office/drawing/2014/main" xmlns="" id="{3A6F35A0-8C67-AF08-9406-6FD238CF8893}"/>
                  </a:ext>
                </a:extLst>
              </p:cNvPr>
              <p:cNvSpPr/>
              <p:nvPr/>
            </p:nvSpPr>
            <p:spPr>
              <a:xfrm>
                <a:off x="7355624" y="954765"/>
                <a:ext cx="263344" cy="33899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TextBox 25">
                <a:extLst>
                  <a:ext uri="{FF2B5EF4-FFF2-40B4-BE49-F238E27FC236}">
                    <a16:creationId xmlns:a16="http://schemas.microsoft.com/office/drawing/2014/main" xmlns="" id="{FCA8DD0E-3A11-C9EE-BBFD-471EBF9C8992}"/>
                  </a:ext>
                </a:extLst>
              </p:cNvPr>
              <p:cNvSpPr txBox="1"/>
              <p:nvPr/>
            </p:nvSpPr>
            <p:spPr>
              <a:xfrm>
                <a:off x="7355624" y="939595"/>
                <a:ext cx="216024" cy="302664"/>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2</a:t>
                </a:r>
              </a:p>
            </p:txBody>
          </p:sp>
        </p:grpSp>
      </p:grpSp>
      <p:grpSp>
        <p:nvGrpSpPr>
          <p:cNvPr id="33" name="Group 32">
            <a:extLst>
              <a:ext uri="{FF2B5EF4-FFF2-40B4-BE49-F238E27FC236}">
                <a16:creationId xmlns:a16="http://schemas.microsoft.com/office/drawing/2014/main" xmlns="" id="{DE61890B-96C3-2127-7E9E-8DBB76264B70}"/>
              </a:ext>
            </a:extLst>
          </p:cNvPr>
          <p:cNvGrpSpPr/>
          <p:nvPr/>
        </p:nvGrpSpPr>
        <p:grpSpPr>
          <a:xfrm>
            <a:off x="2194430" y="3934819"/>
            <a:ext cx="3768801" cy="2758797"/>
            <a:chOff x="1350141" y="4064847"/>
            <a:chExt cx="3248973" cy="2466340"/>
          </a:xfrm>
        </p:grpSpPr>
        <p:pic>
          <p:nvPicPr>
            <p:cNvPr id="17" name="Picture 16">
              <a:extLst>
                <a:ext uri="{FF2B5EF4-FFF2-40B4-BE49-F238E27FC236}">
                  <a16:creationId xmlns:a16="http://schemas.microsoft.com/office/drawing/2014/main" xmlns="" id="{05737CB2-3444-D45F-CA1C-E9B0DA0E7F07}"/>
                </a:ext>
              </a:extLst>
            </p:cNvPr>
            <p:cNvPicPr/>
            <p:nvPr/>
          </p:nvPicPr>
          <p:blipFill>
            <a:blip r:embed="rId6"/>
            <a:stretch>
              <a:fillRect/>
            </a:stretch>
          </p:blipFill>
          <p:spPr>
            <a:xfrm>
              <a:off x="1350141" y="4064847"/>
              <a:ext cx="3212558" cy="2466340"/>
            </a:xfrm>
            <a:prstGeom prst="rect">
              <a:avLst/>
            </a:prstGeom>
          </p:spPr>
        </p:pic>
        <p:sp>
          <p:nvSpPr>
            <p:cNvPr id="20" name="Speech Bubble: Rectangle with Corners Rounded 19">
              <a:extLst>
                <a:ext uri="{FF2B5EF4-FFF2-40B4-BE49-F238E27FC236}">
                  <a16:creationId xmlns:a16="http://schemas.microsoft.com/office/drawing/2014/main" xmlns="" id="{74DCC284-F4DB-1500-1CB0-D279951A2C94}"/>
                </a:ext>
              </a:extLst>
            </p:cNvPr>
            <p:cNvSpPr/>
            <p:nvPr/>
          </p:nvSpPr>
          <p:spPr>
            <a:xfrm>
              <a:off x="2577724" y="4581128"/>
              <a:ext cx="606372" cy="480053"/>
            </a:xfrm>
            <a:prstGeom prst="wedgeRoundRectCallout">
              <a:avLst>
                <a:gd name="adj1" fmla="val 48348"/>
                <a:gd name="adj2" fmla="val 7633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i="1" dirty="0" err="1">
                  <a:latin typeface="Lato" panose="020F0502020204030203" pitchFamily="34" charset="0"/>
                  <a:cs typeface="Lato" panose="020F0502020204030203" pitchFamily="34" charset="0"/>
                </a:rPr>
                <a:t>Đói</a:t>
              </a:r>
              <a:r>
                <a:rPr lang="en-US" sz="1200" i="1" dirty="0">
                  <a:latin typeface="Lato" panose="020F0502020204030203" pitchFamily="34" charset="0"/>
                  <a:cs typeface="Lato" panose="020F0502020204030203" pitchFamily="34" charset="0"/>
                </a:rPr>
                <a:t>!</a:t>
              </a:r>
            </a:p>
            <a:p>
              <a:pPr algn="ctr"/>
              <a:r>
                <a:rPr lang="en-US" sz="1200" i="1" dirty="0" err="1">
                  <a:latin typeface="Lato" panose="020F0502020204030203" pitchFamily="34" charset="0"/>
                  <a:cs typeface="Lato" panose="020F0502020204030203" pitchFamily="34" charset="0"/>
                </a:rPr>
                <a:t>Đói</a:t>
              </a:r>
              <a:r>
                <a:rPr lang="en-US" sz="1200" i="1" dirty="0">
                  <a:latin typeface="Lato" panose="020F0502020204030203" pitchFamily="34" charset="0"/>
                  <a:cs typeface="Lato" panose="020F0502020204030203" pitchFamily="34" charset="0"/>
                </a:rPr>
                <a:t>!</a:t>
              </a:r>
            </a:p>
          </p:txBody>
        </p:sp>
        <p:grpSp>
          <p:nvGrpSpPr>
            <p:cNvPr id="32" name="Group 31">
              <a:extLst>
                <a:ext uri="{FF2B5EF4-FFF2-40B4-BE49-F238E27FC236}">
                  <a16:creationId xmlns:a16="http://schemas.microsoft.com/office/drawing/2014/main" xmlns="" id="{8A4A5964-8007-8538-3C49-6077F15B5B78}"/>
                </a:ext>
              </a:extLst>
            </p:cNvPr>
            <p:cNvGrpSpPr/>
            <p:nvPr/>
          </p:nvGrpSpPr>
          <p:grpSpPr>
            <a:xfrm>
              <a:off x="4333956" y="4172013"/>
              <a:ext cx="265158" cy="338992"/>
              <a:chOff x="4333956" y="4172013"/>
              <a:chExt cx="265158" cy="338992"/>
            </a:xfrm>
          </p:grpSpPr>
          <p:sp>
            <p:nvSpPr>
              <p:cNvPr id="23" name="Flowchart: Connector 22">
                <a:extLst>
                  <a:ext uri="{FF2B5EF4-FFF2-40B4-BE49-F238E27FC236}">
                    <a16:creationId xmlns:a16="http://schemas.microsoft.com/office/drawing/2014/main" xmlns="" id="{ECE208E6-3999-FA56-6D64-B867D71675FD}"/>
                  </a:ext>
                </a:extLst>
              </p:cNvPr>
              <p:cNvSpPr/>
              <p:nvPr/>
            </p:nvSpPr>
            <p:spPr>
              <a:xfrm>
                <a:off x="4335770" y="4172013"/>
                <a:ext cx="263344" cy="33899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200" b="1" dirty="0"/>
              </a:p>
            </p:txBody>
          </p:sp>
          <p:sp>
            <p:nvSpPr>
              <p:cNvPr id="27" name="TextBox 26">
                <a:extLst>
                  <a:ext uri="{FF2B5EF4-FFF2-40B4-BE49-F238E27FC236}">
                    <a16:creationId xmlns:a16="http://schemas.microsoft.com/office/drawing/2014/main" xmlns="" id="{0541ED9C-C4BE-79F3-E8FC-964E43282A66}"/>
                  </a:ext>
                </a:extLst>
              </p:cNvPr>
              <p:cNvSpPr txBox="1"/>
              <p:nvPr/>
            </p:nvSpPr>
            <p:spPr>
              <a:xfrm>
                <a:off x="4333956" y="4172014"/>
                <a:ext cx="216024" cy="302665"/>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3</a:t>
                </a:r>
              </a:p>
            </p:txBody>
          </p:sp>
        </p:grpSp>
      </p:grpSp>
      <p:grpSp>
        <p:nvGrpSpPr>
          <p:cNvPr id="36" name="Group 35">
            <a:extLst>
              <a:ext uri="{FF2B5EF4-FFF2-40B4-BE49-F238E27FC236}">
                <a16:creationId xmlns:a16="http://schemas.microsoft.com/office/drawing/2014/main" xmlns="" id="{DB6808C2-192B-75D4-97E7-D35599759436}"/>
              </a:ext>
            </a:extLst>
          </p:cNvPr>
          <p:cNvGrpSpPr/>
          <p:nvPr/>
        </p:nvGrpSpPr>
        <p:grpSpPr>
          <a:xfrm>
            <a:off x="6088295" y="3859187"/>
            <a:ext cx="3894791" cy="2939274"/>
            <a:chOff x="4685754" y="3628892"/>
            <a:chExt cx="3357585" cy="2627685"/>
          </a:xfrm>
        </p:grpSpPr>
        <p:pic>
          <p:nvPicPr>
            <p:cNvPr id="18" name="Picture 17">
              <a:extLst>
                <a:ext uri="{FF2B5EF4-FFF2-40B4-BE49-F238E27FC236}">
                  <a16:creationId xmlns:a16="http://schemas.microsoft.com/office/drawing/2014/main" xmlns="" id="{F60AC0E4-5A3F-26EC-A471-08D131286C2E}"/>
                </a:ext>
              </a:extLst>
            </p:cNvPr>
            <p:cNvPicPr/>
            <p:nvPr/>
          </p:nvPicPr>
          <p:blipFill rotWithShape="1">
            <a:blip r:embed="rId7"/>
            <a:srcRect b="9305"/>
            <a:stretch/>
          </p:blipFill>
          <p:spPr>
            <a:xfrm>
              <a:off x="4685754" y="3628892"/>
              <a:ext cx="3357585" cy="2627685"/>
            </a:xfrm>
            <a:prstGeom prst="rect">
              <a:avLst/>
            </a:prstGeom>
          </p:spPr>
        </p:pic>
        <p:grpSp>
          <p:nvGrpSpPr>
            <p:cNvPr id="31" name="Group 30">
              <a:extLst>
                <a:ext uri="{FF2B5EF4-FFF2-40B4-BE49-F238E27FC236}">
                  <a16:creationId xmlns:a16="http://schemas.microsoft.com/office/drawing/2014/main" xmlns="" id="{F1BA333E-7696-FF8D-1F27-835362066040}"/>
                </a:ext>
              </a:extLst>
            </p:cNvPr>
            <p:cNvGrpSpPr/>
            <p:nvPr/>
          </p:nvGrpSpPr>
          <p:grpSpPr>
            <a:xfrm>
              <a:off x="7726152" y="3722041"/>
              <a:ext cx="263344" cy="354162"/>
              <a:chOff x="7285178" y="3690099"/>
              <a:chExt cx="263344" cy="354162"/>
            </a:xfrm>
          </p:grpSpPr>
          <p:sp>
            <p:nvSpPr>
              <p:cNvPr id="24" name="Flowchart: Connector 23">
                <a:extLst>
                  <a:ext uri="{FF2B5EF4-FFF2-40B4-BE49-F238E27FC236}">
                    <a16:creationId xmlns:a16="http://schemas.microsoft.com/office/drawing/2014/main" xmlns="" id="{280A3D4D-000E-2076-C55A-30F84E1435B1}"/>
                  </a:ext>
                </a:extLst>
              </p:cNvPr>
              <p:cNvSpPr/>
              <p:nvPr/>
            </p:nvSpPr>
            <p:spPr>
              <a:xfrm>
                <a:off x="7285178" y="3705269"/>
                <a:ext cx="263344" cy="33899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 name="TextBox 27">
                <a:extLst>
                  <a:ext uri="{FF2B5EF4-FFF2-40B4-BE49-F238E27FC236}">
                    <a16:creationId xmlns:a16="http://schemas.microsoft.com/office/drawing/2014/main" xmlns="" id="{A51A456D-A131-F74E-D03E-3ECC0FEF665D}"/>
                  </a:ext>
                </a:extLst>
              </p:cNvPr>
              <p:cNvSpPr txBox="1"/>
              <p:nvPr/>
            </p:nvSpPr>
            <p:spPr>
              <a:xfrm>
                <a:off x="7290561" y="3690099"/>
                <a:ext cx="216024" cy="330180"/>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4</a:t>
                </a:r>
              </a:p>
            </p:txBody>
          </p:sp>
        </p:grpSp>
      </p:grpSp>
      <p:pic>
        <p:nvPicPr>
          <p:cNvPr id="2" name="Picture 1">
            <a:extLst>
              <a:ext uri="{FF2B5EF4-FFF2-40B4-BE49-F238E27FC236}">
                <a16:creationId xmlns:a16="http://schemas.microsoft.com/office/drawing/2014/main" xmlns="" id="{C7AF057A-B29D-E818-4764-593427BD2514}"/>
              </a:ext>
            </a:extLst>
          </p:cNvPr>
          <p:cNvPicPr>
            <a:picLocks noChangeAspect="1"/>
          </p:cNvPicPr>
          <p:nvPr/>
        </p:nvPicPr>
        <p:blipFill>
          <a:blip r:embed="rId8"/>
          <a:stretch>
            <a:fillRect/>
          </a:stretch>
        </p:blipFill>
        <p:spPr>
          <a:xfrm>
            <a:off x="725729" y="1501944"/>
            <a:ext cx="1542422" cy="2758797"/>
          </a:xfrm>
          <a:prstGeom prst="rect">
            <a:avLst/>
          </a:prstGeom>
        </p:spPr>
      </p:pic>
    </p:spTree>
    <p:extLst>
      <p:ext uri="{BB962C8B-B14F-4D97-AF65-F5344CB8AC3E}">
        <p14:creationId xmlns:p14="http://schemas.microsoft.com/office/powerpoint/2010/main" val="2889893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F010A8-EE49-CE36-6D80-68E543794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043" y="105841"/>
            <a:ext cx="1770637" cy="879128"/>
          </a:xfrm>
          <a:prstGeom prst="rect">
            <a:avLst/>
          </a:prstGeom>
        </p:spPr>
      </p:pic>
      <p:sp>
        <p:nvSpPr>
          <p:cNvPr id="5" name="TextBox 4">
            <a:extLst>
              <a:ext uri="{FF2B5EF4-FFF2-40B4-BE49-F238E27FC236}">
                <a16:creationId xmlns:a16="http://schemas.microsoft.com/office/drawing/2014/main" xmlns="" id="{8E46E138-640E-8C5B-9161-1BCD150FBF5F}"/>
              </a:ext>
            </a:extLst>
          </p:cNvPr>
          <p:cNvSpPr txBox="1"/>
          <p:nvPr/>
        </p:nvSpPr>
        <p:spPr>
          <a:xfrm>
            <a:off x="3425536" y="280263"/>
            <a:ext cx="7132973" cy="523220"/>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2: Vì sao cần có một gia đình?</a:t>
            </a:r>
          </a:p>
        </p:txBody>
      </p:sp>
      <p:sp>
        <p:nvSpPr>
          <p:cNvPr id="6" name="TextBox 5">
            <a:extLst>
              <a:ext uri="{FF2B5EF4-FFF2-40B4-BE49-F238E27FC236}">
                <a16:creationId xmlns:a16="http://schemas.microsoft.com/office/drawing/2014/main" xmlns="" id="{FF4809EE-41CB-4A81-10F3-87B84EA4B910}"/>
              </a:ext>
            </a:extLst>
          </p:cNvPr>
          <p:cNvSpPr txBox="1"/>
          <p:nvPr/>
        </p:nvSpPr>
        <p:spPr>
          <a:xfrm>
            <a:off x="1989152" y="852011"/>
            <a:ext cx="4767652" cy="584775"/>
          </a:xfrm>
          <a:prstGeom prst="rect">
            <a:avLst/>
          </a:prstGeom>
          <a:noFill/>
        </p:spPr>
        <p:txBody>
          <a:bodyPr wrap="none" rtlCol="0">
            <a:spAutoFit/>
          </a:bodyPr>
          <a:lstStyle/>
          <a:p>
            <a:r>
              <a:rPr lang="en-US" dirty="0">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thỏ</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gặp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gì</a:t>
            </a:r>
            <a:r>
              <a:rPr lang="en-US" sz="3200" dirty="0">
                <a:solidFill>
                  <a:srgbClr val="0000FF"/>
                </a:solidFill>
                <a:latin typeface="Times New Roman" pitchFamily="18" charset="0"/>
                <a:cs typeface="Times New Roman" pitchFamily="18" charset="0"/>
              </a:rPr>
              <a:t>?</a:t>
            </a:r>
          </a:p>
        </p:txBody>
      </p:sp>
      <p:grpSp>
        <p:nvGrpSpPr>
          <p:cNvPr id="7" name="Group 6">
            <a:extLst>
              <a:ext uri="{FF2B5EF4-FFF2-40B4-BE49-F238E27FC236}">
                <a16:creationId xmlns:a16="http://schemas.microsoft.com/office/drawing/2014/main" xmlns="" id="{9309EC4F-4A7B-94E3-91A1-2302F1802372}"/>
              </a:ext>
            </a:extLst>
          </p:cNvPr>
          <p:cNvGrpSpPr/>
          <p:nvPr/>
        </p:nvGrpSpPr>
        <p:grpSpPr>
          <a:xfrm>
            <a:off x="1352716" y="2413716"/>
            <a:ext cx="4558672" cy="3935568"/>
            <a:chOff x="4685754" y="849458"/>
            <a:chExt cx="3424343" cy="2627685"/>
          </a:xfrm>
        </p:grpSpPr>
        <p:pic>
          <p:nvPicPr>
            <p:cNvPr id="8" name="Picture 7">
              <a:extLst>
                <a:ext uri="{FF2B5EF4-FFF2-40B4-BE49-F238E27FC236}">
                  <a16:creationId xmlns:a16="http://schemas.microsoft.com/office/drawing/2014/main" xmlns="" id="{9F5D164F-5FB4-41BD-30CC-6772CE0E6937}"/>
                </a:ext>
              </a:extLst>
            </p:cNvPr>
            <p:cNvPicPr/>
            <p:nvPr/>
          </p:nvPicPr>
          <p:blipFill>
            <a:blip r:embed="rId4"/>
            <a:stretch>
              <a:fillRect/>
            </a:stretch>
          </p:blipFill>
          <p:spPr>
            <a:xfrm>
              <a:off x="4685754" y="849458"/>
              <a:ext cx="3424343" cy="2627685"/>
            </a:xfrm>
            <a:prstGeom prst="rect">
              <a:avLst/>
            </a:prstGeom>
          </p:spPr>
        </p:pic>
        <p:grpSp>
          <p:nvGrpSpPr>
            <p:cNvPr id="9" name="Group 8">
              <a:extLst>
                <a:ext uri="{FF2B5EF4-FFF2-40B4-BE49-F238E27FC236}">
                  <a16:creationId xmlns:a16="http://schemas.microsoft.com/office/drawing/2014/main" xmlns="" id="{8F2EC545-E09C-1535-80EB-2A64912A4959}"/>
                </a:ext>
              </a:extLst>
            </p:cNvPr>
            <p:cNvGrpSpPr/>
            <p:nvPr/>
          </p:nvGrpSpPr>
          <p:grpSpPr>
            <a:xfrm>
              <a:off x="7813856" y="939596"/>
              <a:ext cx="228437" cy="265278"/>
              <a:chOff x="7355624" y="939596"/>
              <a:chExt cx="228437" cy="265278"/>
            </a:xfrm>
          </p:grpSpPr>
          <p:sp>
            <p:nvSpPr>
              <p:cNvPr id="10" name="Flowchart: Connector 9">
                <a:extLst>
                  <a:ext uri="{FF2B5EF4-FFF2-40B4-BE49-F238E27FC236}">
                    <a16:creationId xmlns:a16="http://schemas.microsoft.com/office/drawing/2014/main" xmlns="" id="{E9422C4B-675D-E6AD-D063-4A75883B88E4}"/>
                  </a:ext>
                </a:extLst>
              </p:cNvPr>
              <p:cNvSpPr/>
              <p:nvPr/>
            </p:nvSpPr>
            <p:spPr>
              <a:xfrm>
                <a:off x="7355625" y="954765"/>
                <a:ext cx="180919" cy="250109"/>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190080FC-9596-66EA-3FDA-151CBF1EEC40}"/>
                  </a:ext>
                </a:extLst>
              </p:cNvPr>
              <p:cNvSpPr txBox="1"/>
              <p:nvPr/>
            </p:nvSpPr>
            <p:spPr>
              <a:xfrm>
                <a:off x="7355624" y="939596"/>
                <a:ext cx="228437" cy="250109"/>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2</a:t>
                </a:r>
              </a:p>
            </p:txBody>
          </p:sp>
        </p:grpSp>
      </p:grpSp>
      <p:grpSp>
        <p:nvGrpSpPr>
          <p:cNvPr id="12" name="Group 11">
            <a:extLst>
              <a:ext uri="{FF2B5EF4-FFF2-40B4-BE49-F238E27FC236}">
                <a16:creationId xmlns:a16="http://schemas.microsoft.com/office/drawing/2014/main" xmlns="" id="{A72CF5FE-9A9F-E960-C02F-64D14782AB07}"/>
              </a:ext>
            </a:extLst>
          </p:cNvPr>
          <p:cNvGrpSpPr/>
          <p:nvPr/>
        </p:nvGrpSpPr>
        <p:grpSpPr>
          <a:xfrm>
            <a:off x="6006949" y="2337515"/>
            <a:ext cx="5146155" cy="4011769"/>
            <a:chOff x="1350141" y="4064847"/>
            <a:chExt cx="3212558" cy="2466340"/>
          </a:xfrm>
        </p:grpSpPr>
        <p:pic>
          <p:nvPicPr>
            <p:cNvPr id="13" name="Picture 12">
              <a:extLst>
                <a:ext uri="{FF2B5EF4-FFF2-40B4-BE49-F238E27FC236}">
                  <a16:creationId xmlns:a16="http://schemas.microsoft.com/office/drawing/2014/main" xmlns="" id="{2AF0DE42-5821-9FF9-CB03-4AF412C3922E}"/>
                </a:ext>
              </a:extLst>
            </p:cNvPr>
            <p:cNvPicPr/>
            <p:nvPr/>
          </p:nvPicPr>
          <p:blipFill>
            <a:blip r:embed="rId5"/>
            <a:stretch>
              <a:fillRect/>
            </a:stretch>
          </p:blipFill>
          <p:spPr>
            <a:xfrm>
              <a:off x="1350141" y="4064847"/>
              <a:ext cx="3212558" cy="2466340"/>
            </a:xfrm>
            <a:prstGeom prst="rect">
              <a:avLst/>
            </a:prstGeom>
          </p:spPr>
        </p:pic>
        <p:sp>
          <p:nvSpPr>
            <p:cNvPr id="14" name="Speech Bubble: Rectangle with Corners Rounded 11">
              <a:extLst>
                <a:ext uri="{FF2B5EF4-FFF2-40B4-BE49-F238E27FC236}">
                  <a16:creationId xmlns:a16="http://schemas.microsoft.com/office/drawing/2014/main" xmlns="" id="{88899915-F101-1C4E-1D7B-C5942F6FFAE5}"/>
                </a:ext>
              </a:extLst>
            </p:cNvPr>
            <p:cNvSpPr/>
            <p:nvPr/>
          </p:nvSpPr>
          <p:spPr>
            <a:xfrm>
              <a:off x="2577724" y="4581128"/>
              <a:ext cx="606372" cy="480053"/>
            </a:xfrm>
            <a:prstGeom prst="wedgeRoundRectCallout">
              <a:avLst>
                <a:gd name="adj1" fmla="val 48348"/>
                <a:gd name="adj2" fmla="val 7633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i="1" dirty="0" err="1">
                  <a:latin typeface="Lato" panose="020F0502020204030203" pitchFamily="34" charset="0"/>
                  <a:cs typeface="Lato" panose="020F0502020204030203" pitchFamily="34" charset="0"/>
                </a:rPr>
                <a:t>Đói</a:t>
              </a:r>
              <a:r>
                <a:rPr lang="en-US" sz="1200" i="1" dirty="0">
                  <a:latin typeface="Lato" panose="020F0502020204030203" pitchFamily="34" charset="0"/>
                  <a:cs typeface="Lato" panose="020F0502020204030203" pitchFamily="34" charset="0"/>
                </a:rPr>
                <a:t>!</a:t>
              </a:r>
            </a:p>
            <a:p>
              <a:pPr algn="ctr"/>
              <a:r>
                <a:rPr lang="en-US" sz="1200" i="1" dirty="0" err="1">
                  <a:latin typeface="Lato" panose="020F0502020204030203" pitchFamily="34" charset="0"/>
                  <a:cs typeface="Lato" panose="020F0502020204030203" pitchFamily="34" charset="0"/>
                </a:rPr>
                <a:t>Đói</a:t>
              </a:r>
              <a:r>
                <a:rPr lang="en-US" sz="1200" i="1" dirty="0">
                  <a:latin typeface="Lato" panose="020F0502020204030203" pitchFamily="34" charset="0"/>
                  <a:cs typeface="Lato" panose="020F0502020204030203" pitchFamily="34" charset="0"/>
                </a:rPr>
                <a:t>!</a:t>
              </a:r>
            </a:p>
          </p:txBody>
        </p:sp>
        <p:grpSp>
          <p:nvGrpSpPr>
            <p:cNvPr id="15" name="Group 14">
              <a:extLst>
                <a:ext uri="{FF2B5EF4-FFF2-40B4-BE49-F238E27FC236}">
                  <a16:creationId xmlns:a16="http://schemas.microsoft.com/office/drawing/2014/main" xmlns="" id="{3FF12525-09B9-DF68-453A-5EAD1167E0DD}"/>
                </a:ext>
              </a:extLst>
            </p:cNvPr>
            <p:cNvGrpSpPr/>
            <p:nvPr/>
          </p:nvGrpSpPr>
          <p:grpSpPr>
            <a:xfrm>
              <a:off x="4333956" y="4172013"/>
              <a:ext cx="216024" cy="223552"/>
              <a:chOff x="4333956" y="4172013"/>
              <a:chExt cx="216024" cy="223552"/>
            </a:xfrm>
          </p:grpSpPr>
          <p:sp>
            <p:nvSpPr>
              <p:cNvPr id="16" name="Flowchart: Connector 15">
                <a:extLst>
                  <a:ext uri="{FF2B5EF4-FFF2-40B4-BE49-F238E27FC236}">
                    <a16:creationId xmlns:a16="http://schemas.microsoft.com/office/drawing/2014/main" xmlns="" id="{F25424E9-E5C3-CA97-DBAD-BD343ACF0040}"/>
                  </a:ext>
                </a:extLst>
              </p:cNvPr>
              <p:cNvSpPr/>
              <p:nvPr/>
            </p:nvSpPr>
            <p:spPr>
              <a:xfrm>
                <a:off x="4335770" y="4172013"/>
                <a:ext cx="184101" cy="22355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200" b="1" dirty="0"/>
              </a:p>
            </p:txBody>
          </p:sp>
          <p:sp>
            <p:nvSpPr>
              <p:cNvPr id="17" name="TextBox 16">
                <a:extLst>
                  <a:ext uri="{FF2B5EF4-FFF2-40B4-BE49-F238E27FC236}">
                    <a16:creationId xmlns:a16="http://schemas.microsoft.com/office/drawing/2014/main" xmlns="" id="{8FE9BFED-9EE2-E59C-E7E4-65D847A14299}"/>
                  </a:ext>
                </a:extLst>
              </p:cNvPr>
              <p:cNvSpPr txBox="1"/>
              <p:nvPr/>
            </p:nvSpPr>
            <p:spPr>
              <a:xfrm>
                <a:off x="4333956" y="4172014"/>
                <a:ext cx="216024" cy="209910"/>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3</a:t>
                </a:r>
              </a:p>
            </p:txBody>
          </p:sp>
        </p:grpSp>
      </p:grpSp>
      <p:sp>
        <p:nvSpPr>
          <p:cNvPr id="24" name="TextBox 23">
            <a:extLst>
              <a:ext uri="{FF2B5EF4-FFF2-40B4-BE49-F238E27FC236}">
                <a16:creationId xmlns:a16="http://schemas.microsoft.com/office/drawing/2014/main" xmlns="" id="{FF4809EE-41CB-4A81-10F3-87B84EA4B910}"/>
              </a:ext>
            </a:extLst>
          </p:cNvPr>
          <p:cNvSpPr txBox="1"/>
          <p:nvPr/>
        </p:nvSpPr>
        <p:spPr>
          <a:xfrm>
            <a:off x="1984102" y="1505038"/>
            <a:ext cx="8069249" cy="954107"/>
          </a:xfrm>
          <a:prstGeom prst="rect">
            <a:avLst/>
          </a:prstGeom>
          <a:noFill/>
        </p:spPr>
        <p:txBody>
          <a:bodyPr wrap="square" rtlCol="0">
            <a:spAutoFit/>
          </a:bodyPr>
          <a:lstStyle/>
          <a:p>
            <a:pPr algn="just"/>
            <a:r>
              <a:rPr lang="en-US" dirty="0">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Nếu thiếu sự quan tâm, chăm sóc của người thân thì điều gì sẽ xảy ra?</a:t>
            </a:r>
          </a:p>
        </p:txBody>
      </p:sp>
    </p:spTree>
    <p:extLst>
      <p:ext uri="{BB962C8B-B14F-4D97-AF65-F5344CB8AC3E}">
        <p14:creationId xmlns:p14="http://schemas.microsoft.com/office/powerpoint/2010/main" val="184780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F010A8-EE49-CE36-6D80-68E543794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043" y="105841"/>
            <a:ext cx="1770637" cy="879128"/>
          </a:xfrm>
          <a:prstGeom prst="rect">
            <a:avLst/>
          </a:prstGeom>
        </p:spPr>
      </p:pic>
      <p:sp>
        <p:nvSpPr>
          <p:cNvPr id="5" name="TextBox 4">
            <a:extLst>
              <a:ext uri="{FF2B5EF4-FFF2-40B4-BE49-F238E27FC236}">
                <a16:creationId xmlns:a16="http://schemas.microsoft.com/office/drawing/2014/main" xmlns="" id="{8E46E138-640E-8C5B-9161-1BCD150FBF5F}"/>
              </a:ext>
            </a:extLst>
          </p:cNvPr>
          <p:cNvSpPr txBox="1"/>
          <p:nvPr/>
        </p:nvSpPr>
        <p:spPr>
          <a:xfrm>
            <a:off x="3425536" y="280263"/>
            <a:ext cx="7132973" cy="523220"/>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2: Vì sao cần có một gia đình?</a:t>
            </a:r>
          </a:p>
        </p:txBody>
      </p:sp>
      <p:sp>
        <p:nvSpPr>
          <p:cNvPr id="6" name="TextBox 5">
            <a:extLst>
              <a:ext uri="{FF2B5EF4-FFF2-40B4-BE49-F238E27FC236}">
                <a16:creationId xmlns:a16="http://schemas.microsoft.com/office/drawing/2014/main" xmlns="" id="{FF4809EE-41CB-4A81-10F3-87B84EA4B910}"/>
              </a:ext>
            </a:extLst>
          </p:cNvPr>
          <p:cNvSpPr txBox="1"/>
          <p:nvPr/>
        </p:nvSpPr>
        <p:spPr>
          <a:xfrm>
            <a:off x="2061376" y="1105789"/>
            <a:ext cx="8069249" cy="954107"/>
          </a:xfrm>
          <a:prstGeom prst="rect">
            <a:avLst/>
          </a:prstGeom>
          <a:noFill/>
        </p:spPr>
        <p:txBody>
          <a:bodyPr wrap="square" rtlCol="0">
            <a:spAutoFit/>
          </a:bodyPr>
          <a:lstStyle/>
          <a:p>
            <a:pPr algn="just"/>
            <a:r>
              <a:rPr lang="en-US">
                <a:latin typeface="Times New Roman" pitchFamily="18" charset="0"/>
                <a:cs typeface="Times New Roman" pitchFamily="18" charset="0"/>
              </a:rPr>
              <a:t> </a:t>
            </a:r>
            <a:r>
              <a:rPr lang="vi-VN" sz="2800">
                <a:solidFill>
                  <a:srgbClr val="0000FF"/>
                </a:solidFill>
                <a:latin typeface="Times New Roman" pitchFamily="18" charset="0"/>
                <a:cs typeface="Times New Roman" pitchFamily="18" charset="0"/>
              </a:rPr>
              <a:t>Em đã nhận được sự quan tâm, chăm sóc của người thân như thế nào?</a:t>
            </a:r>
          </a:p>
        </p:txBody>
      </p:sp>
      <p:grpSp>
        <p:nvGrpSpPr>
          <p:cNvPr id="7" name="Group 6">
            <a:extLst>
              <a:ext uri="{FF2B5EF4-FFF2-40B4-BE49-F238E27FC236}">
                <a16:creationId xmlns:a16="http://schemas.microsoft.com/office/drawing/2014/main" xmlns="" id="{86E985B0-F5FC-6376-5C5C-98474653A500}"/>
              </a:ext>
            </a:extLst>
          </p:cNvPr>
          <p:cNvGrpSpPr/>
          <p:nvPr/>
        </p:nvGrpSpPr>
        <p:grpSpPr>
          <a:xfrm>
            <a:off x="2895600" y="2180715"/>
            <a:ext cx="6096000" cy="4383387"/>
            <a:chOff x="4685754" y="3628892"/>
            <a:chExt cx="3357585" cy="2627685"/>
          </a:xfrm>
        </p:grpSpPr>
        <p:pic>
          <p:nvPicPr>
            <p:cNvPr id="8" name="Picture 7">
              <a:extLst>
                <a:ext uri="{FF2B5EF4-FFF2-40B4-BE49-F238E27FC236}">
                  <a16:creationId xmlns:a16="http://schemas.microsoft.com/office/drawing/2014/main" xmlns="" id="{34707F6E-410F-6CB3-8DB5-D5DB6D1E888D}"/>
                </a:ext>
              </a:extLst>
            </p:cNvPr>
            <p:cNvPicPr/>
            <p:nvPr/>
          </p:nvPicPr>
          <p:blipFill rotWithShape="1">
            <a:blip r:embed="rId4"/>
            <a:srcRect b="9305"/>
            <a:stretch/>
          </p:blipFill>
          <p:spPr>
            <a:xfrm>
              <a:off x="4685754" y="3628892"/>
              <a:ext cx="3357585" cy="2627685"/>
            </a:xfrm>
            <a:prstGeom prst="rect">
              <a:avLst/>
            </a:prstGeom>
          </p:spPr>
        </p:pic>
        <p:grpSp>
          <p:nvGrpSpPr>
            <p:cNvPr id="9" name="Group 8">
              <a:extLst>
                <a:ext uri="{FF2B5EF4-FFF2-40B4-BE49-F238E27FC236}">
                  <a16:creationId xmlns:a16="http://schemas.microsoft.com/office/drawing/2014/main" xmlns="" id="{8C9F0F15-446F-ACBE-F64E-463635F63D9B}"/>
                </a:ext>
              </a:extLst>
            </p:cNvPr>
            <p:cNvGrpSpPr/>
            <p:nvPr/>
          </p:nvGrpSpPr>
          <p:grpSpPr>
            <a:xfrm>
              <a:off x="7726153" y="3722041"/>
              <a:ext cx="221406" cy="221401"/>
              <a:chOff x="7285179" y="3690099"/>
              <a:chExt cx="221406" cy="221401"/>
            </a:xfrm>
          </p:grpSpPr>
          <p:sp>
            <p:nvSpPr>
              <p:cNvPr id="10" name="Flowchart: Connector 9">
                <a:extLst>
                  <a:ext uri="{FF2B5EF4-FFF2-40B4-BE49-F238E27FC236}">
                    <a16:creationId xmlns:a16="http://schemas.microsoft.com/office/drawing/2014/main" xmlns="" id="{FF2E6DB7-B02E-23EF-864F-34B46B168DD5}"/>
                  </a:ext>
                </a:extLst>
              </p:cNvPr>
              <p:cNvSpPr/>
              <p:nvPr/>
            </p:nvSpPr>
            <p:spPr>
              <a:xfrm>
                <a:off x="7285179" y="3705269"/>
                <a:ext cx="216024" cy="18319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A1DDF568-FF3B-4BB0-2737-78604FB9CA2D}"/>
                  </a:ext>
                </a:extLst>
              </p:cNvPr>
              <p:cNvSpPr txBox="1"/>
              <p:nvPr/>
            </p:nvSpPr>
            <p:spPr>
              <a:xfrm>
                <a:off x="7290561" y="3690099"/>
                <a:ext cx="216024" cy="221401"/>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4</a:t>
                </a:r>
              </a:p>
            </p:txBody>
          </p:sp>
        </p:grpSp>
      </p:grpSp>
    </p:spTree>
    <p:extLst>
      <p:ext uri="{BB962C8B-B14F-4D97-AF65-F5344CB8AC3E}">
        <p14:creationId xmlns:p14="http://schemas.microsoft.com/office/powerpoint/2010/main" val="2938941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AB4ECE81-44C5-455F-BCCA-D132ADC8183B}"/>
              </a:ext>
            </a:extLst>
          </p:cNvPr>
          <p:cNvPicPr>
            <a:picLocks noChangeAspect="1"/>
          </p:cNvPicPr>
          <p:nvPr/>
        </p:nvPicPr>
        <p:blipFill>
          <a:blip r:embed="rId2"/>
          <a:stretch>
            <a:fillRect/>
          </a:stretch>
        </p:blipFill>
        <p:spPr>
          <a:xfrm>
            <a:off x="3623784" y="-62072"/>
            <a:ext cx="6620830" cy="853514"/>
          </a:xfrm>
          <a:prstGeom prst="rect">
            <a:avLst/>
          </a:prstGeom>
        </p:spPr>
      </p:pic>
      <p:pic>
        <p:nvPicPr>
          <p:cNvPr id="2" name="Picture 1">
            <a:extLst>
              <a:ext uri="{FF2B5EF4-FFF2-40B4-BE49-F238E27FC236}">
                <a16:creationId xmlns:a16="http://schemas.microsoft.com/office/drawing/2014/main" xmlns="" id="{78F2A5F7-44F1-4D55-AC82-32FDA6F3A190}"/>
              </a:ext>
            </a:extLst>
          </p:cNvPr>
          <p:cNvPicPr>
            <a:picLocks noChangeAspect="1"/>
          </p:cNvPicPr>
          <p:nvPr/>
        </p:nvPicPr>
        <p:blipFill>
          <a:blip r:embed="rId3"/>
          <a:stretch>
            <a:fillRect/>
          </a:stretch>
        </p:blipFill>
        <p:spPr>
          <a:xfrm>
            <a:off x="2286001" y="4047500"/>
            <a:ext cx="8205927" cy="2810500"/>
          </a:xfrm>
          <a:prstGeom prst="rect">
            <a:avLst/>
          </a:prstGeom>
        </p:spPr>
      </p:pic>
      <p:pic>
        <p:nvPicPr>
          <p:cNvPr id="12" name="Picture 7">
            <a:extLst>
              <a:ext uri="{FF2B5EF4-FFF2-40B4-BE49-F238E27FC236}">
                <a16:creationId xmlns:a16="http://schemas.microsoft.com/office/drawing/2014/main" xmlns="" id="{01A46B69-E6A0-4358-B090-AF0EF3E666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124200" y="624214"/>
            <a:ext cx="5567082" cy="3194113"/>
          </a:xfrm>
          <a:prstGeom prst="rect">
            <a:avLst/>
          </a:prstGeom>
        </p:spPr>
      </p:pic>
      <p:pic>
        <p:nvPicPr>
          <p:cNvPr id="3" name="Picture 2">
            <a:extLst>
              <a:ext uri="{FF2B5EF4-FFF2-40B4-BE49-F238E27FC236}">
                <a16:creationId xmlns:a16="http://schemas.microsoft.com/office/drawing/2014/main" xmlns="" id="{944FF8E3-3903-E985-FC91-D4A9CEB7C0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3563" y="105841"/>
            <a:ext cx="1770637" cy="879128"/>
          </a:xfrm>
          <a:prstGeom prst="rect">
            <a:avLst/>
          </a:prstGeom>
        </p:spPr>
      </p:pic>
    </p:spTree>
    <p:extLst>
      <p:ext uri="{BB962C8B-B14F-4D97-AF65-F5344CB8AC3E}">
        <p14:creationId xmlns:p14="http://schemas.microsoft.com/office/powerpoint/2010/main" val="372298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1250413"/>
            <a:ext cx="8153400" cy="1015663"/>
          </a:xfrm>
          <a:prstGeom prst="rect">
            <a:avLst/>
          </a:prstGeom>
          <a:noFill/>
        </p:spPr>
        <p:txBody>
          <a:bodyPr wrap="square" rtlCol="0">
            <a:spAutoFit/>
          </a:bodyPr>
          <a:lstStyle/>
          <a:p>
            <a:pPr algn="just"/>
            <a:r>
              <a:rPr lang="en-US">
                <a:latin typeface="Times New Roman" pitchFamily="18" charset="0"/>
                <a:cs typeface="Times New Roman" pitchFamily="18" charset="0"/>
              </a:rPr>
              <a:t> </a:t>
            </a:r>
            <a:r>
              <a:rPr lang="en-US" sz="2800">
                <a:solidFill>
                  <a:srgbClr val="0000FF"/>
                </a:solidFill>
                <a:latin typeface="Times New Roman" pitchFamily="18" charset="0"/>
                <a:cs typeface="Times New Roman" pitchFamily="18" charset="0"/>
              </a:rPr>
              <a:t>Em hãy kể những hành động thể hiện tình yêu thương trong gia </a:t>
            </a:r>
            <a:r>
              <a:rPr lang="en-US" sz="3200">
                <a:solidFill>
                  <a:srgbClr val="0000FF"/>
                </a:solidFill>
                <a:latin typeface="Times New Roman" pitchFamily="18" charset="0"/>
                <a:cs typeface="Times New Roman" pitchFamily="18" charset="0"/>
              </a:rPr>
              <a:t>đình.</a:t>
            </a:r>
          </a:p>
        </p:txBody>
      </p:sp>
      <p:pic>
        <p:nvPicPr>
          <p:cNvPr id="7" name="Picture 6">
            <a:extLst>
              <a:ext uri="{FF2B5EF4-FFF2-40B4-BE49-F238E27FC236}">
                <a16:creationId xmlns:a16="http://schemas.microsoft.com/office/drawing/2014/main" xmlns="" id="{C73B35DB-6C7A-34CC-7EDE-C42BDED22E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4043" y="105841"/>
            <a:ext cx="1770637" cy="879128"/>
          </a:xfrm>
          <a:prstGeom prst="rect">
            <a:avLst/>
          </a:prstGeom>
        </p:spPr>
      </p:pic>
      <p:sp>
        <p:nvSpPr>
          <p:cNvPr id="8" name="TextBox 7">
            <a:extLst>
              <a:ext uri="{FF2B5EF4-FFF2-40B4-BE49-F238E27FC236}">
                <a16:creationId xmlns:a16="http://schemas.microsoft.com/office/drawing/2014/main" xmlns="" id="{D66491E7-2825-F867-5D7D-7D78AF98CF74}"/>
              </a:ext>
            </a:extLst>
          </p:cNvPr>
          <p:cNvSpPr txBox="1"/>
          <p:nvPr/>
        </p:nvSpPr>
        <p:spPr>
          <a:xfrm>
            <a:off x="3424680" y="163584"/>
            <a:ext cx="6632865" cy="954107"/>
          </a:xfrm>
          <a:prstGeom prst="rect">
            <a:avLst/>
          </a:prstGeom>
          <a:noFill/>
        </p:spPr>
        <p:txBody>
          <a:bodyPr wrap="square" rtlCol="0">
            <a:spAutoFit/>
          </a:bodyPr>
          <a:lstStyle/>
          <a:p>
            <a:pPr algn="just"/>
            <a:r>
              <a:rPr lang="en-GB" sz="2800" b="1">
                <a:solidFill>
                  <a:srgbClr val="26333A"/>
                </a:solidFill>
                <a:latin typeface="Times New Roman" panose="02020603050405020304" pitchFamily="18" charset="0"/>
                <a:cs typeface="Times New Roman" panose="02020603050405020304" pitchFamily="18" charset="0"/>
              </a:rPr>
              <a:t>Hoạt động 3: Hành động thể hiện tình yêu thương trong gia đình.</a:t>
            </a:r>
          </a:p>
        </p:txBody>
      </p:sp>
      <p:pic>
        <p:nvPicPr>
          <p:cNvPr id="9" name="Picture 8">
            <a:extLst>
              <a:ext uri="{FF2B5EF4-FFF2-40B4-BE49-F238E27FC236}">
                <a16:creationId xmlns:a16="http://schemas.microsoft.com/office/drawing/2014/main" xmlns="" id="{D5C3448B-44CA-FAF3-A0C4-903A852678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1" y="2490345"/>
            <a:ext cx="2178425" cy="1645920"/>
          </a:xfrm>
          <a:prstGeom prst="roundRect">
            <a:avLst>
              <a:gd name="adj" fmla="val 16667"/>
            </a:avLst>
          </a:prstGeom>
          <a:ln w="28575">
            <a:solidFill>
              <a:srgbClr val="F79646"/>
            </a:solidFill>
          </a:ln>
          <a:effectLst/>
        </p:spPr>
      </p:pic>
      <p:pic>
        <p:nvPicPr>
          <p:cNvPr id="10" name="Picture 9">
            <a:extLst>
              <a:ext uri="{FF2B5EF4-FFF2-40B4-BE49-F238E27FC236}">
                <a16:creationId xmlns:a16="http://schemas.microsoft.com/office/drawing/2014/main" xmlns="" id="{F1810204-FAD8-24EA-FBFF-76445CFC94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8396" y="2490345"/>
            <a:ext cx="2135082" cy="1645920"/>
          </a:xfrm>
          <a:prstGeom prst="roundRect">
            <a:avLst>
              <a:gd name="adj" fmla="val 16667"/>
            </a:avLst>
          </a:prstGeom>
          <a:ln w="28575">
            <a:solidFill>
              <a:srgbClr val="F79646"/>
            </a:solidFill>
          </a:ln>
          <a:effectLst/>
        </p:spPr>
      </p:pic>
      <p:pic>
        <p:nvPicPr>
          <p:cNvPr id="11" name="Picture 10">
            <a:extLst>
              <a:ext uri="{FF2B5EF4-FFF2-40B4-BE49-F238E27FC236}">
                <a16:creationId xmlns:a16="http://schemas.microsoft.com/office/drawing/2014/main" xmlns="" id="{3C77661E-E613-A57E-FB85-898A1A35C9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3250" y="2490345"/>
            <a:ext cx="2189135" cy="1645920"/>
          </a:xfrm>
          <a:prstGeom prst="roundRect">
            <a:avLst>
              <a:gd name="adj" fmla="val 16667"/>
            </a:avLst>
          </a:prstGeom>
          <a:ln w="28575">
            <a:solidFill>
              <a:srgbClr val="F79646"/>
            </a:solidFill>
          </a:ln>
          <a:effectLst/>
        </p:spPr>
      </p:pic>
      <p:pic>
        <p:nvPicPr>
          <p:cNvPr id="12" name="Picture 11">
            <a:extLst>
              <a:ext uri="{FF2B5EF4-FFF2-40B4-BE49-F238E27FC236}">
                <a16:creationId xmlns:a16="http://schemas.microsoft.com/office/drawing/2014/main" xmlns="" id="{7FD37A89-0030-30F1-C6E4-2ADC07A4DE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2156" y="2490345"/>
            <a:ext cx="2274072" cy="1645920"/>
          </a:xfrm>
          <a:prstGeom prst="roundRect">
            <a:avLst>
              <a:gd name="adj" fmla="val 16667"/>
            </a:avLst>
          </a:prstGeom>
          <a:ln w="28575">
            <a:solidFill>
              <a:srgbClr val="F79646"/>
            </a:solidFill>
          </a:ln>
          <a:effectLst/>
        </p:spPr>
      </p:pic>
      <p:pic>
        <p:nvPicPr>
          <p:cNvPr id="13" name="Picture 12">
            <a:extLst>
              <a:ext uri="{FF2B5EF4-FFF2-40B4-BE49-F238E27FC236}">
                <a16:creationId xmlns:a16="http://schemas.microsoft.com/office/drawing/2014/main" xmlns="" id="{2E5B54B2-46A2-418C-0EBA-380478458C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1155" y="4602480"/>
            <a:ext cx="2187471" cy="1645920"/>
          </a:xfrm>
          <a:prstGeom prst="roundRect">
            <a:avLst>
              <a:gd name="adj" fmla="val 16667"/>
            </a:avLst>
          </a:prstGeom>
          <a:ln w="28575">
            <a:solidFill>
              <a:srgbClr val="F79646"/>
            </a:solidFill>
          </a:ln>
          <a:effectLst/>
        </p:spPr>
      </p:pic>
      <p:pic>
        <p:nvPicPr>
          <p:cNvPr id="14" name="Picture 13">
            <a:extLst>
              <a:ext uri="{FF2B5EF4-FFF2-40B4-BE49-F238E27FC236}">
                <a16:creationId xmlns:a16="http://schemas.microsoft.com/office/drawing/2014/main" xmlns="" id="{CB3BF5FE-3ABA-53C7-4308-A2D72BB1EA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48418" y="4602480"/>
            <a:ext cx="2135060" cy="1645920"/>
          </a:xfrm>
          <a:prstGeom prst="roundRect">
            <a:avLst>
              <a:gd name="adj" fmla="val 16667"/>
            </a:avLst>
          </a:prstGeom>
          <a:ln w="28575">
            <a:solidFill>
              <a:srgbClr val="F79646"/>
            </a:solidFill>
          </a:ln>
          <a:effectLst/>
        </p:spPr>
      </p:pic>
      <p:pic>
        <p:nvPicPr>
          <p:cNvPr id="15" name="Picture 14">
            <a:extLst>
              <a:ext uri="{FF2B5EF4-FFF2-40B4-BE49-F238E27FC236}">
                <a16:creationId xmlns:a16="http://schemas.microsoft.com/office/drawing/2014/main" xmlns="" id="{706C21D8-0B0A-BD02-A54D-1176020CF5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4602480"/>
            <a:ext cx="2146384" cy="1645920"/>
          </a:xfrm>
          <a:prstGeom prst="roundRect">
            <a:avLst>
              <a:gd name="adj" fmla="val 16667"/>
            </a:avLst>
          </a:prstGeom>
          <a:ln w="28575">
            <a:solidFill>
              <a:srgbClr val="F79646"/>
            </a:solidFill>
          </a:ln>
          <a:effectLst/>
        </p:spPr>
      </p:pic>
      <p:grpSp>
        <p:nvGrpSpPr>
          <p:cNvPr id="16" name="Group 15">
            <a:extLst>
              <a:ext uri="{FF2B5EF4-FFF2-40B4-BE49-F238E27FC236}">
                <a16:creationId xmlns:a16="http://schemas.microsoft.com/office/drawing/2014/main" xmlns="" id="{725BCE22-D290-F93B-C83B-4607CA693AE0}"/>
              </a:ext>
            </a:extLst>
          </p:cNvPr>
          <p:cNvGrpSpPr/>
          <p:nvPr/>
        </p:nvGrpSpPr>
        <p:grpSpPr>
          <a:xfrm>
            <a:off x="8339082" y="4602480"/>
            <a:ext cx="2247147" cy="1645920"/>
            <a:chOff x="825837" y="1555263"/>
            <a:chExt cx="7304451" cy="5261979"/>
          </a:xfrm>
        </p:grpSpPr>
        <p:pic>
          <p:nvPicPr>
            <p:cNvPr id="17" name="Picture 16">
              <a:extLst>
                <a:ext uri="{FF2B5EF4-FFF2-40B4-BE49-F238E27FC236}">
                  <a16:creationId xmlns:a16="http://schemas.microsoft.com/office/drawing/2014/main" xmlns="" id="{2AC4F296-AB00-3022-A196-AC41898E52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5837" y="1555263"/>
              <a:ext cx="7304451" cy="5261979"/>
            </a:xfrm>
            <a:prstGeom prst="roundRect">
              <a:avLst>
                <a:gd name="adj" fmla="val 16667"/>
              </a:avLst>
            </a:prstGeom>
            <a:ln w="28575">
              <a:solidFill>
                <a:srgbClr val="F79646"/>
              </a:solidFill>
            </a:ln>
            <a:effectLst/>
          </p:spPr>
        </p:pic>
        <p:sp>
          <p:nvSpPr>
            <p:cNvPr id="18" name="Cloud Callout 4">
              <a:extLst>
                <a:ext uri="{FF2B5EF4-FFF2-40B4-BE49-F238E27FC236}">
                  <a16:creationId xmlns:a16="http://schemas.microsoft.com/office/drawing/2014/main" xmlns="" id="{CB8AF5D9-09C1-6128-93F2-2CCA4D51FE5D}"/>
                </a:ext>
              </a:extLst>
            </p:cNvPr>
            <p:cNvSpPr/>
            <p:nvPr/>
          </p:nvSpPr>
          <p:spPr>
            <a:xfrm>
              <a:off x="2667004" y="2819401"/>
              <a:ext cx="2013719" cy="685801"/>
            </a:xfrm>
            <a:prstGeom prst="cloudCallout">
              <a:avLst>
                <a:gd name="adj1" fmla="val -4176"/>
                <a:gd name="adj2" fmla="val 72120"/>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en-US" sz="600" b="1" dirty="0">
                  <a:latin typeface="Times New Roman" panose="02020603050405020304" pitchFamily="18" charset="0"/>
                  <a:cs typeface="Times New Roman" panose="02020603050405020304" pitchFamily="18" charset="0"/>
                </a:rPr>
                <a:t>A! </a:t>
              </a:r>
              <a:r>
                <a:rPr lang="en-US" sz="600" b="1" dirty="0" err="1">
                  <a:latin typeface="Times New Roman" panose="02020603050405020304" pitchFamily="18" charset="0"/>
                  <a:cs typeface="Times New Roman" panose="02020603050405020304" pitchFamily="18" charset="0"/>
                </a:rPr>
                <a:t>Bố</a:t>
              </a:r>
              <a:r>
                <a:rPr lang="en-US" sz="600" b="1" dirty="0">
                  <a:latin typeface="Times New Roman" panose="02020603050405020304" pitchFamily="18" charset="0"/>
                  <a:cs typeface="Times New Roman" panose="02020603050405020304" pitchFamily="18" charset="0"/>
                </a:rPr>
                <a:t> </a:t>
              </a:r>
              <a:r>
                <a:rPr lang="en-US" sz="600" b="1" dirty="0" err="1">
                  <a:latin typeface="Times New Roman" panose="02020603050405020304" pitchFamily="18" charset="0"/>
                  <a:cs typeface="Times New Roman" panose="02020603050405020304" pitchFamily="18" charset="0"/>
                </a:rPr>
                <a:t>mẹ</a:t>
              </a:r>
              <a:r>
                <a:rPr lang="en-US" sz="600" b="1" dirty="0">
                  <a:latin typeface="Times New Roman" panose="02020603050405020304" pitchFamily="18" charset="0"/>
                  <a:cs typeface="Times New Roman" panose="02020603050405020304" pitchFamily="18" charset="0"/>
                </a:rPr>
                <a:t> </a:t>
              </a:r>
              <a:r>
                <a:rPr lang="en-US" sz="600" b="1" dirty="0" err="1">
                  <a:latin typeface="Times New Roman" panose="02020603050405020304" pitchFamily="18" charset="0"/>
                  <a:cs typeface="Times New Roman" panose="02020603050405020304" pitchFamily="18" charset="0"/>
                </a:rPr>
                <a:t>về</a:t>
              </a:r>
              <a:r>
                <a:rPr lang="en-US" sz="600" b="1" dirty="0">
                  <a:latin typeface="Times New Roman" panose="02020603050405020304" pitchFamily="18" charset="0"/>
                  <a:cs typeface="Times New Roman" panose="02020603050405020304" pitchFamily="18" charset="0"/>
                </a:rPr>
                <a:t>.</a:t>
              </a:r>
            </a:p>
          </p:txBody>
        </p:sp>
      </p:grpSp>
      <p:sp>
        <p:nvSpPr>
          <p:cNvPr id="2" name="TextBox 1"/>
          <p:cNvSpPr txBox="1"/>
          <p:nvPr/>
        </p:nvSpPr>
        <p:spPr>
          <a:xfrm>
            <a:off x="3432852" y="2408350"/>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1</a:t>
            </a:r>
          </a:p>
        </p:txBody>
      </p:sp>
      <p:sp>
        <p:nvSpPr>
          <p:cNvPr id="19" name="TextBox 18"/>
          <p:cNvSpPr txBox="1"/>
          <p:nvPr/>
        </p:nvSpPr>
        <p:spPr>
          <a:xfrm>
            <a:off x="5620116" y="2369713"/>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2</a:t>
            </a:r>
          </a:p>
        </p:txBody>
      </p:sp>
      <p:sp>
        <p:nvSpPr>
          <p:cNvPr id="20" name="TextBox 19"/>
          <p:cNvSpPr txBox="1"/>
          <p:nvPr/>
        </p:nvSpPr>
        <p:spPr>
          <a:xfrm>
            <a:off x="3401246" y="4507339"/>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5</a:t>
            </a:r>
          </a:p>
        </p:txBody>
      </p:sp>
      <p:sp>
        <p:nvSpPr>
          <p:cNvPr id="21" name="TextBox 20"/>
          <p:cNvSpPr txBox="1"/>
          <p:nvPr/>
        </p:nvSpPr>
        <p:spPr>
          <a:xfrm>
            <a:off x="7903830" y="2400192"/>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3</a:t>
            </a:r>
          </a:p>
        </p:txBody>
      </p:sp>
      <p:sp>
        <p:nvSpPr>
          <p:cNvPr id="22" name="TextBox 21"/>
          <p:cNvSpPr txBox="1"/>
          <p:nvPr/>
        </p:nvSpPr>
        <p:spPr>
          <a:xfrm>
            <a:off x="10247674" y="2411785"/>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4</a:t>
            </a:r>
          </a:p>
        </p:txBody>
      </p:sp>
      <p:sp>
        <p:nvSpPr>
          <p:cNvPr id="23" name="TextBox 22"/>
          <p:cNvSpPr txBox="1"/>
          <p:nvPr/>
        </p:nvSpPr>
        <p:spPr>
          <a:xfrm>
            <a:off x="5627795" y="4525800"/>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6</a:t>
            </a:r>
          </a:p>
        </p:txBody>
      </p:sp>
      <p:sp>
        <p:nvSpPr>
          <p:cNvPr id="24" name="TextBox 23"/>
          <p:cNvSpPr txBox="1"/>
          <p:nvPr/>
        </p:nvSpPr>
        <p:spPr>
          <a:xfrm>
            <a:off x="7886701" y="4537821"/>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7</a:t>
            </a:r>
          </a:p>
        </p:txBody>
      </p:sp>
      <p:sp>
        <p:nvSpPr>
          <p:cNvPr id="25" name="TextBox 24"/>
          <p:cNvSpPr txBox="1"/>
          <p:nvPr/>
        </p:nvSpPr>
        <p:spPr>
          <a:xfrm>
            <a:off x="10247674" y="4499184"/>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8</a:t>
            </a:r>
          </a:p>
        </p:txBody>
      </p:sp>
    </p:spTree>
    <p:extLst>
      <p:ext uri="{BB962C8B-B14F-4D97-AF65-F5344CB8AC3E}">
        <p14:creationId xmlns:p14="http://schemas.microsoft.com/office/powerpoint/2010/main" val="335539671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169</TotalTime>
  <Words>662</Words>
  <Application>Microsoft Office PowerPoint</Application>
  <PresentationFormat>Widescreen</PresentationFormat>
  <Paragraphs>60</Paragraphs>
  <Slides>12</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.VnAvant</vt:lpstr>
      <vt:lpstr>Aptos</vt:lpstr>
      <vt:lpstr>Arial</vt:lpstr>
      <vt:lpstr>Calibri</vt:lpstr>
      <vt:lpstr>HP001 TD 4H</vt:lpstr>
      <vt:lpstr>HP-089</vt:lpstr>
      <vt:lpstr>Lato</vt:lpstr>
      <vt:lpstr>Muli</vt:lpstr>
      <vt:lpstr>Times New Roman</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11</cp:revision>
  <dcterms:created xsi:type="dcterms:W3CDTF">2024-10-01T15:02:52Z</dcterms:created>
  <dcterms:modified xsi:type="dcterms:W3CDTF">2025-11-23T13:48:49Z</dcterms:modified>
</cp:coreProperties>
</file>