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62" r:id="rId2"/>
    <p:sldId id="376" r:id="rId3"/>
    <p:sldId id="257" r:id="rId4"/>
    <p:sldId id="384" r:id="rId5"/>
    <p:sldId id="385" r:id="rId6"/>
    <p:sldId id="391" r:id="rId7"/>
    <p:sldId id="39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1297" autoAdjust="0"/>
  </p:normalViewPr>
  <p:slideViewPr>
    <p:cSldViewPr>
      <p:cViewPr varScale="1">
        <p:scale>
          <a:sx n="95" d="100"/>
          <a:sy n="95" d="100"/>
        </p:scale>
        <p:origin x="4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9" y="277696"/>
            <a:ext cx="6093741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4800600" y="4567183"/>
            <a:ext cx="4160165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81150"/>
            <a:ext cx="914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TỰ </a:t>
            </a:r>
            <a:r>
              <a:rPr lang="en-US" altLang="zh-CN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NHIÊN</a:t>
            </a:r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XÃ</a:t>
            </a:r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HỘI</a:t>
            </a:r>
            <a:r>
              <a:rPr lang="en-US" altLang="zh-CN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- LỚP 1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42950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A0B14E-9664-4FBC-BAE6-7012B6F34EFB}"/>
              </a:ext>
            </a:extLst>
          </p:cNvPr>
          <p:cNvSpPr txBox="1"/>
          <p:nvPr/>
        </p:nvSpPr>
        <p:spPr>
          <a:xfrm>
            <a:off x="0" y="2291775"/>
            <a:ext cx="914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Chủ</a:t>
            </a:r>
            <a:r>
              <a:rPr lang="en-US" altLang="zh-CN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: TRƯỜNG HỌC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5925C5-6EF8-4239-917A-37A010805FFA}"/>
              </a:ext>
            </a:extLst>
          </p:cNvPr>
          <p:cNvSpPr txBox="1"/>
          <p:nvPr/>
        </p:nvSpPr>
        <p:spPr>
          <a:xfrm>
            <a:off x="0" y="3028950"/>
            <a:ext cx="914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 6: Trường học của em (Tiết 2)</a:t>
            </a:r>
            <a:endParaRPr lang="en-US" altLang="zh-CN" sz="36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14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30BB48-72B7-42E1-ADC9-0F33A9C3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34" y="0"/>
            <a:ext cx="49269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8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8"/>
            <a:ext cx="9100456" cy="51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80975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về các thành viên trong trường của em !</a:t>
            </a:r>
            <a:endParaRPr lang="en-US" sz="36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663923-DB98-4D82-97E3-87C6484D8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62150"/>
            <a:ext cx="11620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5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8"/>
            <a:ext cx="9100456" cy="51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5A3E14-DA72-477C-AF0E-EAB89E7D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09750"/>
            <a:ext cx="923925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BF589F-902A-4AAA-BD5B-2874B148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81" y="1809751"/>
            <a:ext cx="5767619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7283C2-0429-46A5-A754-599829458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569" y="0"/>
            <a:ext cx="5190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8"/>
            <a:ext cx="9100456" cy="51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A3BC26-AA8B-41F8-A6F4-0E50FE88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241" y="1581150"/>
            <a:ext cx="579533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5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8"/>
            <a:ext cx="9100456" cy="51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E97FB0-4E0C-493B-8727-D5D5418D9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8" y="1401318"/>
            <a:ext cx="4135582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838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2254</TotalTime>
  <Words>37</Words>
  <Application>Microsoft Office PowerPoint</Application>
  <PresentationFormat>On-screen Show (16:9)</PresentationFormat>
  <Paragraphs>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.黑体-日本语</vt:lpstr>
      <vt:lpstr>Arial</vt:lpstr>
      <vt:lpstr>Calibri</vt:lpstr>
      <vt:lpstr>Georgia</vt:lpstr>
      <vt:lpstr>Times New Roman</vt:lpstr>
      <vt:lpstr>Trebuchet MS</vt:lpstr>
      <vt:lpstr>Slipstream</vt:lpstr>
      <vt:lpstr>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307</cp:revision>
  <dcterms:created xsi:type="dcterms:W3CDTF">2020-08-19T08:40:40Z</dcterms:created>
  <dcterms:modified xsi:type="dcterms:W3CDTF">2025-11-23T13:53:48Z</dcterms:modified>
</cp:coreProperties>
</file>