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1" r:id="rId2"/>
    <p:sldId id="276" r:id="rId3"/>
    <p:sldId id="277" r:id="rId4"/>
    <p:sldId id="260" r:id="rId5"/>
    <p:sldId id="266" r:id="rId6"/>
    <p:sldId id="280" r:id="rId7"/>
  </p:sldIdLst>
  <p:sldSz cx="9144000" cy="6858000" type="screen4x3"/>
  <p:notesSz cx="6858000" cy="9144000"/>
  <p:embeddedFontLst>
    <p:embeddedFont>
      <p:font typeface="宋体" panose="02010600030101010101" pitchFamily="2" charset="-122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FFFF"/>
    <a:srgbClr val="FF99FF"/>
    <a:srgbClr val="FF33CC"/>
    <a:srgbClr val="CC3300"/>
    <a:srgbClr val="993300"/>
    <a:srgbClr val="FFFF2F"/>
    <a:srgbClr val="FFFF53"/>
    <a:srgbClr val="FFFF79"/>
    <a:srgbClr val="FFFF5D"/>
    <a:srgbClr val="FFF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9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3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1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4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5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6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4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5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55B6A-A229-45F7-9C8E-F3508C9557E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1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30087" y="1452069"/>
            <a:ext cx="8136835" cy="91156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剪去对角的矩形 22"/>
          <p:cNvSpPr/>
          <p:nvPr/>
        </p:nvSpPr>
        <p:spPr>
          <a:xfrm>
            <a:off x="118894" y="72404"/>
            <a:ext cx="2497826" cy="1168497"/>
          </a:xfrm>
          <a:prstGeom prst="snip2Diag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7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6720" y="201321"/>
            <a:ext cx="643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 ĐỘNG TRẢI NGHIỆM</a:t>
            </a:r>
          </a:p>
        </p:txBody>
      </p:sp>
      <p:sp>
        <p:nvSpPr>
          <p:cNvPr id="5" name="文本框 7"/>
          <p:cNvSpPr txBox="1"/>
          <p:nvPr/>
        </p:nvSpPr>
        <p:spPr>
          <a:xfrm>
            <a:off x="1593985" y="1654362"/>
            <a:ext cx="5663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Hoạt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động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3: 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3251403" y="1636540"/>
            <a:ext cx="51134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      </a:t>
            </a:r>
            <a:r>
              <a:rPr kumimoji="0" lang="en-US" altLang="zh-CN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Sắm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vai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xử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lý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tình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huống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: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72" y="1644656"/>
            <a:ext cx="561150" cy="431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CB7F95-37B9-6FAB-C378-1D972347C0CC}"/>
              </a:ext>
            </a:extLst>
          </p:cNvPr>
          <p:cNvSpPr txBox="1"/>
          <p:nvPr/>
        </p:nvSpPr>
        <p:spPr>
          <a:xfrm>
            <a:off x="3485030" y="623938"/>
            <a:ext cx="4790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66A1CC-F814-A291-0025-2894B6CF8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3" y="2878776"/>
            <a:ext cx="4272607" cy="3522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3AFC386-C2F4-7A35-2B7A-5B44C36DE6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93" y="4229431"/>
            <a:ext cx="580888" cy="1709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E420054-9F2E-C7C0-5956-3C6B28C649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36" y="4192238"/>
            <a:ext cx="624161" cy="1747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D4608DE-BF5D-3855-504B-4F8F19CFB32A}"/>
              </a:ext>
            </a:extLst>
          </p:cNvPr>
          <p:cNvGrpSpPr/>
          <p:nvPr/>
        </p:nvGrpSpPr>
        <p:grpSpPr>
          <a:xfrm>
            <a:off x="276629" y="3019755"/>
            <a:ext cx="3506201" cy="1176942"/>
            <a:chOff x="3210019" y="3073562"/>
            <a:chExt cx="3506201" cy="117694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925FB45-CF0F-5FF1-D66D-C0BC61C84003}"/>
                </a:ext>
              </a:extLst>
            </p:cNvPr>
            <p:cNvSpPr/>
            <p:nvPr/>
          </p:nvSpPr>
          <p:spPr>
            <a:xfrm>
              <a:off x="3954019" y="41065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33231DBB-EC23-79C2-FC92-2A13C2CF65EF}"/>
                </a:ext>
              </a:extLst>
            </p:cNvPr>
            <p:cNvSpPr/>
            <p:nvPr/>
          </p:nvSpPr>
          <p:spPr>
            <a:xfrm>
              <a:off x="3210019" y="3233603"/>
              <a:ext cx="590246" cy="5595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E8183C5-EAB2-EAE4-20B4-D6DDABE34E5B}"/>
                </a:ext>
              </a:extLst>
            </p:cNvPr>
            <p:cNvGrpSpPr/>
            <p:nvPr/>
          </p:nvGrpSpPr>
          <p:grpSpPr>
            <a:xfrm>
              <a:off x="3961314" y="3073562"/>
              <a:ext cx="2754906" cy="1155718"/>
              <a:chOff x="3961314" y="3073562"/>
              <a:chExt cx="2754906" cy="1155718"/>
            </a:xfrm>
          </p:grpSpPr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xmlns="" id="{099764FD-0EA7-5145-D84F-8084DCAC79BD}"/>
                  </a:ext>
                </a:extLst>
              </p:cNvPr>
              <p:cNvSpPr/>
              <p:nvPr/>
            </p:nvSpPr>
            <p:spPr>
              <a:xfrm>
                <a:off x="4132890" y="3073562"/>
                <a:ext cx="2583330" cy="1155718"/>
              </a:xfrm>
              <a:custGeom>
                <a:avLst/>
                <a:gdLst>
                  <a:gd name="connsiteX0" fmla="*/ 0 w 2583330"/>
                  <a:gd name="connsiteY0" fmla="*/ 0 h 769258"/>
                  <a:gd name="connsiteX1" fmla="*/ 430555 w 2583330"/>
                  <a:gd name="connsiteY1" fmla="*/ 0 h 769258"/>
                  <a:gd name="connsiteX2" fmla="*/ 430555 w 2583330"/>
                  <a:gd name="connsiteY2" fmla="*/ 0 h 769258"/>
                  <a:gd name="connsiteX3" fmla="*/ 1076388 w 2583330"/>
                  <a:gd name="connsiteY3" fmla="*/ 0 h 769258"/>
                  <a:gd name="connsiteX4" fmla="*/ 2583330 w 2583330"/>
                  <a:gd name="connsiteY4" fmla="*/ 0 h 769258"/>
                  <a:gd name="connsiteX5" fmla="*/ 2583330 w 2583330"/>
                  <a:gd name="connsiteY5" fmla="*/ 448734 h 769258"/>
                  <a:gd name="connsiteX6" fmla="*/ 2583330 w 2583330"/>
                  <a:gd name="connsiteY6" fmla="*/ 448734 h 769258"/>
                  <a:gd name="connsiteX7" fmla="*/ 2583330 w 2583330"/>
                  <a:gd name="connsiteY7" fmla="*/ 641048 h 769258"/>
                  <a:gd name="connsiteX8" fmla="*/ 2583330 w 2583330"/>
                  <a:gd name="connsiteY8" fmla="*/ 769258 h 769258"/>
                  <a:gd name="connsiteX9" fmla="*/ 1076388 w 2583330"/>
                  <a:gd name="connsiteY9" fmla="*/ 769258 h 769258"/>
                  <a:gd name="connsiteX10" fmla="*/ 599849 w 2583330"/>
                  <a:gd name="connsiteY10" fmla="*/ 1155718 h 769258"/>
                  <a:gd name="connsiteX11" fmla="*/ 430555 w 2583330"/>
                  <a:gd name="connsiteY11" fmla="*/ 769258 h 769258"/>
                  <a:gd name="connsiteX12" fmla="*/ 0 w 2583330"/>
                  <a:gd name="connsiteY12" fmla="*/ 769258 h 769258"/>
                  <a:gd name="connsiteX13" fmla="*/ 0 w 2583330"/>
                  <a:gd name="connsiteY13" fmla="*/ 641048 h 769258"/>
                  <a:gd name="connsiteX14" fmla="*/ 0 w 2583330"/>
                  <a:gd name="connsiteY14" fmla="*/ 448734 h 769258"/>
                  <a:gd name="connsiteX15" fmla="*/ 0 w 2583330"/>
                  <a:gd name="connsiteY15" fmla="*/ 448734 h 769258"/>
                  <a:gd name="connsiteX16" fmla="*/ 0 w 2583330"/>
                  <a:gd name="connsiteY16" fmla="*/ 0 h 769258"/>
                  <a:gd name="connsiteX0" fmla="*/ 0 w 2583330"/>
                  <a:gd name="connsiteY0" fmla="*/ 0 h 1155718"/>
                  <a:gd name="connsiteX1" fmla="*/ 430555 w 2583330"/>
                  <a:gd name="connsiteY1" fmla="*/ 0 h 1155718"/>
                  <a:gd name="connsiteX2" fmla="*/ 430555 w 2583330"/>
                  <a:gd name="connsiteY2" fmla="*/ 0 h 1155718"/>
                  <a:gd name="connsiteX3" fmla="*/ 1076388 w 2583330"/>
                  <a:gd name="connsiteY3" fmla="*/ 0 h 1155718"/>
                  <a:gd name="connsiteX4" fmla="*/ 2583330 w 2583330"/>
                  <a:gd name="connsiteY4" fmla="*/ 0 h 1155718"/>
                  <a:gd name="connsiteX5" fmla="*/ 2583330 w 2583330"/>
                  <a:gd name="connsiteY5" fmla="*/ 448734 h 1155718"/>
                  <a:gd name="connsiteX6" fmla="*/ 2583330 w 2583330"/>
                  <a:gd name="connsiteY6" fmla="*/ 448734 h 1155718"/>
                  <a:gd name="connsiteX7" fmla="*/ 2583330 w 2583330"/>
                  <a:gd name="connsiteY7" fmla="*/ 641048 h 1155718"/>
                  <a:gd name="connsiteX8" fmla="*/ 2583330 w 2583330"/>
                  <a:gd name="connsiteY8" fmla="*/ 769258 h 1155718"/>
                  <a:gd name="connsiteX9" fmla="*/ 1076388 w 2583330"/>
                  <a:gd name="connsiteY9" fmla="*/ 769258 h 1155718"/>
                  <a:gd name="connsiteX10" fmla="*/ 599849 w 2583330"/>
                  <a:gd name="connsiteY10" fmla="*/ 1155718 h 1155718"/>
                  <a:gd name="connsiteX11" fmla="*/ 708851 w 2583330"/>
                  <a:gd name="connsiteY11" fmla="*/ 782510 h 1155718"/>
                  <a:gd name="connsiteX12" fmla="*/ 0 w 2583330"/>
                  <a:gd name="connsiteY12" fmla="*/ 769258 h 1155718"/>
                  <a:gd name="connsiteX13" fmla="*/ 0 w 2583330"/>
                  <a:gd name="connsiteY13" fmla="*/ 641048 h 1155718"/>
                  <a:gd name="connsiteX14" fmla="*/ 0 w 2583330"/>
                  <a:gd name="connsiteY14" fmla="*/ 448734 h 1155718"/>
                  <a:gd name="connsiteX15" fmla="*/ 0 w 2583330"/>
                  <a:gd name="connsiteY15" fmla="*/ 448734 h 1155718"/>
                  <a:gd name="connsiteX16" fmla="*/ 0 w 2583330"/>
                  <a:gd name="connsiteY16" fmla="*/ 0 h 1155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83330" h="1155718">
                    <a:moveTo>
                      <a:pt x="0" y="0"/>
                    </a:moveTo>
                    <a:lnTo>
                      <a:pt x="430555" y="0"/>
                    </a:lnTo>
                    <a:lnTo>
                      <a:pt x="430555" y="0"/>
                    </a:lnTo>
                    <a:lnTo>
                      <a:pt x="1076388" y="0"/>
                    </a:lnTo>
                    <a:lnTo>
                      <a:pt x="2583330" y="0"/>
                    </a:lnTo>
                    <a:lnTo>
                      <a:pt x="2583330" y="448734"/>
                    </a:lnTo>
                    <a:lnTo>
                      <a:pt x="2583330" y="448734"/>
                    </a:lnTo>
                    <a:lnTo>
                      <a:pt x="2583330" y="641048"/>
                    </a:lnTo>
                    <a:lnTo>
                      <a:pt x="2583330" y="769258"/>
                    </a:lnTo>
                    <a:lnTo>
                      <a:pt x="1076388" y="769258"/>
                    </a:lnTo>
                    <a:lnTo>
                      <a:pt x="599849" y="1155718"/>
                    </a:lnTo>
                    <a:lnTo>
                      <a:pt x="708851" y="782510"/>
                    </a:lnTo>
                    <a:lnTo>
                      <a:pt x="0" y="769258"/>
                    </a:lnTo>
                    <a:lnTo>
                      <a:pt x="0" y="641048"/>
                    </a:lnTo>
                    <a:lnTo>
                      <a:pt x="0" y="448734"/>
                    </a:lnTo>
                    <a:lnTo>
                      <a:pt x="0" y="4487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4C8EEB15-53C9-3CFB-6856-2D4C9A888092}"/>
                  </a:ext>
                </a:extLst>
              </p:cNvPr>
              <p:cNvSpPr txBox="1"/>
              <p:nvPr/>
            </p:nvSpPr>
            <p:spPr>
              <a:xfrm>
                <a:off x="3961314" y="3102843"/>
                <a:ext cx="274090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200" b="1" dirty="0" err="1">
                    <a:solidFill>
                      <a:srgbClr val="FFFF5B"/>
                    </a:solidFill>
                    <a:latin typeface="SVN-Avo" panose="02040603050506020204" pitchFamily="18" charset="0"/>
                  </a:rPr>
                  <a:t>Mình</a:t>
                </a:r>
                <a:r>
                  <a:rPr lang="en-GB" sz="2200" b="1" dirty="0">
                    <a:solidFill>
                      <a:srgbClr val="FFFF5B"/>
                    </a:solidFill>
                    <a:latin typeface="SVN-Avo" panose="02040603050506020204" pitchFamily="18" charset="0"/>
                  </a:rPr>
                  <a:t> </a:t>
                </a:r>
                <a:r>
                  <a:rPr lang="en-GB" sz="2200" b="1" dirty="0" err="1">
                    <a:solidFill>
                      <a:srgbClr val="FFFF5B"/>
                    </a:solidFill>
                    <a:latin typeface="SVN-Avo" panose="02040603050506020204" pitchFamily="18" charset="0"/>
                  </a:rPr>
                  <a:t>có</a:t>
                </a:r>
                <a:r>
                  <a:rPr lang="en-GB" sz="2200" b="1" dirty="0">
                    <a:solidFill>
                      <a:srgbClr val="FFFF5B"/>
                    </a:solidFill>
                    <a:latin typeface="SVN-Avo" panose="02040603050506020204" pitchFamily="18" charset="0"/>
                  </a:rPr>
                  <a:t> </a:t>
                </a:r>
                <a:r>
                  <a:rPr lang="en-GB" sz="2200" b="1" dirty="0" err="1">
                    <a:solidFill>
                      <a:srgbClr val="FFFF5B"/>
                    </a:solidFill>
                    <a:latin typeface="SVN-Avo" panose="02040603050506020204" pitchFamily="18" charset="0"/>
                  </a:rPr>
                  <a:t>chào</a:t>
                </a:r>
                <a:r>
                  <a:rPr lang="en-GB" sz="2200" b="1" dirty="0">
                    <a:solidFill>
                      <a:srgbClr val="FFFF5B"/>
                    </a:solidFill>
                    <a:latin typeface="SVN-Avo" panose="02040603050506020204" pitchFamily="18" charset="0"/>
                  </a:rPr>
                  <a:t> </a:t>
                </a:r>
                <a:r>
                  <a:rPr lang="en-GB" sz="2200" b="1" dirty="0" err="1">
                    <a:solidFill>
                      <a:srgbClr val="FFFF5B"/>
                    </a:solidFill>
                    <a:latin typeface="SVN-Avo" panose="02040603050506020204" pitchFamily="18" charset="0"/>
                  </a:rPr>
                  <a:t>cô</a:t>
                </a:r>
                <a:r>
                  <a:rPr lang="en-GB" sz="2200" b="1" dirty="0">
                    <a:solidFill>
                      <a:srgbClr val="FFFF5B"/>
                    </a:solidFill>
                    <a:latin typeface="SVN-Avo" panose="02040603050506020204" pitchFamily="18" charset="0"/>
                  </a:rPr>
                  <a:t> </a:t>
                </a:r>
                <a:r>
                  <a:rPr lang="en-GB" sz="2200" b="1" dirty="0" err="1">
                    <a:solidFill>
                      <a:srgbClr val="FFFF5B"/>
                    </a:solidFill>
                    <a:latin typeface="SVN-Avo" panose="02040603050506020204" pitchFamily="18" charset="0"/>
                  </a:rPr>
                  <a:t>không</a:t>
                </a:r>
                <a:r>
                  <a:rPr lang="en-GB" sz="2200" b="1" dirty="0">
                    <a:solidFill>
                      <a:srgbClr val="FFFF5B"/>
                    </a:solidFill>
                    <a:latin typeface="SVN-Avo" panose="02040603050506020204" pitchFamily="18" charset="0"/>
                  </a:rPr>
                  <a:t>?</a:t>
                </a: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2AD624F2-881B-CD58-0694-E86738A27454}"/>
                </a:ext>
              </a:extLst>
            </p:cNvPr>
            <p:cNvSpPr/>
            <p:nvPr/>
          </p:nvSpPr>
          <p:spPr>
            <a:xfrm>
              <a:off x="3700252" y="3793379"/>
              <a:ext cx="234409" cy="23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1" name="Picture 30" descr="Growing Wild Flowers Sticker by Botanical PaperWorks for iOS &amp;amp; Android |  GIPHY | Flowers gif, Good morning beautiful gif, Beautiful gif">
            <a:extLst>
              <a:ext uri="{FF2B5EF4-FFF2-40B4-BE49-F238E27FC236}">
                <a16:creationId xmlns:a16="http://schemas.microsoft.com/office/drawing/2014/main" xmlns="" id="{B8C4F0A3-19A0-C7BB-2D8B-3B8CC4577F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2165" y="4328817"/>
            <a:ext cx="580888" cy="58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Growing Wild Flowers Sticker by Botanical PaperWorks for iOS &amp;amp; Android |  GIPHY | Flowers gif, Good morning beautiful gif, Beautiful gif">
            <a:extLst>
              <a:ext uri="{FF2B5EF4-FFF2-40B4-BE49-F238E27FC236}">
                <a16:creationId xmlns:a16="http://schemas.microsoft.com/office/drawing/2014/main" xmlns="" id="{9067BB9C-DD44-8F8C-0BCE-EBE328CF09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074" y="4328817"/>
            <a:ext cx="580888" cy="58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FB12F4CD-3713-AAAF-CDA8-819D785BCDAA}"/>
              </a:ext>
            </a:extLst>
          </p:cNvPr>
          <p:cNvSpPr/>
          <p:nvPr/>
        </p:nvSpPr>
        <p:spPr>
          <a:xfrm>
            <a:off x="5206437" y="2823580"/>
            <a:ext cx="3490008" cy="3577219"/>
          </a:xfrm>
          <a:prstGeom prst="roundRect">
            <a:avLst>
              <a:gd name="adj" fmla="val 24617"/>
            </a:avLst>
          </a:prstGeom>
          <a:solidFill>
            <a:srgbClr val="5ABA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3ECAF11-AAED-646D-EA67-FA6ED26210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18" y="3959946"/>
            <a:ext cx="1274256" cy="2401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9A3C155-BBFF-2A0B-E6D3-E89F9D146E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76" y="4160538"/>
            <a:ext cx="1670706" cy="217610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B0342F9-4AE7-A516-E805-ADF54025936B}"/>
              </a:ext>
            </a:extLst>
          </p:cNvPr>
          <p:cNvGrpSpPr/>
          <p:nvPr/>
        </p:nvGrpSpPr>
        <p:grpSpPr>
          <a:xfrm>
            <a:off x="7801183" y="4410667"/>
            <a:ext cx="522845" cy="252833"/>
            <a:chOff x="7301446" y="4614590"/>
            <a:chExt cx="628730" cy="2796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8A3CE310-EF47-819C-7653-4C6FE2D147FE}"/>
                </a:ext>
              </a:extLst>
            </p:cNvPr>
            <p:cNvSpPr/>
            <p:nvPr/>
          </p:nvSpPr>
          <p:spPr>
            <a:xfrm flipH="1">
              <a:off x="7837021" y="4636366"/>
              <a:ext cx="93155" cy="257853"/>
            </a:xfrm>
            <a:custGeom>
              <a:avLst/>
              <a:gdLst>
                <a:gd name="connsiteX0" fmla="*/ 186310 w 186310"/>
                <a:gd name="connsiteY0" fmla="*/ 0 h 661852"/>
                <a:gd name="connsiteX1" fmla="*/ 142767 w 186310"/>
                <a:gd name="connsiteY1" fmla="*/ 78377 h 661852"/>
                <a:gd name="connsiteX2" fmla="*/ 134058 w 186310"/>
                <a:gd name="connsiteY2" fmla="*/ 104503 h 661852"/>
                <a:gd name="connsiteX3" fmla="*/ 107932 w 186310"/>
                <a:gd name="connsiteY3" fmla="*/ 113212 h 661852"/>
                <a:gd name="connsiteX4" fmla="*/ 90515 w 186310"/>
                <a:gd name="connsiteY4" fmla="*/ 148046 h 661852"/>
                <a:gd name="connsiteX5" fmla="*/ 73098 w 186310"/>
                <a:gd name="connsiteY5" fmla="*/ 174172 h 661852"/>
                <a:gd name="connsiteX6" fmla="*/ 55681 w 186310"/>
                <a:gd name="connsiteY6" fmla="*/ 226423 h 661852"/>
                <a:gd name="connsiteX7" fmla="*/ 46972 w 186310"/>
                <a:gd name="connsiteY7" fmla="*/ 287383 h 661852"/>
                <a:gd name="connsiteX8" fmla="*/ 38264 w 186310"/>
                <a:gd name="connsiteY8" fmla="*/ 313509 h 661852"/>
                <a:gd name="connsiteX9" fmla="*/ 12138 w 186310"/>
                <a:gd name="connsiteY9" fmla="*/ 391886 h 661852"/>
                <a:gd name="connsiteX10" fmla="*/ 3430 w 186310"/>
                <a:gd name="connsiteY10" fmla="*/ 661852 h 66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310" h="661852">
                  <a:moveTo>
                    <a:pt x="186310" y="0"/>
                  </a:moveTo>
                  <a:cubicBezTo>
                    <a:pt x="169794" y="27527"/>
                    <a:pt x="155261" y="49224"/>
                    <a:pt x="142767" y="78377"/>
                  </a:cubicBezTo>
                  <a:cubicBezTo>
                    <a:pt x="139151" y="86815"/>
                    <a:pt x="140549" y="98012"/>
                    <a:pt x="134058" y="104503"/>
                  </a:cubicBezTo>
                  <a:cubicBezTo>
                    <a:pt x="127567" y="110994"/>
                    <a:pt x="116641" y="110309"/>
                    <a:pt x="107932" y="113212"/>
                  </a:cubicBezTo>
                  <a:cubicBezTo>
                    <a:pt x="102126" y="124823"/>
                    <a:pt x="96956" y="136775"/>
                    <a:pt x="90515" y="148046"/>
                  </a:cubicBezTo>
                  <a:cubicBezTo>
                    <a:pt x="85322" y="157133"/>
                    <a:pt x="77349" y="164608"/>
                    <a:pt x="73098" y="174172"/>
                  </a:cubicBezTo>
                  <a:cubicBezTo>
                    <a:pt x="65642" y="190949"/>
                    <a:pt x="61487" y="209006"/>
                    <a:pt x="55681" y="226423"/>
                  </a:cubicBezTo>
                  <a:cubicBezTo>
                    <a:pt x="52778" y="246743"/>
                    <a:pt x="50997" y="267255"/>
                    <a:pt x="46972" y="287383"/>
                  </a:cubicBezTo>
                  <a:cubicBezTo>
                    <a:pt x="45172" y="296384"/>
                    <a:pt x="40255" y="304548"/>
                    <a:pt x="38264" y="313509"/>
                  </a:cubicBezTo>
                  <a:cubicBezTo>
                    <a:pt x="22621" y="383905"/>
                    <a:pt x="42440" y="346433"/>
                    <a:pt x="12138" y="391886"/>
                  </a:cubicBezTo>
                  <a:cubicBezTo>
                    <a:pt x="-8500" y="515721"/>
                    <a:pt x="3430" y="426480"/>
                    <a:pt x="3430" y="661852"/>
                  </a:cubicBezTo>
                </a:path>
              </a:pathLst>
            </a:custGeom>
            <a:noFill/>
            <a:ln w="19050">
              <a:solidFill>
                <a:srgbClr val="89FFF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B1E8499-46CA-FC71-6A4B-ACBC615C597A}"/>
                </a:ext>
              </a:extLst>
            </p:cNvPr>
            <p:cNvSpPr/>
            <p:nvPr/>
          </p:nvSpPr>
          <p:spPr>
            <a:xfrm>
              <a:off x="7301446" y="4614590"/>
              <a:ext cx="93155" cy="257853"/>
            </a:xfrm>
            <a:custGeom>
              <a:avLst/>
              <a:gdLst>
                <a:gd name="connsiteX0" fmla="*/ 186310 w 186310"/>
                <a:gd name="connsiteY0" fmla="*/ 0 h 661852"/>
                <a:gd name="connsiteX1" fmla="*/ 142767 w 186310"/>
                <a:gd name="connsiteY1" fmla="*/ 78377 h 661852"/>
                <a:gd name="connsiteX2" fmla="*/ 134058 w 186310"/>
                <a:gd name="connsiteY2" fmla="*/ 104503 h 661852"/>
                <a:gd name="connsiteX3" fmla="*/ 107932 w 186310"/>
                <a:gd name="connsiteY3" fmla="*/ 113212 h 661852"/>
                <a:gd name="connsiteX4" fmla="*/ 90515 w 186310"/>
                <a:gd name="connsiteY4" fmla="*/ 148046 h 661852"/>
                <a:gd name="connsiteX5" fmla="*/ 73098 w 186310"/>
                <a:gd name="connsiteY5" fmla="*/ 174172 h 661852"/>
                <a:gd name="connsiteX6" fmla="*/ 55681 w 186310"/>
                <a:gd name="connsiteY6" fmla="*/ 226423 h 661852"/>
                <a:gd name="connsiteX7" fmla="*/ 46972 w 186310"/>
                <a:gd name="connsiteY7" fmla="*/ 287383 h 661852"/>
                <a:gd name="connsiteX8" fmla="*/ 38264 w 186310"/>
                <a:gd name="connsiteY8" fmla="*/ 313509 h 661852"/>
                <a:gd name="connsiteX9" fmla="*/ 12138 w 186310"/>
                <a:gd name="connsiteY9" fmla="*/ 391886 h 661852"/>
                <a:gd name="connsiteX10" fmla="*/ 3430 w 186310"/>
                <a:gd name="connsiteY10" fmla="*/ 661852 h 66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310" h="661852">
                  <a:moveTo>
                    <a:pt x="186310" y="0"/>
                  </a:moveTo>
                  <a:cubicBezTo>
                    <a:pt x="169794" y="27527"/>
                    <a:pt x="155261" y="49224"/>
                    <a:pt x="142767" y="78377"/>
                  </a:cubicBezTo>
                  <a:cubicBezTo>
                    <a:pt x="139151" y="86815"/>
                    <a:pt x="140549" y="98012"/>
                    <a:pt x="134058" y="104503"/>
                  </a:cubicBezTo>
                  <a:cubicBezTo>
                    <a:pt x="127567" y="110994"/>
                    <a:pt x="116641" y="110309"/>
                    <a:pt x="107932" y="113212"/>
                  </a:cubicBezTo>
                  <a:cubicBezTo>
                    <a:pt x="102126" y="124823"/>
                    <a:pt x="96956" y="136775"/>
                    <a:pt x="90515" y="148046"/>
                  </a:cubicBezTo>
                  <a:cubicBezTo>
                    <a:pt x="85322" y="157133"/>
                    <a:pt x="77349" y="164608"/>
                    <a:pt x="73098" y="174172"/>
                  </a:cubicBezTo>
                  <a:cubicBezTo>
                    <a:pt x="65642" y="190949"/>
                    <a:pt x="61487" y="209006"/>
                    <a:pt x="55681" y="226423"/>
                  </a:cubicBezTo>
                  <a:cubicBezTo>
                    <a:pt x="52778" y="246743"/>
                    <a:pt x="50997" y="267255"/>
                    <a:pt x="46972" y="287383"/>
                  </a:cubicBezTo>
                  <a:cubicBezTo>
                    <a:pt x="45172" y="296384"/>
                    <a:pt x="40255" y="304548"/>
                    <a:pt x="38264" y="313509"/>
                  </a:cubicBezTo>
                  <a:cubicBezTo>
                    <a:pt x="22621" y="383905"/>
                    <a:pt x="42440" y="346433"/>
                    <a:pt x="12138" y="391886"/>
                  </a:cubicBezTo>
                  <a:cubicBezTo>
                    <a:pt x="-8500" y="515721"/>
                    <a:pt x="3430" y="426480"/>
                    <a:pt x="3430" y="661852"/>
                  </a:cubicBezTo>
                </a:path>
              </a:pathLst>
            </a:custGeom>
            <a:noFill/>
            <a:ln w="19050">
              <a:solidFill>
                <a:srgbClr val="89FFF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E2D310E-10B5-446B-D881-E056E64D335C}"/>
              </a:ext>
            </a:extLst>
          </p:cNvPr>
          <p:cNvGrpSpPr/>
          <p:nvPr/>
        </p:nvGrpSpPr>
        <p:grpSpPr>
          <a:xfrm>
            <a:off x="5617476" y="2971320"/>
            <a:ext cx="778711" cy="1032378"/>
            <a:chOff x="2884642" y="2998417"/>
            <a:chExt cx="936413" cy="114179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54CFCE7F-11A2-7780-BB86-EC8FE1EBA316}"/>
                </a:ext>
              </a:extLst>
            </p:cNvPr>
            <p:cNvSpPr/>
            <p:nvPr/>
          </p:nvSpPr>
          <p:spPr>
            <a:xfrm>
              <a:off x="3605055" y="3924209"/>
              <a:ext cx="216000" cy="216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E8EBB699-CAA0-EF30-11DA-D6EE15637F72}"/>
                </a:ext>
              </a:extLst>
            </p:cNvPr>
            <p:cNvSpPr/>
            <p:nvPr/>
          </p:nvSpPr>
          <p:spPr>
            <a:xfrm>
              <a:off x="3299791" y="3538417"/>
              <a:ext cx="318516" cy="32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8755132B-AE35-3A7F-5500-5194E5A66B14}"/>
                </a:ext>
              </a:extLst>
            </p:cNvPr>
            <p:cNvSpPr/>
            <p:nvPr/>
          </p:nvSpPr>
          <p:spPr>
            <a:xfrm>
              <a:off x="2884642" y="2998417"/>
              <a:ext cx="540000" cy="5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4EBE4237-A50D-CCBA-8134-A609B0E032EB}"/>
              </a:ext>
            </a:extLst>
          </p:cNvPr>
          <p:cNvSpPr/>
          <p:nvPr/>
        </p:nvSpPr>
        <p:spPr>
          <a:xfrm>
            <a:off x="4114134" y="2623930"/>
            <a:ext cx="540000" cy="54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49BAEB2-078E-E906-825E-8A565BCAEC13}"/>
              </a:ext>
            </a:extLst>
          </p:cNvPr>
          <p:cNvSpPr/>
          <p:nvPr/>
        </p:nvSpPr>
        <p:spPr>
          <a:xfrm>
            <a:off x="8173297" y="2611545"/>
            <a:ext cx="540000" cy="54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A35AC1-F411-6316-EB01-9D19F15811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370" y="3429000"/>
            <a:ext cx="919285" cy="251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61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7 -3.33333E-6 L -0.03212 0.00301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3.7037E-6 L 0.01146 -3.7037E-6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101 0.00416 L 1.66667E-6 2.59259E-6 " pathEditMode="relative" rAng="0" ptsTypes="AA">
                                      <p:cBhvr>
                                        <p:cTn id="7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02725 -0.0041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20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02725 -0.0041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4" grpId="0"/>
      <p:bldP spid="5" grpId="0"/>
      <p:bldP spid="6" grpId="0"/>
      <p:bldP spid="10" grpId="0"/>
      <p:bldP spid="33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1"/>
          <p:cNvSpPr/>
          <p:nvPr/>
        </p:nvSpPr>
        <p:spPr>
          <a:xfrm>
            <a:off x="-1" y="0"/>
            <a:ext cx="9144001" cy="1316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剪去对角的矩形 22"/>
          <p:cNvSpPr/>
          <p:nvPr/>
        </p:nvSpPr>
        <p:spPr>
          <a:xfrm>
            <a:off x="118894" y="72404"/>
            <a:ext cx="2497826" cy="1168497"/>
          </a:xfrm>
          <a:prstGeom prst="snip2Diag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7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6720" y="201321"/>
            <a:ext cx="6434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 ĐỘNG TRẢI NGHIỆM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2)</a:t>
            </a: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xmlns="" id="{466EF06E-C484-0ECA-8E80-5D430B3FF249}"/>
              </a:ext>
            </a:extLst>
          </p:cNvPr>
          <p:cNvSpPr/>
          <p:nvPr/>
        </p:nvSpPr>
        <p:spPr>
          <a:xfrm>
            <a:off x="444021" y="1388457"/>
            <a:ext cx="7920881" cy="109288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文本框 7">
            <a:extLst>
              <a:ext uri="{FF2B5EF4-FFF2-40B4-BE49-F238E27FC236}">
                <a16:creationId xmlns:a16="http://schemas.microsoft.com/office/drawing/2014/main" xmlns="" id="{6CCE0FFD-F559-443D-4E3E-244F553A6DDB}"/>
              </a:ext>
            </a:extLst>
          </p:cNvPr>
          <p:cNvSpPr txBox="1"/>
          <p:nvPr/>
        </p:nvSpPr>
        <p:spPr>
          <a:xfrm>
            <a:off x="1235133" y="1718304"/>
            <a:ext cx="27811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Hoạt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động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3: 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50135DA7-E834-47E1-29E2-5E0D0FD1AB6B}"/>
              </a:ext>
            </a:extLst>
          </p:cNvPr>
          <p:cNvSpPr/>
          <p:nvPr/>
        </p:nvSpPr>
        <p:spPr>
          <a:xfrm>
            <a:off x="2991528" y="1712761"/>
            <a:ext cx="50955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      </a:t>
            </a:r>
            <a:r>
              <a:rPr kumimoji="0" lang="en-US" altLang="zh-CN" sz="2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Sắm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2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vai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2600" dirty="0"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x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ử </a:t>
            </a:r>
            <a:r>
              <a:rPr kumimoji="0" lang="en-US" altLang="zh-CN" sz="2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lý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2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tình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2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huống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1: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A3BE864-4610-289B-C859-46CF9D7C44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9" y="1618677"/>
            <a:ext cx="641373" cy="691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B927CC0-A232-FDC9-6105-DD7F608477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82" y="2734753"/>
            <a:ext cx="4859564" cy="3737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C93EA6-BB2A-2DD2-1878-00AE05CB9B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64" y="4219442"/>
            <a:ext cx="580888" cy="1709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7239B2-30BA-49C9-16F3-09FEBBFE4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07" y="4182249"/>
            <a:ext cx="624161" cy="174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82FD1F5-59FB-D4C3-5055-4A254300F9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21" y="3205707"/>
            <a:ext cx="997225" cy="272918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EECD205-D56D-40A2-AB25-B89B33CA17DF}"/>
              </a:ext>
            </a:extLst>
          </p:cNvPr>
          <p:cNvGrpSpPr/>
          <p:nvPr/>
        </p:nvGrpSpPr>
        <p:grpSpPr>
          <a:xfrm>
            <a:off x="1246412" y="2868787"/>
            <a:ext cx="2740904" cy="1457138"/>
            <a:chOff x="1706015" y="2932583"/>
            <a:chExt cx="2740904" cy="145713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05A354FB-CDAA-9AB1-8B00-0A347B0F6A92}"/>
                </a:ext>
              </a:extLst>
            </p:cNvPr>
            <p:cNvSpPr/>
            <p:nvPr/>
          </p:nvSpPr>
          <p:spPr>
            <a:xfrm>
              <a:off x="3740723" y="418762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0AF90762-E573-1588-AFDE-62364682A563}"/>
                </a:ext>
              </a:extLst>
            </p:cNvPr>
            <p:cNvSpPr/>
            <p:nvPr/>
          </p:nvSpPr>
          <p:spPr>
            <a:xfrm>
              <a:off x="2747001" y="3830165"/>
              <a:ext cx="590246" cy="5595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83C65E78-05CF-C712-5434-EA4804508999}"/>
                </a:ext>
              </a:extLst>
            </p:cNvPr>
            <p:cNvGrpSpPr/>
            <p:nvPr/>
          </p:nvGrpSpPr>
          <p:grpSpPr>
            <a:xfrm>
              <a:off x="1706015" y="2932583"/>
              <a:ext cx="2740904" cy="770828"/>
              <a:chOff x="1706015" y="2932583"/>
              <a:chExt cx="2740904" cy="770828"/>
            </a:xfrm>
          </p:grpSpPr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xmlns="" id="{1714F748-47BC-A4BF-52AF-3E7D02A25F4A}"/>
                  </a:ext>
                </a:extLst>
              </p:cNvPr>
              <p:cNvSpPr/>
              <p:nvPr/>
            </p:nvSpPr>
            <p:spPr>
              <a:xfrm>
                <a:off x="1770349" y="2932583"/>
                <a:ext cx="2583330" cy="769258"/>
              </a:xfrm>
              <a:prstGeom prst="wedgeRectCallout">
                <a:avLst>
                  <a:gd name="adj1" fmla="val 57350"/>
                  <a:gd name="adj2" fmla="val 110574"/>
                </a:avLst>
              </a:pr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979C2E8D-78B0-3514-9F36-011F35283BC0}"/>
                  </a:ext>
                </a:extLst>
              </p:cNvPr>
              <p:cNvSpPr txBox="1"/>
              <p:nvPr/>
            </p:nvSpPr>
            <p:spPr>
              <a:xfrm>
                <a:off x="1706015" y="2933970"/>
                <a:ext cx="274090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200" b="1" dirty="0" err="1">
                    <a:solidFill>
                      <a:srgbClr val="FFFF5B"/>
                    </a:solidFill>
                    <a:latin typeface="SVN-Avo" panose="02040603050506020204" pitchFamily="18" charset="0"/>
                  </a:rPr>
                  <a:t>Mình</a:t>
                </a:r>
                <a:r>
                  <a:rPr lang="en-GB" sz="2200" b="1" dirty="0">
                    <a:solidFill>
                      <a:srgbClr val="FFFF5B"/>
                    </a:solidFill>
                    <a:latin typeface="SVN-Avo" panose="02040603050506020204" pitchFamily="18" charset="0"/>
                  </a:rPr>
                  <a:t> </a:t>
                </a:r>
                <a:r>
                  <a:rPr lang="en-GB" sz="2200" b="1" dirty="0" err="1">
                    <a:solidFill>
                      <a:srgbClr val="FFFF5B"/>
                    </a:solidFill>
                    <a:latin typeface="SVN-Avo" panose="02040603050506020204" pitchFamily="18" charset="0"/>
                  </a:rPr>
                  <a:t>có</a:t>
                </a:r>
                <a:r>
                  <a:rPr lang="en-GB" sz="2200" b="1" dirty="0">
                    <a:solidFill>
                      <a:srgbClr val="FFFF5B"/>
                    </a:solidFill>
                    <a:latin typeface="SVN-Avo" panose="02040603050506020204" pitchFamily="18" charset="0"/>
                  </a:rPr>
                  <a:t> </a:t>
                </a:r>
                <a:r>
                  <a:rPr lang="en-GB" sz="2200" b="1" dirty="0" err="1">
                    <a:solidFill>
                      <a:srgbClr val="FFFF5B"/>
                    </a:solidFill>
                    <a:latin typeface="SVN-Avo" panose="02040603050506020204" pitchFamily="18" charset="0"/>
                  </a:rPr>
                  <a:t>chào</a:t>
                </a:r>
                <a:r>
                  <a:rPr lang="en-GB" sz="2200" b="1" dirty="0">
                    <a:solidFill>
                      <a:srgbClr val="FFFF5B"/>
                    </a:solidFill>
                    <a:latin typeface="SVN-Avo" panose="02040603050506020204" pitchFamily="18" charset="0"/>
                  </a:rPr>
                  <a:t> </a:t>
                </a:r>
                <a:r>
                  <a:rPr lang="en-GB" sz="2200" b="1" dirty="0" err="1">
                    <a:solidFill>
                      <a:srgbClr val="FFFF5B"/>
                    </a:solidFill>
                    <a:latin typeface="SVN-Avo" panose="02040603050506020204" pitchFamily="18" charset="0"/>
                  </a:rPr>
                  <a:t>cô</a:t>
                </a:r>
                <a:r>
                  <a:rPr lang="en-GB" sz="2200" b="1" dirty="0">
                    <a:solidFill>
                      <a:srgbClr val="FFFF5B"/>
                    </a:solidFill>
                    <a:latin typeface="SVN-Avo" panose="02040603050506020204" pitchFamily="18" charset="0"/>
                  </a:rPr>
                  <a:t> </a:t>
                </a:r>
                <a:r>
                  <a:rPr lang="en-GB" sz="2200" b="1" dirty="0" err="1">
                    <a:solidFill>
                      <a:srgbClr val="FFFF5B"/>
                    </a:solidFill>
                    <a:latin typeface="SVN-Avo" panose="02040603050506020204" pitchFamily="18" charset="0"/>
                  </a:rPr>
                  <a:t>không</a:t>
                </a:r>
                <a:r>
                  <a:rPr lang="en-GB" sz="2200" b="1" dirty="0">
                    <a:solidFill>
                      <a:srgbClr val="FFFF5B"/>
                    </a:solidFill>
                    <a:latin typeface="SVN-Avo" panose="02040603050506020204" pitchFamily="18" charset="0"/>
                  </a:rPr>
                  <a:t>?</a:t>
                </a:r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608BEA1-647B-0236-205A-B2E80275C851}"/>
                </a:ext>
              </a:extLst>
            </p:cNvPr>
            <p:cNvSpPr/>
            <p:nvPr/>
          </p:nvSpPr>
          <p:spPr>
            <a:xfrm>
              <a:off x="3447511" y="4003155"/>
              <a:ext cx="234409" cy="23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 descr="Growing Wild Flowers Sticker by Botanical PaperWorks for iOS &amp;amp; Android |  GIPHY | Flowers gif, Good morning beautiful gif, Beautiful gif">
            <a:extLst>
              <a:ext uri="{FF2B5EF4-FFF2-40B4-BE49-F238E27FC236}">
                <a16:creationId xmlns:a16="http://schemas.microsoft.com/office/drawing/2014/main" xmlns="" id="{57BBC15F-6F0D-3562-3152-0BD6C3D602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55952" y="4318828"/>
            <a:ext cx="580888" cy="58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owing Wild Flowers Sticker by Botanical PaperWorks for iOS &amp;amp; Android |  GIPHY | Flowers gif, Good morning beautiful gif, Beautiful gif">
            <a:extLst>
              <a:ext uri="{FF2B5EF4-FFF2-40B4-BE49-F238E27FC236}">
                <a16:creationId xmlns:a16="http://schemas.microsoft.com/office/drawing/2014/main" xmlns="" id="{1D6B142B-1B28-1C6F-9790-8311DBB4A7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73861" y="4318828"/>
            <a:ext cx="580888" cy="58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52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3212 0.003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01145 -4.81481E-6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 0.00416 L -2.5E-6 2.96296E-6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44021" y="1388457"/>
            <a:ext cx="7920881" cy="109288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矩形 21"/>
          <p:cNvSpPr/>
          <p:nvPr/>
        </p:nvSpPr>
        <p:spPr>
          <a:xfrm>
            <a:off x="-1" y="0"/>
            <a:ext cx="9144001" cy="1316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剪去对角的矩形 22"/>
          <p:cNvSpPr/>
          <p:nvPr/>
        </p:nvSpPr>
        <p:spPr>
          <a:xfrm>
            <a:off x="118894" y="72404"/>
            <a:ext cx="2497826" cy="1168497"/>
          </a:xfrm>
          <a:prstGeom prst="snip2Diag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7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6720" y="201321"/>
            <a:ext cx="6434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 ĐỘNG TRẢI NGHIỆM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2)</a:t>
            </a:r>
          </a:p>
        </p:txBody>
      </p:sp>
      <p:sp>
        <p:nvSpPr>
          <p:cNvPr id="5" name="文本框 7"/>
          <p:cNvSpPr txBox="1"/>
          <p:nvPr/>
        </p:nvSpPr>
        <p:spPr>
          <a:xfrm>
            <a:off x="1165634" y="1711377"/>
            <a:ext cx="27811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Hoạt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động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3: 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2922029" y="1704250"/>
            <a:ext cx="5230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      </a:t>
            </a:r>
            <a:r>
              <a:rPr kumimoji="0" lang="en-US" altLang="zh-CN" sz="2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Sắm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2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vai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2600" dirty="0"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x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ử </a:t>
            </a:r>
            <a:r>
              <a:rPr kumimoji="0" lang="en-US" altLang="zh-CN" sz="2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lý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2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tình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2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huống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ea"/>
                <a:sym typeface="+mn-lt"/>
              </a:rPr>
              <a:t> 2: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28F571C-9BD2-A84A-24A6-FAE738B76BB2}"/>
              </a:ext>
            </a:extLst>
          </p:cNvPr>
          <p:cNvSpPr/>
          <p:nvPr/>
        </p:nvSpPr>
        <p:spPr>
          <a:xfrm>
            <a:off x="2473602" y="2580969"/>
            <a:ext cx="4196795" cy="3956342"/>
          </a:xfrm>
          <a:prstGeom prst="roundRect">
            <a:avLst>
              <a:gd name="adj" fmla="val 24617"/>
            </a:avLst>
          </a:prstGeom>
          <a:solidFill>
            <a:srgbClr val="5ABA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0" y="1611750"/>
            <a:ext cx="641373" cy="69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AA3AE8-01E9-A28A-737C-6A9AAAFBAA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25" y="3881625"/>
            <a:ext cx="1409305" cy="2655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32F7ED-4F07-3551-0065-67FD6D5632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42" y="4066419"/>
            <a:ext cx="1847772" cy="240673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6D2B845-CFAE-4059-F4E9-B31324E798F1}"/>
              </a:ext>
            </a:extLst>
          </p:cNvPr>
          <p:cNvGrpSpPr/>
          <p:nvPr/>
        </p:nvGrpSpPr>
        <p:grpSpPr>
          <a:xfrm>
            <a:off x="5359591" y="4560035"/>
            <a:ext cx="628730" cy="279629"/>
            <a:chOff x="7301446" y="4614590"/>
            <a:chExt cx="628730" cy="27962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9759F1BF-1927-5E3C-CE63-CFC503BB75DD}"/>
                </a:ext>
              </a:extLst>
            </p:cNvPr>
            <p:cNvSpPr/>
            <p:nvPr/>
          </p:nvSpPr>
          <p:spPr>
            <a:xfrm flipH="1">
              <a:off x="7837021" y="4636366"/>
              <a:ext cx="93155" cy="257853"/>
            </a:xfrm>
            <a:custGeom>
              <a:avLst/>
              <a:gdLst>
                <a:gd name="connsiteX0" fmla="*/ 186310 w 186310"/>
                <a:gd name="connsiteY0" fmla="*/ 0 h 661852"/>
                <a:gd name="connsiteX1" fmla="*/ 142767 w 186310"/>
                <a:gd name="connsiteY1" fmla="*/ 78377 h 661852"/>
                <a:gd name="connsiteX2" fmla="*/ 134058 w 186310"/>
                <a:gd name="connsiteY2" fmla="*/ 104503 h 661852"/>
                <a:gd name="connsiteX3" fmla="*/ 107932 w 186310"/>
                <a:gd name="connsiteY3" fmla="*/ 113212 h 661852"/>
                <a:gd name="connsiteX4" fmla="*/ 90515 w 186310"/>
                <a:gd name="connsiteY4" fmla="*/ 148046 h 661852"/>
                <a:gd name="connsiteX5" fmla="*/ 73098 w 186310"/>
                <a:gd name="connsiteY5" fmla="*/ 174172 h 661852"/>
                <a:gd name="connsiteX6" fmla="*/ 55681 w 186310"/>
                <a:gd name="connsiteY6" fmla="*/ 226423 h 661852"/>
                <a:gd name="connsiteX7" fmla="*/ 46972 w 186310"/>
                <a:gd name="connsiteY7" fmla="*/ 287383 h 661852"/>
                <a:gd name="connsiteX8" fmla="*/ 38264 w 186310"/>
                <a:gd name="connsiteY8" fmla="*/ 313509 h 661852"/>
                <a:gd name="connsiteX9" fmla="*/ 12138 w 186310"/>
                <a:gd name="connsiteY9" fmla="*/ 391886 h 661852"/>
                <a:gd name="connsiteX10" fmla="*/ 3430 w 186310"/>
                <a:gd name="connsiteY10" fmla="*/ 661852 h 66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310" h="661852">
                  <a:moveTo>
                    <a:pt x="186310" y="0"/>
                  </a:moveTo>
                  <a:cubicBezTo>
                    <a:pt x="169794" y="27527"/>
                    <a:pt x="155261" y="49224"/>
                    <a:pt x="142767" y="78377"/>
                  </a:cubicBezTo>
                  <a:cubicBezTo>
                    <a:pt x="139151" y="86815"/>
                    <a:pt x="140549" y="98012"/>
                    <a:pt x="134058" y="104503"/>
                  </a:cubicBezTo>
                  <a:cubicBezTo>
                    <a:pt x="127567" y="110994"/>
                    <a:pt x="116641" y="110309"/>
                    <a:pt x="107932" y="113212"/>
                  </a:cubicBezTo>
                  <a:cubicBezTo>
                    <a:pt x="102126" y="124823"/>
                    <a:pt x="96956" y="136775"/>
                    <a:pt x="90515" y="148046"/>
                  </a:cubicBezTo>
                  <a:cubicBezTo>
                    <a:pt x="85322" y="157133"/>
                    <a:pt x="77349" y="164608"/>
                    <a:pt x="73098" y="174172"/>
                  </a:cubicBezTo>
                  <a:cubicBezTo>
                    <a:pt x="65642" y="190949"/>
                    <a:pt x="61487" y="209006"/>
                    <a:pt x="55681" y="226423"/>
                  </a:cubicBezTo>
                  <a:cubicBezTo>
                    <a:pt x="52778" y="246743"/>
                    <a:pt x="50997" y="267255"/>
                    <a:pt x="46972" y="287383"/>
                  </a:cubicBezTo>
                  <a:cubicBezTo>
                    <a:pt x="45172" y="296384"/>
                    <a:pt x="40255" y="304548"/>
                    <a:pt x="38264" y="313509"/>
                  </a:cubicBezTo>
                  <a:cubicBezTo>
                    <a:pt x="22621" y="383905"/>
                    <a:pt x="42440" y="346433"/>
                    <a:pt x="12138" y="391886"/>
                  </a:cubicBezTo>
                  <a:cubicBezTo>
                    <a:pt x="-8500" y="515721"/>
                    <a:pt x="3430" y="426480"/>
                    <a:pt x="3430" y="661852"/>
                  </a:cubicBezTo>
                </a:path>
              </a:pathLst>
            </a:custGeom>
            <a:noFill/>
            <a:ln w="19050">
              <a:solidFill>
                <a:srgbClr val="89FFF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7880741D-5732-E78A-97B6-E984BF2F8B01}"/>
                </a:ext>
              </a:extLst>
            </p:cNvPr>
            <p:cNvSpPr/>
            <p:nvPr/>
          </p:nvSpPr>
          <p:spPr>
            <a:xfrm>
              <a:off x="7301446" y="4614590"/>
              <a:ext cx="93155" cy="257853"/>
            </a:xfrm>
            <a:custGeom>
              <a:avLst/>
              <a:gdLst>
                <a:gd name="connsiteX0" fmla="*/ 186310 w 186310"/>
                <a:gd name="connsiteY0" fmla="*/ 0 h 661852"/>
                <a:gd name="connsiteX1" fmla="*/ 142767 w 186310"/>
                <a:gd name="connsiteY1" fmla="*/ 78377 h 661852"/>
                <a:gd name="connsiteX2" fmla="*/ 134058 w 186310"/>
                <a:gd name="connsiteY2" fmla="*/ 104503 h 661852"/>
                <a:gd name="connsiteX3" fmla="*/ 107932 w 186310"/>
                <a:gd name="connsiteY3" fmla="*/ 113212 h 661852"/>
                <a:gd name="connsiteX4" fmla="*/ 90515 w 186310"/>
                <a:gd name="connsiteY4" fmla="*/ 148046 h 661852"/>
                <a:gd name="connsiteX5" fmla="*/ 73098 w 186310"/>
                <a:gd name="connsiteY5" fmla="*/ 174172 h 661852"/>
                <a:gd name="connsiteX6" fmla="*/ 55681 w 186310"/>
                <a:gd name="connsiteY6" fmla="*/ 226423 h 661852"/>
                <a:gd name="connsiteX7" fmla="*/ 46972 w 186310"/>
                <a:gd name="connsiteY7" fmla="*/ 287383 h 661852"/>
                <a:gd name="connsiteX8" fmla="*/ 38264 w 186310"/>
                <a:gd name="connsiteY8" fmla="*/ 313509 h 661852"/>
                <a:gd name="connsiteX9" fmla="*/ 12138 w 186310"/>
                <a:gd name="connsiteY9" fmla="*/ 391886 h 661852"/>
                <a:gd name="connsiteX10" fmla="*/ 3430 w 186310"/>
                <a:gd name="connsiteY10" fmla="*/ 661852 h 66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310" h="661852">
                  <a:moveTo>
                    <a:pt x="186310" y="0"/>
                  </a:moveTo>
                  <a:cubicBezTo>
                    <a:pt x="169794" y="27527"/>
                    <a:pt x="155261" y="49224"/>
                    <a:pt x="142767" y="78377"/>
                  </a:cubicBezTo>
                  <a:cubicBezTo>
                    <a:pt x="139151" y="86815"/>
                    <a:pt x="140549" y="98012"/>
                    <a:pt x="134058" y="104503"/>
                  </a:cubicBezTo>
                  <a:cubicBezTo>
                    <a:pt x="127567" y="110994"/>
                    <a:pt x="116641" y="110309"/>
                    <a:pt x="107932" y="113212"/>
                  </a:cubicBezTo>
                  <a:cubicBezTo>
                    <a:pt x="102126" y="124823"/>
                    <a:pt x="96956" y="136775"/>
                    <a:pt x="90515" y="148046"/>
                  </a:cubicBezTo>
                  <a:cubicBezTo>
                    <a:pt x="85322" y="157133"/>
                    <a:pt x="77349" y="164608"/>
                    <a:pt x="73098" y="174172"/>
                  </a:cubicBezTo>
                  <a:cubicBezTo>
                    <a:pt x="65642" y="190949"/>
                    <a:pt x="61487" y="209006"/>
                    <a:pt x="55681" y="226423"/>
                  </a:cubicBezTo>
                  <a:cubicBezTo>
                    <a:pt x="52778" y="246743"/>
                    <a:pt x="50997" y="267255"/>
                    <a:pt x="46972" y="287383"/>
                  </a:cubicBezTo>
                  <a:cubicBezTo>
                    <a:pt x="45172" y="296384"/>
                    <a:pt x="40255" y="304548"/>
                    <a:pt x="38264" y="313509"/>
                  </a:cubicBezTo>
                  <a:cubicBezTo>
                    <a:pt x="22621" y="383905"/>
                    <a:pt x="42440" y="346433"/>
                    <a:pt x="12138" y="391886"/>
                  </a:cubicBezTo>
                  <a:cubicBezTo>
                    <a:pt x="-8500" y="515721"/>
                    <a:pt x="3430" y="426480"/>
                    <a:pt x="3430" y="661852"/>
                  </a:cubicBezTo>
                </a:path>
              </a:pathLst>
            </a:custGeom>
            <a:noFill/>
            <a:ln w="19050">
              <a:solidFill>
                <a:srgbClr val="89FFF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36FD623-FB1F-35D7-C077-163496EA58E0}"/>
              </a:ext>
            </a:extLst>
          </p:cNvPr>
          <p:cNvGrpSpPr/>
          <p:nvPr/>
        </p:nvGrpSpPr>
        <p:grpSpPr>
          <a:xfrm>
            <a:off x="2884642" y="2998417"/>
            <a:ext cx="936413" cy="1141792"/>
            <a:chOff x="2884642" y="2998417"/>
            <a:chExt cx="936413" cy="114179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758AF2E-59D0-DF51-201B-135E85406FD0}"/>
                </a:ext>
              </a:extLst>
            </p:cNvPr>
            <p:cNvSpPr/>
            <p:nvPr/>
          </p:nvSpPr>
          <p:spPr>
            <a:xfrm>
              <a:off x="3605055" y="3924209"/>
              <a:ext cx="216000" cy="216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F30A5061-05AD-6E01-F5E3-E540EFA43DE6}"/>
                </a:ext>
              </a:extLst>
            </p:cNvPr>
            <p:cNvSpPr/>
            <p:nvPr/>
          </p:nvSpPr>
          <p:spPr>
            <a:xfrm>
              <a:off x="3299791" y="3538417"/>
              <a:ext cx="318516" cy="32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3130CB0-5B94-9228-CCF9-320005F208B6}"/>
                </a:ext>
              </a:extLst>
            </p:cNvPr>
            <p:cNvSpPr/>
            <p:nvPr/>
          </p:nvSpPr>
          <p:spPr>
            <a:xfrm>
              <a:off x="2884642" y="2998417"/>
              <a:ext cx="540000" cy="5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2622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2726 -0.004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20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2725 -0.0041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3" b="20330"/>
          <a:stretch>
            <a:fillRect/>
          </a:stretch>
        </p:blipFill>
        <p:spPr>
          <a:xfrm flipH="1">
            <a:off x="-373487" y="2715904"/>
            <a:ext cx="10341734" cy="4606440"/>
          </a:xfrm>
          <a:prstGeom prst="rect">
            <a:avLst/>
          </a:prstGeom>
        </p:spPr>
      </p:pic>
      <p:sp>
        <p:nvSpPr>
          <p:cNvPr id="7" name="矩形 21"/>
          <p:cNvSpPr/>
          <p:nvPr/>
        </p:nvSpPr>
        <p:spPr>
          <a:xfrm>
            <a:off x="-1" y="0"/>
            <a:ext cx="9144001" cy="1316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剪去对角的矩形 22"/>
          <p:cNvSpPr/>
          <p:nvPr/>
        </p:nvSpPr>
        <p:spPr>
          <a:xfrm>
            <a:off x="118894" y="72404"/>
            <a:ext cx="2497826" cy="1168497"/>
          </a:xfrm>
          <a:prstGeom prst="snip2Diag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altLang="zh-CN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7</a:t>
            </a:r>
            <a:endParaRPr lang="zh-CN" altLang="en-US" sz="32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575" y="1459971"/>
            <a:ext cx="773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5D"/>
                </a:solidFill>
                <a:latin typeface="UTM Avo" panose="02040603050506020204" pitchFamily="18" charset="0"/>
              </a:rPr>
              <a:t>Hoạt</a:t>
            </a:r>
            <a:r>
              <a:rPr lang="en-US" sz="2800" b="1" dirty="0">
                <a:solidFill>
                  <a:srgbClr val="FFFF5D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5D"/>
                </a:solidFill>
                <a:latin typeface="UTM Avo" panose="02040603050506020204" pitchFamily="18" charset="0"/>
              </a:rPr>
              <a:t>động</a:t>
            </a:r>
            <a:r>
              <a:rPr lang="en-US" sz="2800" b="1" dirty="0">
                <a:solidFill>
                  <a:srgbClr val="FFFF5D"/>
                </a:solidFill>
                <a:latin typeface="UTM Avo" panose="02040603050506020204" pitchFamily="18" charset="0"/>
              </a:rPr>
              <a:t> 4: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thiệp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tặng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thầy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cô</a:t>
            </a:r>
            <a:endParaRPr lang="en-US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CA5DA2-F5A9-9010-46C8-9FA8A09540A0}"/>
              </a:ext>
            </a:extLst>
          </p:cNvPr>
          <p:cNvSpPr txBox="1"/>
          <p:nvPr/>
        </p:nvSpPr>
        <p:spPr>
          <a:xfrm>
            <a:off x="2616720" y="201321"/>
            <a:ext cx="6434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 ĐỘNG TRẢI NGHIỆM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56C271-11F0-AAF6-2935-6085376E5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55" y="2430418"/>
            <a:ext cx="1956025" cy="13174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55A4B0-BCED-3823-0365-780B8C88A7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14" y="3089123"/>
            <a:ext cx="1531294" cy="2041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7CA4FDE-F77A-D001-D7FD-AF6CD05243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72" y="2528680"/>
            <a:ext cx="1604569" cy="223342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E013EB8-0347-3329-6822-24D2EB6C83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90" y="3170828"/>
            <a:ext cx="1506770" cy="2085168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E8711E-F196-3550-1177-6FFEEAEF3041}"/>
              </a:ext>
            </a:extLst>
          </p:cNvPr>
          <p:cNvSpPr/>
          <p:nvPr/>
        </p:nvSpPr>
        <p:spPr>
          <a:xfrm>
            <a:off x="2747188" y="3852349"/>
            <a:ext cx="2217869" cy="339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Chúc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mừng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 20-11</a:t>
            </a:r>
          </a:p>
        </p:txBody>
      </p:sp>
      <p:pic>
        <p:nvPicPr>
          <p:cNvPr id="10" name="图片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35" y="3935051"/>
            <a:ext cx="1299757" cy="283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9AEAE9F-AA4E-A231-4C5D-301ECDE54640}"/>
              </a:ext>
            </a:extLst>
          </p:cNvPr>
          <p:cNvSpPr/>
          <p:nvPr/>
        </p:nvSpPr>
        <p:spPr>
          <a:xfrm>
            <a:off x="2497539" y="2984799"/>
            <a:ext cx="7730847" cy="2597136"/>
          </a:xfrm>
          <a:prstGeom prst="roundRect">
            <a:avLst>
              <a:gd name="adj" fmla="val 50000"/>
            </a:avLst>
          </a:prstGeom>
          <a:solidFill>
            <a:srgbClr val="CC3300">
              <a:alpha val="8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矩形 21"/>
          <p:cNvSpPr/>
          <p:nvPr/>
        </p:nvSpPr>
        <p:spPr>
          <a:xfrm>
            <a:off x="-1" y="0"/>
            <a:ext cx="9144001" cy="1316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剪去对角的矩形 22"/>
          <p:cNvSpPr/>
          <p:nvPr/>
        </p:nvSpPr>
        <p:spPr>
          <a:xfrm>
            <a:off x="118894" y="72404"/>
            <a:ext cx="2497826" cy="1168497"/>
          </a:xfrm>
          <a:prstGeom prst="snip2Diag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altLang="zh-CN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7</a:t>
            </a:r>
            <a:endParaRPr lang="zh-CN" altLang="en-US" sz="32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3427" y="5067104"/>
            <a:ext cx="3927505" cy="1979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45CCF8-A7B7-95B5-4155-16FD257838B3}"/>
              </a:ext>
            </a:extLst>
          </p:cNvPr>
          <p:cNvSpPr txBox="1"/>
          <p:nvPr/>
        </p:nvSpPr>
        <p:spPr>
          <a:xfrm>
            <a:off x="2616720" y="201321"/>
            <a:ext cx="6434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 ĐỘNG TRẢI NGHIỆM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D568F6-C3D9-3CE5-BBA7-0BA0F82AAFEB}"/>
              </a:ext>
            </a:extLst>
          </p:cNvPr>
          <p:cNvSpPr txBox="1"/>
          <p:nvPr/>
        </p:nvSpPr>
        <p:spPr>
          <a:xfrm>
            <a:off x="706575" y="1459971"/>
            <a:ext cx="7730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5: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Thực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tốt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điều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ngày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16C7DC6-0AE8-2DAC-9D08-83EB89A9C128}"/>
              </a:ext>
            </a:extLst>
          </p:cNvPr>
          <p:cNvSpPr/>
          <p:nvPr/>
        </p:nvSpPr>
        <p:spPr>
          <a:xfrm>
            <a:off x="-533876" y="2467918"/>
            <a:ext cx="3807724" cy="1187356"/>
          </a:xfrm>
          <a:prstGeom prst="roundRect">
            <a:avLst>
              <a:gd name="adj" fmla="val 50000"/>
            </a:avLst>
          </a:prstGeom>
          <a:solidFill>
            <a:srgbClr val="FF0000">
              <a:alpha val="5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E1BEFA7-118E-A7BD-244B-01C0E472D45A}"/>
              </a:ext>
            </a:extLst>
          </p:cNvPr>
          <p:cNvGrpSpPr/>
          <p:nvPr/>
        </p:nvGrpSpPr>
        <p:grpSpPr>
          <a:xfrm>
            <a:off x="325789" y="2799986"/>
            <a:ext cx="3047387" cy="587681"/>
            <a:chOff x="118893" y="2680309"/>
            <a:chExt cx="3047387" cy="5876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ED9DD1B-8D44-9C4D-3462-74DDB679073C}"/>
                </a:ext>
              </a:extLst>
            </p:cNvPr>
            <p:cNvSpPr txBox="1"/>
            <p:nvPr/>
          </p:nvSpPr>
          <p:spPr>
            <a:xfrm>
              <a:off x="177980" y="2680309"/>
              <a:ext cx="2988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dirty="0">
                  <a:solidFill>
                    <a:schemeClr val="bg1"/>
                  </a:solidFill>
                </a:rPr>
                <a:t>      </a:t>
              </a:r>
              <a:r>
                <a:rPr lang="en-GB" sz="28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Thông </a:t>
              </a:r>
              <a:r>
                <a:rPr lang="en-GB" sz="28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điệp</a:t>
              </a:r>
              <a:endParaRPr lang="en-GB" sz="2800" b="1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0" name="Graphic 9" descr="Right pointing backhand index">
              <a:extLst>
                <a:ext uri="{FF2B5EF4-FFF2-40B4-BE49-F238E27FC236}">
                  <a16:creationId xmlns:a16="http://schemas.microsoft.com/office/drawing/2014/main" xmlns="" id="{4B51B394-026F-0530-C344-10EEBA5D6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8893" y="2680309"/>
              <a:ext cx="587681" cy="58768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D318B5-A365-21E8-D712-8F6505DEB254}"/>
              </a:ext>
            </a:extLst>
          </p:cNvPr>
          <p:cNvSpPr txBox="1"/>
          <p:nvPr/>
        </p:nvSpPr>
        <p:spPr>
          <a:xfrm>
            <a:off x="3089160" y="3256499"/>
            <a:ext cx="54896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FC285"/>
                </a:solidFill>
                <a:latin typeface="UTM Avo" panose="02040603050506020204" pitchFamily="18" charset="0"/>
              </a:rPr>
              <a:t>   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Thầy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,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cô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giáo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dạy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học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chữ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,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học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điều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hay,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lẽ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phải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để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trở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thành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con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ngoan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,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trò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giỏi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,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công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dân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có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ích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cho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xã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hội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. Em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cần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biết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ơn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và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kính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yêu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thầy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,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cô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giáo</a:t>
            </a:r>
            <a:r>
              <a:rPr lang="en-GB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en-GB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9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9AEAE9F-AA4E-A231-4C5D-301ECDE54640}"/>
              </a:ext>
            </a:extLst>
          </p:cNvPr>
          <p:cNvSpPr/>
          <p:nvPr/>
        </p:nvSpPr>
        <p:spPr>
          <a:xfrm>
            <a:off x="2497539" y="2725370"/>
            <a:ext cx="7730847" cy="2597136"/>
          </a:xfrm>
          <a:prstGeom prst="roundRect">
            <a:avLst>
              <a:gd name="adj" fmla="val 50000"/>
            </a:avLst>
          </a:prstGeom>
          <a:solidFill>
            <a:srgbClr val="CC3300">
              <a:alpha val="8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矩形 21"/>
          <p:cNvSpPr/>
          <p:nvPr/>
        </p:nvSpPr>
        <p:spPr>
          <a:xfrm>
            <a:off x="-1" y="0"/>
            <a:ext cx="9144001" cy="1316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剪去对角的矩形 22"/>
          <p:cNvSpPr/>
          <p:nvPr/>
        </p:nvSpPr>
        <p:spPr>
          <a:xfrm>
            <a:off x="118894" y="72404"/>
            <a:ext cx="2497826" cy="1168497"/>
          </a:xfrm>
          <a:prstGeom prst="snip2Diag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7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3427" y="5067104"/>
            <a:ext cx="3927505" cy="1979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45CCF8-A7B7-95B5-4155-16FD257838B3}"/>
              </a:ext>
            </a:extLst>
          </p:cNvPr>
          <p:cNvSpPr txBox="1"/>
          <p:nvPr/>
        </p:nvSpPr>
        <p:spPr>
          <a:xfrm>
            <a:off x="2616720" y="201321"/>
            <a:ext cx="6434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 ĐỘNG TRẢI NGHIỆM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16C7DC6-0AE8-2DAC-9D08-83EB89A9C128}"/>
              </a:ext>
            </a:extLst>
          </p:cNvPr>
          <p:cNvSpPr/>
          <p:nvPr/>
        </p:nvSpPr>
        <p:spPr>
          <a:xfrm>
            <a:off x="-533876" y="1629362"/>
            <a:ext cx="3807724" cy="1187356"/>
          </a:xfrm>
          <a:prstGeom prst="roundRect">
            <a:avLst>
              <a:gd name="adj" fmla="val 50000"/>
            </a:avLst>
          </a:prstGeom>
          <a:solidFill>
            <a:srgbClr val="FF0000">
              <a:alpha val="5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E1BEFA7-118E-A7BD-244B-01C0E472D45A}"/>
              </a:ext>
            </a:extLst>
          </p:cNvPr>
          <p:cNvGrpSpPr/>
          <p:nvPr/>
        </p:nvGrpSpPr>
        <p:grpSpPr>
          <a:xfrm>
            <a:off x="325789" y="1961430"/>
            <a:ext cx="3047387" cy="587681"/>
            <a:chOff x="118893" y="2680309"/>
            <a:chExt cx="3047387" cy="5876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ED9DD1B-8D44-9C4D-3462-74DDB679073C}"/>
                </a:ext>
              </a:extLst>
            </p:cNvPr>
            <p:cNvSpPr txBox="1"/>
            <p:nvPr/>
          </p:nvSpPr>
          <p:spPr>
            <a:xfrm>
              <a:off x="177980" y="2680309"/>
              <a:ext cx="2988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Thông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điệp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10" name="Graphic 9" descr="Right pointing backhand index">
              <a:extLst>
                <a:ext uri="{FF2B5EF4-FFF2-40B4-BE49-F238E27FC236}">
                  <a16:creationId xmlns:a16="http://schemas.microsoft.com/office/drawing/2014/main" xmlns="" id="{4B51B394-026F-0530-C344-10EEBA5D6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8893" y="2680309"/>
              <a:ext cx="587681" cy="58768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D318B5-A365-21E8-D712-8F6505DEB254}"/>
              </a:ext>
            </a:extLst>
          </p:cNvPr>
          <p:cNvSpPr txBox="1"/>
          <p:nvPr/>
        </p:nvSpPr>
        <p:spPr>
          <a:xfrm>
            <a:off x="3089160" y="2997070"/>
            <a:ext cx="54896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28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điều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hay,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lẽ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phải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trở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ngoan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trò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giỏi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công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dân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ích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cho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xã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hội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Em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cần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biết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ơn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kính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yêu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970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1082</TotalTime>
  <Words>263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宋体</vt:lpstr>
      <vt:lpstr>Calibri Light</vt:lpstr>
      <vt:lpstr>SVN-Avo</vt:lpstr>
      <vt:lpstr>Calibri</vt:lpstr>
      <vt:lpstr>UTM 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155</cp:revision>
  <dcterms:created xsi:type="dcterms:W3CDTF">2022-04-22T00:44:43Z</dcterms:created>
  <dcterms:modified xsi:type="dcterms:W3CDTF">2025-11-23T14:20:07Z</dcterms:modified>
</cp:coreProperties>
</file>