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9" r:id="rId2"/>
  </p:sldMasterIdLst>
  <p:notesMasterIdLst>
    <p:notesMasterId r:id="rId10"/>
  </p:notesMasterIdLst>
  <p:sldIdLst>
    <p:sldId id="285" r:id="rId3"/>
    <p:sldId id="262" r:id="rId4"/>
    <p:sldId id="543" r:id="rId5"/>
    <p:sldId id="555" r:id="rId6"/>
    <p:sldId id="551" r:id="rId7"/>
    <p:sldId id="289" r:id="rId8"/>
    <p:sldId id="55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To" initials="TN" lastIdx="2" clrIdx="0">
    <p:extLst>
      <p:ext uri="{19B8F6BF-5375-455C-9EA6-DF929625EA0E}">
        <p15:presenceInfo xmlns:p15="http://schemas.microsoft.com/office/powerpoint/2012/main" userId="S::0102505380@hanoi.itrithuc.vn::d10381a7-56ca-418d-a123-05ea2c3b97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6" d="100"/>
          <a:sy n="46" d="100"/>
        </p:scale>
        <p:origin x="48"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t>‹#›</a:t>
            </a:fld>
            <a:endParaRPr lang="en-US"/>
          </a:p>
        </p:txBody>
      </p:sp>
    </p:spTree>
    <p:extLst>
      <p:ext uri="{BB962C8B-B14F-4D97-AF65-F5344CB8AC3E}">
        <p14:creationId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447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213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235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445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613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E65C12-6E76-22DB-741C-55F57B8BB5B1}"/>
              </a:ext>
            </a:extLst>
          </p:cNvPr>
          <p:cNvSpPr>
            <a:spLocks noGrp="1"/>
          </p:cNvSpPr>
          <p:nvPr>
            <p:ph type="dt" sz="half" idx="10"/>
          </p:nvPr>
        </p:nvSpPr>
        <p:spPr/>
        <p:txBody>
          <a:bodyPr/>
          <a:lstStyle/>
          <a:p>
            <a:fld id="{EB0793A3-EED5-4CB9-AB02-C04841FF496D}" type="datetimeFigureOut">
              <a:rPr lang="en-US" smtClean="0"/>
              <a:t>11/23/2025</a:t>
            </a:fld>
            <a:endParaRPr lang="en-US"/>
          </a:p>
        </p:txBody>
      </p:sp>
      <p:sp>
        <p:nvSpPr>
          <p:cNvPr id="3" name="Footer Placeholder 2">
            <a:extLst>
              <a:ext uri="{FF2B5EF4-FFF2-40B4-BE49-F238E27FC236}">
                <a16:creationId xmlns:a16="http://schemas.microsoft.com/office/drawing/2014/main" xmlns="" id="{2DE9F79A-CD25-3276-DC21-EFC2AEC814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8E7FE8C-513E-D871-F184-68820149389A}"/>
              </a:ext>
            </a:extLst>
          </p:cNvPr>
          <p:cNvSpPr>
            <a:spLocks noGrp="1"/>
          </p:cNvSpPr>
          <p:nvPr>
            <p:ph type="sldNum" sz="quarter" idx="12"/>
          </p:nvPr>
        </p:nvSpPr>
        <p:spPr/>
        <p:txBody>
          <a:bodyPr/>
          <a:lstStyle/>
          <a:p>
            <a:fld id="{B65FC282-1C88-485C-AD18-8BEA4FCB9694}" type="slidenum">
              <a:rPr lang="en-US" smtClean="0"/>
              <a:t>‹#›</a:t>
            </a:fld>
            <a:endParaRPr lang="en-US"/>
          </a:p>
        </p:txBody>
      </p:sp>
    </p:spTree>
    <p:extLst>
      <p:ext uri="{BB962C8B-B14F-4D97-AF65-F5344CB8AC3E}">
        <p14:creationId xmlns:p14="http://schemas.microsoft.com/office/powerpoint/2010/main" val="2544667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878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194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24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789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0752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359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11/23/2025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6194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xmlns="" id="{50AB2846-E788-BBA1-1DD4-9B797E3312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57326" y="323849"/>
            <a:ext cx="1209675" cy="1209675"/>
          </a:xfrm>
          <a:prstGeom prst="rect">
            <a:avLst/>
          </a:prstGeom>
        </p:spPr>
      </p:pic>
    </p:spTree>
    <p:extLst>
      <p:ext uri="{BB962C8B-B14F-4D97-AF65-F5344CB8AC3E}">
        <p14:creationId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 id="2147483723" r:id="rId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xmlns=""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sp>
        <p:nvSpPr>
          <p:cNvPr id="14" name="文本框 13">
            <a:extLst>
              <a:ext uri="{FF2B5EF4-FFF2-40B4-BE49-F238E27FC236}">
                <a16:creationId xmlns:a16="http://schemas.microsoft.com/office/drawing/2014/main" xmlns=""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xmlns="" id="{BB729FF3-6C10-423F-B865-E591AE8A6A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2" name="图片 5">
            <a:extLst>
              <a:ext uri="{FF2B5EF4-FFF2-40B4-BE49-F238E27FC236}">
                <a16:creationId xmlns:a16="http://schemas.microsoft.com/office/drawing/2014/main" xmlns="" id="{3C4392E4-02AB-C1BF-EF9C-592E696C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grpSp>
        <p:nvGrpSpPr>
          <p:cNvPr id="17" name="Group 16">
            <a:extLst>
              <a:ext uri="{FF2B5EF4-FFF2-40B4-BE49-F238E27FC236}">
                <a16:creationId xmlns:a16="http://schemas.microsoft.com/office/drawing/2014/main" xmlns="" id="{8AA3A371-E7D8-E020-EE9A-F482525E53A7}"/>
              </a:ext>
            </a:extLst>
          </p:cNvPr>
          <p:cNvGrpSpPr/>
          <p:nvPr/>
        </p:nvGrpSpPr>
        <p:grpSpPr>
          <a:xfrm>
            <a:off x="320299" y="917027"/>
            <a:ext cx="11551400" cy="3894632"/>
            <a:chOff x="412750" y="1537506"/>
            <a:chExt cx="9886948" cy="3894632"/>
          </a:xfrm>
        </p:grpSpPr>
        <p:sp>
          <p:nvSpPr>
            <p:cNvPr id="15" name="Cloud 14">
              <a:extLst>
                <a:ext uri="{FF2B5EF4-FFF2-40B4-BE49-F238E27FC236}">
                  <a16:creationId xmlns:a16="http://schemas.microsoft.com/office/drawing/2014/main" xmlns="" id="{B8DA1AD2-5D6C-03AC-656B-287484F6C0AB}"/>
                </a:ext>
              </a:extLst>
            </p:cNvPr>
            <p:cNvSpPr/>
            <p:nvPr/>
          </p:nvSpPr>
          <p:spPr>
            <a:xfrm>
              <a:off x="769180" y="2082766"/>
              <a:ext cx="2394724" cy="1435426"/>
            </a:xfrm>
            <a:prstGeom prst="cloud">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4400"/>
            </a:p>
          </p:txBody>
        </p:sp>
        <p:sp>
          <p:nvSpPr>
            <p:cNvPr id="7" name="TextBox 6">
              <a:extLst>
                <a:ext uri="{FF2B5EF4-FFF2-40B4-BE49-F238E27FC236}">
                  <a16:creationId xmlns:a16="http://schemas.microsoft.com/office/drawing/2014/main" xmlns="" id="{DC807262-0872-A1BB-6974-0F334B883705}"/>
                </a:ext>
              </a:extLst>
            </p:cNvPr>
            <p:cNvSpPr txBox="1"/>
            <p:nvPr/>
          </p:nvSpPr>
          <p:spPr>
            <a:xfrm>
              <a:off x="1081825" y="2292817"/>
              <a:ext cx="9217873" cy="3139321"/>
            </a:xfrm>
            <a:prstGeom prst="rect">
              <a:avLst/>
            </a:prstGeom>
            <a:noFill/>
          </p:spPr>
          <p:txBody>
            <a:bodyPr wrap="square" rtlCol="0">
              <a:spAutoFit/>
            </a:bodyPr>
            <a:lstStyle/>
            <a:p>
              <a:pPr algn="ctr"/>
              <a:r>
                <a:rPr lang="en-US" sz="6600" dirty="0" smtClean="0">
                  <a:solidFill>
                    <a:srgbClr val="00B050"/>
                  </a:solidFill>
                  <a:latin typeface="Times New Roman" panose="02020603050405020304" pitchFamily="18" charset="0"/>
                  <a:cs typeface="Times New Roman" panose="02020603050405020304" pitchFamily="18" charset="0"/>
                </a:rPr>
                <a:t>BÀI 7</a:t>
              </a:r>
              <a:endParaRPr lang="en-US" sz="6600" dirty="0">
                <a:latin typeface="Times New Roman" panose="02020603050405020304" pitchFamily="18" charset="0"/>
                <a:cs typeface="Times New Roman" panose="02020603050405020304" pitchFamily="18" charset="0"/>
              </a:endParaRPr>
            </a:p>
            <a:p>
              <a:pPr algn="ctr"/>
              <a:r>
                <a:rPr lang="en-US" sz="6600" dirty="0" smtClean="0">
                  <a:latin typeface="Times New Roman" panose="02020603050405020304" pitchFamily="18" charset="0"/>
                  <a:cs typeface="Times New Roman" panose="02020603050405020304" pitchFamily="18" charset="0"/>
                </a:rPr>
                <a:t> QUAN </a:t>
              </a:r>
              <a:r>
                <a:rPr lang="en-US" sz="6600" dirty="0">
                  <a:latin typeface="Times New Roman" panose="02020603050405020304" pitchFamily="18" charset="0"/>
                  <a:cs typeface="Times New Roman" panose="02020603050405020304" pitchFamily="18" charset="0"/>
                </a:rPr>
                <a:t>TÂM</a:t>
              </a:r>
              <a:r>
                <a:rPr lang="en-US" sz="6600" dirty="0" smtClean="0">
                  <a:latin typeface="Times New Roman" panose="02020603050405020304" pitchFamily="18" charset="0"/>
                  <a:cs typeface="Times New Roman" panose="02020603050405020304" pitchFamily="18" charset="0"/>
                </a:rPr>
                <a:t>, </a:t>
              </a:r>
              <a:r>
                <a:rPr lang="en-US" sz="6600" dirty="0">
                  <a:latin typeface="Times New Roman" panose="02020603050405020304" pitchFamily="18" charset="0"/>
                  <a:cs typeface="Times New Roman" panose="02020603050405020304" pitchFamily="18" charset="0"/>
                </a:rPr>
                <a:t>CHĂM SÓC ÔNG BÀ   </a:t>
              </a:r>
            </a:p>
          </p:txBody>
        </p:sp>
        <p:sp>
          <p:nvSpPr>
            <p:cNvPr id="16" name="Sun 15">
              <a:extLst>
                <a:ext uri="{FF2B5EF4-FFF2-40B4-BE49-F238E27FC236}">
                  <a16:creationId xmlns:a16="http://schemas.microsoft.com/office/drawing/2014/main" xmlns="" id="{E858B5BA-48E1-AC3B-750D-B2C78DCAAB21}"/>
                </a:ext>
              </a:extLst>
            </p:cNvPr>
            <p:cNvSpPr/>
            <p:nvPr/>
          </p:nvSpPr>
          <p:spPr>
            <a:xfrm>
              <a:off x="412750" y="1537506"/>
              <a:ext cx="1220297" cy="1090519"/>
            </a:xfrm>
            <a:prstGeom prst="sun">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98F497-D512-2E73-EE77-A0187AC5A88C}"/>
              </a:ext>
            </a:extLst>
          </p:cNvPr>
          <p:cNvPicPr>
            <a:picLocks noChangeAspect="1"/>
          </p:cNvPicPr>
          <p:nvPr/>
        </p:nvPicPr>
        <p:blipFill rotWithShape="1">
          <a:blip r:embed="rId2">
            <a:extLst>
              <a:ext uri="{28A0092B-C50C-407E-A947-70E740481C1C}">
                <a14:useLocalDpi xmlns:a14="http://schemas.microsoft.com/office/drawing/2010/main" val="0"/>
              </a:ext>
            </a:extLst>
          </a:blip>
          <a:srcRect t="3928" b="3832"/>
          <a:stretch/>
        </p:blipFill>
        <p:spPr>
          <a:xfrm>
            <a:off x="4244526" y="322806"/>
            <a:ext cx="3823504" cy="3106194"/>
          </a:xfrm>
          <a:prstGeom prst="rect">
            <a:avLst/>
          </a:prstGeom>
        </p:spPr>
      </p:pic>
      <p:pic>
        <p:nvPicPr>
          <p:cNvPr id="5" name="Picture 4">
            <a:extLst>
              <a:ext uri="{FF2B5EF4-FFF2-40B4-BE49-F238E27FC236}">
                <a16:creationId xmlns:a16="http://schemas.microsoft.com/office/drawing/2014/main" xmlns="" id="{6860FD3B-D40E-7849-F0C7-E4F3F531A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405" y="120697"/>
            <a:ext cx="3431403" cy="2296826"/>
          </a:xfrm>
          <a:prstGeom prst="rect">
            <a:avLst/>
          </a:prstGeom>
        </p:spPr>
      </p:pic>
      <p:pic>
        <p:nvPicPr>
          <p:cNvPr id="7" name="Picture 6">
            <a:extLst>
              <a:ext uri="{FF2B5EF4-FFF2-40B4-BE49-F238E27FC236}">
                <a16:creationId xmlns:a16="http://schemas.microsoft.com/office/drawing/2014/main" xmlns="" id="{80FBFAE0-D43F-EA68-8CC8-86810C81D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405" y="2417523"/>
            <a:ext cx="3431402" cy="2318515"/>
          </a:xfrm>
          <a:prstGeom prst="rect">
            <a:avLst/>
          </a:prstGeom>
        </p:spPr>
      </p:pic>
      <p:pic>
        <p:nvPicPr>
          <p:cNvPr id="9" name="Picture 8">
            <a:extLst>
              <a:ext uri="{FF2B5EF4-FFF2-40B4-BE49-F238E27FC236}">
                <a16:creationId xmlns:a16="http://schemas.microsoft.com/office/drawing/2014/main" xmlns="" id="{D439156F-5F26-1408-196F-8D1043EA97D7}"/>
              </a:ext>
            </a:extLst>
          </p:cNvPr>
          <p:cNvPicPr>
            <a:picLocks noChangeAspect="1"/>
          </p:cNvPicPr>
          <p:nvPr/>
        </p:nvPicPr>
        <p:blipFill rotWithShape="1">
          <a:blip r:embed="rId5">
            <a:extLst>
              <a:ext uri="{28A0092B-C50C-407E-A947-70E740481C1C}">
                <a14:useLocalDpi xmlns:a14="http://schemas.microsoft.com/office/drawing/2010/main" val="0"/>
              </a:ext>
            </a:extLst>
          </a:blip>
          <a:srcRect l="2135"/>
          <a:stretch/>
        </p:blipFill>
        <p:spPr>
          <a:xfrm>
            <a:off x="3593206" y="3576780"/>
            <a:ext cx="4474824" cy="2898712"/>
          </a:xfrm>
          <a:prstGeom prst="rect">
            <a:avLst/>
          </a:prstGeom>
        </p:spPr>
      </p:pic>
      <p:pic>
        <p:nvPicPr>
          <p:cNvPr id="11" name="Picture 10">
            <a:extLst>
              <a:ext uri="{FF2B5EF4-FFF2-40B4-BE49-F238E27FC236}">
                <a16:creationId xmlns:a16="http://schemas.microsoft.com/office/drawing/2014/main" xmlns="" id="{00772E06-6887-6EF4-96A1-DF34F76C47E9}"/>
              </a:ext>
            </a:extLst>
          </p:cNvPr>
          <p:cNvPicPr>
            <a:picLocks noChangeAspect="1"/>
          </p:cNvPicPr>
          <p:nvPr/>
        </p:nvPicPr>
        <p:blipFill rotWithShape="1">
          <a:blip r:embed="rId6">
            <a:extLst>
              <a:ext uri="{28A0092B-C50C-407E-A947-70E740481C1C}">
                <a14:useLocalDpi xmlns:a14="http://schemas.microsoft.com/office/drawing/2010/main" val="0"/>
              </a:ext>
            </a:extLst>
          </a:blip>
          <a:srcRect t="5206"/>
          <a:stretch/>
        </p:blipFill>
        <p:spPr>
          <a:xfrm>
            <a:off x="8302404" y="4714349"/>
            <a:ext cx="3431402" cy="2091234"/>
          </a:xfrm>
          <a:prstGeom prst="rect">
            <a:avLst/>
          </a:prstGeom>
        </p:spPr>
      </p:pic>
      <p:sp>
        <p:nvSpPr>
          <p:cNvPr id="2" name="Thought Bubble: Cloud 2">
            <a:extLst>
              <a:ext uri="{FF2B5EF4-FFF2-40B4-BE49-F238E27FC236}">
                <a16:creationId xmlns:a16="http://schemas.microsoft.com/office/drawing/2014/main" xmlns="" id="{DE06B8DC-D0F3-A022-6605-FE030F77C79C}"/>
              </a:ext>
            </a:extLst>
          </p:cNvPr>
          <p:cNvSpPr/>
          <p:nvPr/>
        </p:nvSpPr>
        <p:spPr>
          <a:xfrm>
            <a:off x="128790" y="1414882"/>
            <a:ext cx="4089978" cy="1705100"/>
          </a:xfrm>
          <a:prstGeom prst="wedgeRoundRectCallout">
            <a:avLst>
              <a:gd name="adj1" fmla="val 33998"/>
              <a:gd name="adj2" fmla="val 67869"/>
              <a:gd name="adj3" fmla="val 16667"/>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dirty="0">
              <a:solidFill>
                <a:srgbClr val="26333A"/>
              </a:solidFill>
              <a:latin typeface="Lato" panose="020F0502020204030203" pitchFamily="34" charset="0"/>
              <a:cs typeface="Lato" panose="020F0502020204030203" pitchFamily="34" charset="0"/>
            </a:endParaRPr>
          </a:p>
          <a:p>
            <a:pPr algn="ctr"/>
            <a:r>
              <a:rPr lang="en-GB" sz="3600" b="1">
                <a:solidFill>
                  <a:srgbClr val="26333A"/>
                </a:solidFill>
                <a:latin typeface="Lato" panose="020F0502020204030203" pitchFamily="34" charset="0"/>
                <a:cs typeface="Lato" panose="020F0502020204030203" pitchFamily="34" charset="0"/>
              </a:rPr>
              <a:t>Bạn nhỏ trong tranh đang làm gì?</a:t>
            </a:r>
            <a:endParaRPr lang="en-GB" sz="3600" b="1" dirty="0">
              <a:solidFill>
                <a:srgbClr val="26333A"/>
              </a:solidFill>
              <a:latin typeface="Lato" panose="020F0502020204030203" pitchFamily="34" charset="0"/>
              <a:cs typeface="Lato" panose="020F0502020204030203" pitchFamily="34" charset="0"/>
            </a:endParaRPr>
          </a:p>
          <a:p>
            <a:pPr algn="ctr"/>
            <a:endParaRPr lang="en-US" sz="3200" dirty="0"/>
          </a:p>
        </p:txBody>
      </p:sp>
      <p:sp>
        <p:nvSpPr>
          <p:cNvPr id="4" name="Thought Bubble: Cloud 2">
            <a:extLst>
              <a:ext uri="{FF2B5EF4-FFF2-40B4-BE49-F238E27FC236}">
                <a16:creationId xmlns:a16="http://schemas.microsoft.com/office/drawing/2014/main" xmlns="" id="{D321D945-E585-2DDD-AB91-1EA02F4DD879}"/>
              </a:ext>
            </a:extLst>
          </p:cNvPr>
          <p:cNvSpPr/>
          <p:nvPr/>
        </p:nvSpPr>
        <p:spPr>
          <a:xfrm>
            <a:off x="154548" y="4581492"/>
            <a:ext cx="4089978" cy="1705100"/>
          </a:xfrm>
          <a:prstGeom prst="wedgeRoundRectCallout">
            <a:avLst>
              <a:gd name="adj1" fmla="val 33998"/>
              <a:gd name="adj2" fmla="val 67869"/>
              <a:gd name="adj3" fmla="val 16667"/>
            </a:avLst>
          </a:prstGeom>
          <a:solidFill>
            <a:srgbClr val="FFFF99"/>
          </a:solidFill>
          <a:ln>
            <a:solidFill>
              <a:srgbClr val="FFFF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dirty="0">
              <a:solidFill>
                <a:srgbClr val="26333A"/>
              </a:solidFill>
              <a:latin typeface="Lato" panose="020F0502020204030203" pitchFamily="34" charset="0"/>
              <a:cs typeface="Lato" panose="020F0502020204030203" pitchFamily="34" charset="0"/>
            </a:endParaRPr>
          </a:p>
          <a:p>
            <a:pPr algn="ctr"/>
            <a:r>
              <a:rPr lang="en-GB" sz="3600" b="1">
                <a:solidFill>
                  <a:srgbClr val="26333A"/>
                </a:solidFill>
                <a:latin typeface="Lato" panose="020F0502020204030203" pitchFamily="34" charset="0"/>
                <a:cs typeface="Lato" panose="020F0502020204030203" pitchFamily="34" charset="0"/>
              </a:rPr>
              <a:t>Việc làm đó thể hiện điều gì?</a:t>
            </a:r>
            <a:endParaRPr lang="en-GB" sz="3600" b="1" dirty="0">
              <a:solidFill>
                <a:srgbClr val="26333A"/>
              </a:solidFill>
              <a:latin typeface="Lato" panose="020F0502020204030203" pitchFamily="34" charset="0"/>
              <a:cs typeface="Lato" panose="020F0502020204030203" pitchFamily="34" charset="0"/>
            </a:endParaRPr>
          </a:p>
          <a:p>
            <a:pPr algn="ctr"/>
            <a:endParaRPr lang="en-US" sz="3200" dirty="0"/>
          </a:p>
        </p:txBody>
      </p:sp>
      <p:grpSp>
        <p:nvGrpSpPr>
          <p:cNvPr id="6" name="Group 5">
            <a:extLst>
              <a:ext uri="{FF2B5EF4-FFF2-40B4-BE49-F238E27FC236}">
                <a16:creationId xmlns:a16="http://schemas.microsoft.com/office/drawing/2014/main" xmlns="" id="{9F70834E-C34A-BC26-C50D-A8441DE18EA6}"/>
              </a:ext>
            </a:extLst>
          </p:cNvPr>
          <p:cNvGrpSpPr/>
          <p:nvPr/>
        </p:nvGrpSpPr>
        <p:grpSpPr>
          <a:xfrm>
            <a:off x="-541" y="119804"/>
            <a:ext cx="1430544" cy="1652692"/>
            <a:chOff x="1508965" y="2661296"/>
            <a:chExt cx="2140730" cy="2723073"/>
          </a:xfrm>
        </p:grpSpPr>
        <p:sp>
          <p:nvSpPr>
            <p:cNvPr id="8" name="Oval 6">
              <a:extLst>
                <a:ext uri="{FF2B5EF4-FFF2-40B4-BE49-F238E27FC236}">
                  <a16:creationId xmlns:a16="http://schemas.microsoft.com/office/drawing/2014/main" xmlns="" id="{08AB3066-ECB2-FEE7-B9F4-EBA3D722F8EB}"/>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10" name="Group 134">
              <a:extLst>
                <a:ext uri="{FF2B5EF4-FFF2-40B4-BE49-F238E27FC236}">
                  <a16:creationId xmlns:a16="http://schemas.microsoft.com/office/drawing/2014/main" xmlns="" id="{FE84656D-F369-DF39-A59C-FFD9D7968824}"/>
                </a:ext>
              </a:extLst>
            </p:cNvPr>
            <p:cNvGrpSpPr>
              <a:grpSpLocks noChangeAspect="1"/>
            </p:cNvGrpSpPr>
            <p:nvPr/>
          </p:nvGrpSpPr>
          <p:grpSpPr bwMode="auto">
            <a:xfrm>
              <a:off x="1563518" y="2661296"/>
              <a:ext cx="1937232" cy="2707423"/>
              <a:chOff x="2451" y="294"/>
              <a:chExt cx="2719" cy="3800"/>
            </a:xfrm>
          </p:grpSpPr>
          <p:grpSp>
            <p:nvGrpSpPr>
              <p:cNvPr id="12" name="Group 335">
                <a:extLst>
                  <a:ext uri="{FF2B5EF4-FFF2-40B4-BE49-F238E27FC236}">
                    <a16:creationId xmlns:a16="http://schemas.microsoft.com/office/drawing/2014/main" xmlns="" id="{16825E9B-1FBF-EF6D-0FF6-27F835EF2F52}"/>
                  </a:ext>
                </a:extLst>
              </p:cNvPr>
              <p:cNvGrpSpPr>
                <a:grpSpLocks/>
              </p:cNvGrpSpPr>
              <p:nvPr/>
            </p:nvGrpSpPr>
            <p:grpSpPr bwMode="auto">
              <a:xfrm>
                <a:off x="2451" y="294"/>
                <a:ext cx="2719" cy="3800"/>
                <a:chOff x="2451" y="294"/>
                <a:chExt cx="2719" cy="3800"/>
              </a:xfrm>
            </p:grpSpPr>
            <p:sp>
              <p:nvSpPr>
                <p:cNvPr id="18" name="Oval 136">
                  <a:extLst>
                    <a:ext uri="{FF2B5EF4-FFF2-40B4-BE49-F238E27FC236}">
                      <a16:creationId xmlns:a16="http://schemas.microsoft.com/office/drawing/2014/main" xmlns="" id="{0ABA186E-885D-4F10-518F-FF8EAC5E6CC6}"/>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37">
                  <a:extLst>
                    <a:ext uri="{FF2B5EF4-FFF2-40B4-BE49-F238E27FC236}">
                      <a16:creationId xmlns:a16="http://schemas.microsoft.com/office/drawing/2014/main" xmlns="" id="{64162922-4486-1D77-F906-A4F772D007B4}"/>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38">
                  <a:extLst>
                    <a:ext uri="{FF2B5EF4-FFF2-40B4-BE49-F238E27FC236}">
                      <a16:creationId xmlns:a16="http://schemas.microsoft.com/office/drawing/2014/main" xmlns="" id="{5CD9B887-63DC-8A63-BA7F-D7ABF8331FFE}"/>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39">
                  <a:extLst>
                    <a:ext uri="{FF2B5EF4-FFF2-40B4-BE49-F238E27FC236}">
                      <a16:creationId xmlns:a16="http://schemas.microsoft.com/office/drawing/2014/main" xmlns="" id="{7EFDFFE7-B8F9-86F0-9024-2A04C93D24A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40">
                  <a:extLst>
                    <a:ext uri="{FF2B5EF4-FFF2-40B4-BE49-F238E27FC236}">
                      <a16:creationId xmlns:a16="http://schemas.microsoft.com/office/drawing/2014/main" xmlns="" id="{4CA9A4AF-8350-4F55-3720-2ED749678E35}"/>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41">
                  <a:extLst>
                    <a:ext uri="{FF2B5EF4-FFF2-40B4-BE49-F238E27FC236}">
                      <a16:creationId xmlns:a16="http://schemas.microsoft.com/office/drawing/2014/main" xmlns="" id="{31583606-0683-54F3-B725-5982766F4264}"/>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42">
                  <a:extLst>
                    <a:ext uri="{FF2B5EF4-FFF2-40B4-BE49-F238E27FC236}">
                      <a16:creationId xmlns:a16="http://schemas.microsoft.com/office/drawing/2014/main" xmlns="" id="{70D338C9-2931-5695-3837-2FAA9F2BE9CD}"/>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3">
                  <a:extLst>
                    <a:ext uri="{FF2B5EF4-FFF2-40B4-BE49-F238E27FC236}">
                      <a16:creationId xmlns:a16="http://schemas.microsoft.com/office/drawing/2014/main" xmlns="" id="{B0733D91-40B1-430E-DB06-396B2DE657AD}"/>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44">
                  <a:extLst>
                    <a:ext uri="{FF2B5EF4-FFF2-40B4-BE49-F238E27FC236}">
                      <a16:creationId xmlns:a16="http://schemas.microsoft.com/office/drawing/2014/main" xmlns="" id="{30148668-AD87-8315-0120-B80ECD5B892C}"/>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45">
                  <a:extLst>
                    <a:ext uri="{FF2B5EF4-FFF2-40B4-BE49-F238E27FC236}">
                      <a16:creationId xmlns:a16="http://schemas.microsoft.com/office/drawing/2014/main" xmlns="" id="{C362437E-28FB-3C46-5082-0B590FABC3D4}"/>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46">
                  <a:extLst>
                    <a:ext uri="{FF2B5EF4-FFF2-40B4-BE49-F238E27FC236}">
                      <a16:creationId xmlns:a16="http://schemas.microsoft.com/office/drawing/2014/main" xmlns="" id="{63971BD2-47FB-2BA4-949F-C9643EC18346}"/>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147">
                  <a:extLst>
                    <a:ext uri="{FF2B5EF4-FFF2-40B4-BE49-F238E27FC236}">
                      <a16:creationId xmlns:a16="http://schemas.microsoft.com/office/drawing/2014/main" xmlns="" id="{3680EAF7-C76D-D8FD-B521-1D2FF1298A65}"/>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148">
                  <a:extLst>
                    <a:ext uri="{FF2B5EF4-FFF2-40B4-BE49-F238E27FC236}">
                      <a16:creationId xmlns:a16="http://schemas.microsoft.com/office/drawing/2014/main" xmlns="" id="{20EBA6A7-D111-D026-B07F-39A395A43292}"/>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149">
                  <a:extLst>
                    <a:ext uri="{FF2B5EF4-FFF2-40B4-BE49-F238E27FC236}">
                      <a16:creationId xmlns:a16="http://schemas.microsoft.com/office/drawing/2014/main" xmlns="" id="{00311797-28FD-FF22-5B65-DCEB6131DE5C}"/>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Oval 150">
                  <a:extLst>
                    <a:ext uri="{FF2B5EF4-FFF2-40B4-BE49-F238E27FC236}">
                      <a16:creationId xmlns:a16="http://schemas.microsoft.com/office/drawing/2014/main" xmlns="" id="{F81B1ADD-15D8-9E18-617E-784D81207BF4}"/>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Oval 151">
                  <a:extLst>
                    <a:ext uri="{FF2B5EF4-FFF2-40B4-BE49-F238E27FC236}">
                      <a16:creationId xmlns:a16="http://schemas.microsoft.com/office/drawing/2014/main" xmlns="" id="{B2D73A9B-619F-6DEB-6E97-0EA6832DC0FD}"/>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34" name="Picture 152">
                  <a:extLst>
                    <a:ext uri="{FF2B5EF4-FFF2-40B4-BE49-F238E27FC236}">
                      <a16:creationId xmlns:a16="http://schemas.microsoft.com/office/drawing/2014/main" xmlns="" id="{E02E1B3E-902A-C05A-2171-8EE9A24271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xmlns="" id="{13D495F0-EEF8-5535-5810-9F3C4FB6DB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xmlns="" id="{42CABB89-AE3A-470A-73CB-5AE165418F0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xmlns="" id="{E2770A37-6D11-80F9-E64F-4D3AA04490E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60">
                  <a:extLst>
                    <a:ext uri="{FF2B5EF4-FFF2-40B4-BE49-F238E27FC236}">
                      <a16:creationId xmlns:a16="http://schemas.microsoft.com/office/drawing/2014/main" xmlns="" id="{364DCDF5-C69D-796C-3BC9-467DB1649BB3}"/>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61">
                  <a:extLst>
                    <a:ext uri="{FF2B5EF4-FFF2-40B4-BE49-F238E27FC236}">
                      <a16:creationId xmlns:a16="http://schemas.microsoft.com/office/drawing/2014/main" xmlns="" id="{C95EC691-DE3F-731B-B545-133C807FF79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162">
                  <a:extLst>
                    <a:ext uri="{FF2B5EF4-FFF2-40B4-BE49-F238E27FC236}">
                      <a16:creationId xmlns:a16="http://schemas.microsoft.com/office/drawing/2014/main" xmlns="" id="{93C1714E-F4E9-5ED5-B4C7-E1583EB82E42}"/>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163">
                  <a:extLst>
                    <a:ext uri="{FF2B5EF4-FFF2-40B4-BE49-F238E27FC236}">
                      <a16:creationId xmlns:a16="http://schemas.microsoft.com/office/drawing/2014/main" xmlns="" id="{A73BE2A3-8A8C-F68B-66C6-899A5C2C2B2B}"/>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164">
                  <a:extLst>
                    <a:ext uri="{FF2B5EF4-FFF2-40B4-BE49-F238E27FC236}">
                      <a16:creationId xmlns:a16="http://schemas.microsoft.com/office/drawing/2014/main" xmlns="" id="{D81C739B-6490-CC9D-35CD-BF1792AAB48B}"/>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165">
                  <a:extLst>
                    <a:ext uri="{FF2B5EF4-FFF2-40B4-BE49-F238E27FC236}">
                      <a16:creationId xmlns:a16="http://schemas.microsoft.com/office/drawing/2014/main" xmlns="" id="{4875A08D-9FC4-3151-4D29-BDC83EEDAF05}"/>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166">
                  <a:extLst>
                    <a:ext uri="{FF2B5EF4-FFF2-40B4-BE49-F238E27FC236}">
                      <a16:creationId xmlns:a16="http://schemas.microsoft.com/office/drawing/2014/main" xmlns="" id="{8D4C007C-D048-1622-88C2-DDB0F165D57B}"/>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167">
                  <a:extLst>
                    <a:ext uri="{FF2B5EF4-FFF2-40B4-BE49-F238E27FC236}">
                      <a16:creationId xmlns:a16="http://schemas.microsoft.com/office/drawing/2014/main" xmlns="" id="{6BA441F1-FEC8-8227-3A17-CED9E805FAF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168">
                  <a:extLst>
                    <a:ext uri="{FF2B5EF4-FFF2-40B4-BE49-F238E27FC236}">
                      <a16:creationId xmlns:a16="http://schemas.microsoft.com/office/drawing/2014/main" xmlns="" id="{32E38FD3-20EB-D90C-A4A8-5E5E67F69613}"/>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169">
                  <a:extLst>
                    <a:ext uri="{FF2B5EF4-FFF2-40B4-BE49-F238E27FC236}">
                      <a16:creationId xmlns:a16="http://schemas.microsoft.com/office/drawing/2014/main" xmlns="" id="{43AB4A1F-98EF-54A3-E8D7-72E4B0DBE1F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170">
                  <a:extLst>
                    <a:ext uri="{FF2B5EF4-FFF2-40B4-BE49-F238E27FC236}">
                      <a16:creationId xmlns:a16="http://schemas.microsoft.com/office/drawing/2014/main" xmlns="" id="{A2487273-5E57-C2A5-C3A0-BA2024E68D30}"/>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171">
                  <a:extLst>
                    <a:ext uri="{FF2B5EF4-FFF2-40B4-BE49-F238E27FC236}">
                      <a16:creationId xmlns:a16="http://schemas.microsoft.com/office/drawing/2014/main" xmlns="" id="{C873A203-28FE-D9FE-590D-B8E856B32CB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172">
                  <a:extLst>
                    <a:ext uri="{FF2B5EF4-FFF2-40B4-BE49-F238E27FC236}">
                      <a16:creationId xmlns:a16="http://schemas.microsoft.com/office/drawing/2014/main" xmlns="" id="{40D70595-68D4-18CE-C861-3DB8A524372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173">
                  <a:extLst>
                    <a:ext uri="{FF2B5EF4-FFF2-40B4-BE49-F238E27FC236}">
                      <a16:creationId xmlns:a16="http://schemas.microsoft.com/office/drawing/2014/main" xmlns="" id="{AA274F64-B7AE-FFA0-38C3-1F9A9BD87FC0}"/>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Rectangle 174">
                  <a:extLst>
                    <a:ext uri="{FF2B5EF4-FFF2-40B4-BE49-F238E27FC236}">
                      <a16:creationId xmlns:a16="http://schemas.microsoft.com/office/drawing/2014/main" xmlns="" id="{0A3BFECC-DC96-8B54-6E07-A6942CCE70A3}"/>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175">
                  <a:extLst>
                    <a:ext uri="{FF2B5EF4-FFF2-40B4-BE49-F238E27FC236}">
                      <a16:creationId xmlns:a16="http://schemas.microsoft.com/office/drawing/2014/main" xmlns="" id="{1B6E0D8D-E667-FD41-C3C0-6A660E01C27D}"/>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176">
                  <a:extLst>
                    <a:ext uri="{FF2B5EF4-FFF2-40B4-BE49-F238E27FC236}">
                      <a16:creationId xmlns:a16="http://schemas.microsoft.com/office/drawing/2014/main" xmlns="" id="{1573FC4A-021F-20FB-4835-5FA913289BED}"/>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177">
                  <a:extLst>
                    <a:ext uri="{FF2B5EF4-FFF2-40B4-BE49-F238E27FC236}">
                      <a16:creationId xmlns:a16="http://schemas.microsoft.com/office/drawing/2014/main" xmlns="" id="{ED48DB88-25C5-D206-A009-957A1CC848E1}"/>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178">
                  <a:extLst>
                    <a:ext uri="{FF2B5EF4-FFF2-40B4-BE49-F238E27FC236}">
                      <a16:creationId xmlns:a16="http://schemas.microsoft.com/office/drawing/2014/main" xmlns="" id="{7B589D4E-FDA6-A539-4BC6-95542A42B8E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179">
                  <a:extLst>
                    <a:ext uri="{FF2B5EF4-FFF2-40B4-BE49-F238E27FC236}">
                      <a16:creationId xmlns:a16="http://schemas.microsoft.com/office/drawing/2014/main" xmlns="" id="{FFF460BA-144E-0D9E-1A4C-B262E90F12A2}"/>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180">
                  <a:extLst>
                    <a:ext uri="{FF2B5EF4-FFF2-40B4-BE49-F238E27FC236}">
                      <a16:creationId xmlns:a16="http://schemas.microsoft.com/office/drawing/2014/main" xmlns="" id="{DFBB238A-2CC6-5E9C-7536-F4AA8AE42ED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181">
                  <a:extLst>
                    <a:ext uri="{FF2B5EF4-FFF2-40B4-BE49-F238E27FC236}">
                      <a16:creationId xmlns:a16="http://schemas.microsoft.com/office/drawing/2014/main" xmlns="" id="{D9E42BE5-63D8-A2D2-E89C-E1280D6EF97F}"/>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182">
                  <a:extLst>
                    <a:ext uri="{FF2B5EF4-FFF2-40B4-BE49-F238E27FC236}">
                      <a16:creationId xmlns:a16="http://schemas.microsoft.com/office/drawing/2014/main" xmlns="" id="{359FC025-3FAB-898F-2088-4BEE67549293}"/>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183">
                  <a:extLst>
                    <a:ext uri="{FF2B5EF4-FFF2-40B4-BE49-F238E27FC236}">
                      <a16:creationId xmlns:a16="http://schemas.microsoft.com/office/drawing/2014/main" xmlns="" id="{3D22213A-675F-9F3D-4912-FCC3AB9AF84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184">
                  <a:extLst>
                    <a:ext uri="{FF2B5EF4-FFF2-40B4-BE49-F238E27FC236}">
                      <a16:creationId xmlns:a16="http://schemas.microsoft.com/office/drawing/2014/main" xmlns="" id="{740543EE-9FC5-2A43-1DA7-2FAD00514186}"/>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185">
                  <a:extLst>
                    <a:ext uri="{FF2B5EF4-FFF2-40B4-BE49-F238E27FC236}">
                      <a16:creationId xmlns:a16="http://schemas.microsoft.com/office/drawing/2014/main" xmlns="" id="{867511F4-0A75-A9FE-570D-9E8D3137E5F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186">
                  <a:extLst>
                    <a:ext uri="{FF2B5EF4-FFF2-40B4-BE49-F238E27FC236}">
                      <a16:creationId xmlns:a16="http://schemas.microsoft.com/office/drawing/2014/main" xmlns="" id="{2FFB619D-5F52-500F-2CBC-3E290D3700F7}"/>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187">
                  <a:extLst>
                    <a:ext uri="{FF2B5EF4-FFF2-40B4-BE49-F238E27FC236}">
                      <a16:creationId xmlns:a16="http://schemas.microsoft.com/office/drawing/2014/main" xmlns="" id="{1A6C3800-49B9-14D2-E110-2E39E2D5333C}"/>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188">
                  <a:extLst>
                    <a:ext uri="{FF2B5EF4-FFF2-40B4-BE49-F238E27FC236}">
                      <a16:creationId xmlns:a16="http://schemas.microsoft.com/office/drawing/2014/main" xmlns="" id="{16A4EDAA-1886-D3D8-7B38-0500D7ABDC5B}"/>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189">
                  <a:extLst>
                    <a:ext uri="{FF2B5EF4-FFF2-40B4-BE49-F238E27FC236}">
                      <a16:creationId xmlns:a16="http://schemas.microsoft.com/office/drawing/2014/main" xmlns="" id="{99BCC88A-3257-9D59-5C6A-1A59E24A0E5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190">
                  <a:extLst>
                    <a:ext uri="{FF2B5EF4-FFF2-40B4-BE49-F238E27FC236}">
                      <a16:creationId xmlns:a16="http://schemas.microsoft.com/office/drawing/2014/main" xmlns="" id="{460C1E64-20D9-44C9-770E-060AC23567BB}"/>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191">
                  <a:extLst>
                    <a:ext uri="{FF2B5EF4-FFF2-40B4-BE49-F238E27FC236}">
                      <a16:creationId xmlns:a16="http://schemas.microsoft.com/office/drawing/2014/main" xmlns="" id="{2E297444-5DBB-199A-9A26-FC934EAA6597}"/>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192">
                  <a:extLst>
                    <a:ext uri="{FF2B5EF4-FFF2-40B4-BE49-F238E27FC236}">
                      <a16:creationId xmlns:a16="http://schemas.microsoft.com/office/drawing/2014/main" xmlns="" id="{FA40B7EA-9016-7BF8-30AF-E310E1AFB1B9}"/>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193">
                  <a:extLst>
                    <a:ext uri="{FF2B5EF4-FFF2-40B4-BE49-F238E27FC236}">
                      <a16:creationId xmlns:a16="http://schemas.microsoft.com/office/drawing/2014/main" xmlns="" id="{D6AA965F-9A21-4C03-B5EC-9FFD83171AE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194">
                  <a:extLst>
                    <a:ext uri="{FF2B5EF4-FFF2-40B4-BE49-F238E27FC236}">
                      <a16:creationId xmlns:a16="http://schemas.microsoft.com/office/drawing/2014/main" xmlns="" id="{1D2FEC61-DEDA-9761-5400-9BEDA5386D88}"/>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195">
                  <a:extLst>
                    <a:ext uri="{FF2B5EF4-FFF2-40B4-BE49-F238E27FC236}">
                      <a16:creationId xmlns:a16="http://schemas.microsoft.com/office/drawing/2014/main" xmlns="" id="{EF778D91-8C22-C450-2BAE-F7DBCDAC1FAF}"/>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196">
                  <a:extLst>
                    <a:ext uri="{FF2B5EF4-FFF2-40B4-BE49-F238E27FC236}">
                      <a16:creationId xmlns:a16="http://schemas.microsoft.com/office/drawing/2014/main" xmlns="" id="{10ACEDBB-2BC3-6BC9-EFD6-423008171D7E}"/>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197">
                  <a:extLst>
                    <a:ext uri="{FF2B5EF4-FFF2-40B4-BE49-F238E27FC236}">
                      <a16:creationId xmlns:a16="http://schemas.microsoft.com/office/drawing/2014/main" xmlns="" id="{9182C964-D40F-00A5-0980-23ADE82E374E}"/>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198">
                  <a:extLst>
                    <a:ext uri="{FF2B5EF4-FFF2-40B4-BE49-F238E27FC236}">
                      <a16:creationId xmlns:a16="http://schemas.microsoft.com/office/drawing/2014/main" xmlns="" id="{FD6F19AF-AAEF-DB13-BDE7-2F9CAAD792E2}"/>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199">
                  <a:extLst>
                    <a:ext uri="{FF2B5EF4-FFF2-40B4-BE49-F238E27FC236}">
                      <a16:creationId xmlns:a16="http://schemas.microsoft.com/office/drawing/2014/main" xmlns="" id="{2E4F084B-1F51-2B24-AF07-9060D1863837}"/>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200">
                  <a:extLst>
                    <a:ext uri="{FF2B5EF4-FFF2-40B4-BE49-F238E27FC236}">
                      <a16:creationId xmlns:a16="http://schemas.microsoft.com/office/drawing/2014/main" xmlns="" id="{A93BE8C0-63B3-CFE6-FCBE-EDF2D577CB0B}"/>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201">
                  <a:extLst>
                    <a:ext uri="{FF2B5EF4-FFF2-40B4-BE49-F238E27FC236}">
                      <a16:creationId xmlns:a16="http://schemas.microsoft.com/office/drawing/2014/main" xmlns="" id="{09E9A2F0-C96E-94E4-1CBF-1607AF2D0C82}"/>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202">
                  <a:extLst>
                    <a:ext uri="{FF2B5EF4-FFF2-40B4-BE49-F238E27FC236}">
                      <a16:creationId xmlns:a16="http://schemas.microsoft.com/office/drawing/2014/main" xmlns="" id="{EB6F7B66-117E-4BCD-4159-AD1B27BAF1DF}"/>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203">
                  <a:extLst>
                    <a:ext uri="{FF2B5EF4-FFF2-40B4-BE49-F238E27FC236}">
                      <a16:creationId xmlns:a16="http://schemas.microsoft.com/office/drawing/2014/main" xmlns="" id="{E727C396-6F52-0FB4-A57D-9B1503893508}"/>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204">
                  <a:extLst>
                    <a:ext uri="{FF2B5EF4-FFF2-40B4-BE49-F238E27FC236}">
                      <a16:creationId xmlns:a16="http://schemas.microsoft.com/office/drawing/2014/main" xmlns="" id="{2822548A-E691-3A80-2051-B9B9835221E0}"/>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205">
                  <a:extLst>
                    <a:ext uri="{FF2B5EF4-FFF2-40B4-BE49-F238E27FC236}">
                      <a16:creationId xmlns:a16="http://schemas.microsoft.com/office/drawing/2014/main" xmlns="" id="{39A67C34-4376-0CEB-F477-889F97F0D6D6}"/>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206">
                  <a:extLst>
                    <a:ext uri="{FF2B5EF4-FFF2-40B4-BE49-F238E27FC236}">
                      <a16:creationId xmlns:a16="http://schemas.microsoft.com/office/drawing/2014/main" xmlns="" id="{F98FCABA-263F-FB44-48C3-C55258D8877B}"/>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207">
                  <a:extLst>
                    <a:ext uri="{FF2B5EF4-FFF2-40B4-BE49-F238E27FC236}">
                      <a16:creationId xmlns:a16="http://schemas.microsoft.com/office/drawing/2014/main" xmlns="" id="{4DB7A177-B902-86BE-4AB2-548D1C5DEEB0}"/>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208">
                  <a:extLst>
                    <a:ext uri="{FF2B5EF4-FFF2-40B4-BE49-F238E27FC236}">
                      <a16:creationId xmlns:a16="http://schemas.microsoft.com/office/drawing/2014/main" xmlns="" id="{4F45BBBB-F68C-5355-9EFB-B1B87799B79A}"/>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209">
                  <a:extLst>
                    <a:ext uri="{FF2B5EF4-FFF2-40B4-BE49-F238E27FC236}">
                      <a16:creationId xmlns:a16="http://schemas.microsoft.com/office/drawing/2014/main" xmlns="" id="{68DB89FC-9B26-C2FE-40AC-1D6FE22AF439}"/>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210">
                  <a:extLst>
                    <a:ext uri="{FF2B5EF4-FFF2-40B4-BE49-F238E27FC236}">
                      <a16:creationId xmlns:a16="http://schemas.microsoft.com/office/drawing/2014/main" xmlns="" id="{25958FC6-396B-0D9B-CEB1-6091E8409262}"/>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211">
                  <a:extLst>
                    <a:ext uri="{FF2B5EF4-FFF2-40B4-BE49-F238E27FC236}">
                      <a16:creationId xmlns:a16="http://schemas.microsoft.com/office/drawing/2014/main" xmlns="" id="{A774F7B7-F376-66DD-B191-66D958231FAA}"/>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212">
                  <a:extLst>
                    <a:ext uri="{FF2B5EF4-FFF2-40B4-BE49-F238E27FC236}">
                      <a16:creationId xmlns:a16="http://schemas.microsoft.com/office/drawing/2014/main" xmlns="" id="{4C0B0B73-0F0D-3C07-D5B1-63FAEAF5DFC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213">
                  <a:extLst>
                    <a:ext uri="{FF2B5EF4-FFF2-40B4-BE49-F238E27FC236}">
                      <a16:creationId xmlns:a16="http://schemas.microsoft.com/office/drawing/2014/main" xmlns="" id="{305D810F-BB9D-5E06-DC87-D3491A5B8863}"/>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214">
                  <a:extLst>
                    <a:ext uri="{FF2B5EF4-FFF2-40B4-BE49-F238E27FC236}">
                      <a16:creationId xmlns:a16="http://schemas.microsoft.com/office/drawing/2014/main" xmlns="" id="{7F7F7392-567E-87D2-8BC2-1438F175A486}"/>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215">
                  <a:extLst>
                    <a:ext uri="{FF2B5EF4-FFF2-40B4-BE49-F238E27FC236}">
                      <a16:creationId xmlns:a16="http://schemas.microsoft.com/office/drawing/2014/main" xmlns="" id="{4468618E-8B34-374A-5C3B-0DFD59A373B6}"/>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216">
                  <a:extLst>
                    <a:ext uri="{FF2B5EF4-FFF2-40B4-BE49-F238E27FC236}">
                      <a16:creationId xmlns:a16="http://schemas.microsoft.com/office/drawing/2014/main" xmlns="" id="{B02BBDC5-57F3-ACD1-18BA-A81BBE51F5D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217">
                  <a:extLst>
                    <a:ext uri="{FF2B5EF4-FFF2-40B4-BE49-F238E27FC236}">
                      <a16:creationId xmlns:a16="http://schemas.microsoft.com/office/drawing/2014/main" xmlns="" id="{127F7D0C-BEA7-B35E-5628-689CA83AA9A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218">
                  <a:extLst>
                    <a:ext uri="{FF2B5EF4-FFF2-40B4-BE49-F238E27FC236}">
                      <a16:creationId xmlns:a16="http://schemas.microsoft.com/office/drawing/2014/main" xmlns="" id="{631D51F9-0CA2-A378-385E-A3DA1FF7E263}"/>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219">
                  <a:extLst>
                    <a:ext uri="{FF2B5EF4-FFF2-40B4-BE49-F238E27FC236}">
                      <a16:creationId xmlns:a16="http://schemas.microsoft.com/office/drawing/2014/main" xmlns="" id="{BE8997C3-A1D8-9EB4-EC3F-33598ECB671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220">
                  <a:extLst>
                    <a:ext uri="{FF2B5EF4-FFF2-40B4-BE49-F238E27FC236}">
                      <a16:creationId xmlns:a16="http://schemas.microsoft.com/office/drawing/2014/main" xmlns="" id="{33316D15-0102-F203-FBC1-0A28F11A0DA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221">
                  <a:extLst>
                    <a:ext uri="{FF2B5EF4-FFF2-40B4-BE49-F238E27FC236}">
                      <a16:creationId xmlns:a16="http://schemas.microsoft.com/office/drawing/2014/main" xmlns="" id="{7CBB7EFA-6A79-35CD-480A-4A4D06C9E01B}"/>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222">
                  <a:extLst>
                    <a:ext uri="{FF2B5EF4-FFF2-40B4-BE49-F238E27FC236}">
                      <a16:creationId xmlns:a16="http://schemas.microsoft.com/office/drawing/2014/main" xmlns="" id="{C572D593-69B1-6425-0779-1BD71F603DED}"/>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223">
                  <a:extLst>
                    <a:ext uri="{FF2B5EF4-FFF2-40B4-BE49-F238E27FC236}">
                      <a16:creationId xmlns:a16="http://schemas.microsoft.com/office/drawing/2014/main" xmlns="" id="{543893D1-8E4C-EEAF-D2A8-A6CB240BA969}"/>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224">
                  <a:extLst>
                    <a:ext uri="{FF2B5EF4-FFF2-40B4-BE49-F238E27FC236}">
                      <a16:creationId xmlns:a16="http://schemas.microsoft.com/office/drawing/2014/main" xmlns="" id="{961DD74B-0386-224F-FF77-748DA8A0E711}"/>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225">
                  <a:extLst>
                    <a:ext uri="{FF2B5EF4-FFF2-40B4-BE49-F238E27FC236}">
                      <a16:creationId xmlns:a16="http://schemas.microsoft.com/office/drawing/2014/main" xmlns="" id="{A9247D2B-79F3-CBAF-2B9D-43297C305977}"/>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226">
                  <a:extLst>
                    <a:ext uri="{FF2B5EF4-FFF2-40B4-BE49-F238E27FC236}">
                      <a16:creationId xmlns:a16="http://schemas.microsoft.com/office/drawing/2014/main" xmlns="" id="{AFF266F4-CF7F-39F1-90FE-1DAD92B6622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227">
                  <a:extLst>
                    <a:ext uri="{FF2B5EF4-FFF2-40B4-BE49-F238E27FC236}">
                      <a16:creationId xmlns:a16="http://schemas.microsoft.com/office/drawing/2014/main" xmlns="" id="{965440E8-5954-D300-96E2-497E704AE82B}"/>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228">
                  <a:extLst>
                    <a:ext uri="{FF2B5EF4-FFF2-40B4-BE49-F238E27FC236}">
                      <a16:creationId xmlns:a16="http://schemas.microsoft.com/office/drawing/2014/main" xmlns="" id="{8A201A16-F341-2769-9FA2-D9734EE2D6EB}"/>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229">
                  <a:extLst>
                    <a:ext uri="{FF2B5EF4-FFF2-40B4-BE49-F238E27FC236}">
                      <a16:creationId xmlns:a16="http://schemas.microsoft.com/office/drawing/2014/main" xmlns="" id="{8B9E9AF7-4610-72F4-47EE-F9F72617441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230">
                  <a:extLst>
                    <a:ext uri="{FF2B5EF4-FFF2-40B4-BE49-F238E27FC236}">
                      <a16:creationId xmlns:a16="http://schemas.microsoft.com/office/drawing/2014/main" xmlns="" id="{6B50FB11-AB06-C511-C1DF-D28C98B153E9}"/>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231">
                  <a:extLst>
                    <a:ext uri="{FF2B5EF4-FFF2-40B4-BE49-F238E27FC236}">
                      <a16:creationId xmlns:a16="http://schemas.microsoft.com/office/drawing/2014/main" xmlns="" id="{C332A6BF-7526-5EA2-0F56-07E268406ECD}"/>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232">
                  <a:extLst>
                    <a:ext uri="{FF2B5EF4-FFF2-40B4-BE49-F238E27FC236}">
                      <a16:creationId xmlns:a16="http://schemas.microsoft.com/office/drawing/2014/main" xmlns="" id="{77D8B6E3-8A36-777C-5AE9-9406BAD8A24B}"/>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233">
                  <a:extLst>
                    <a:ext uri="{FF2B5EF4-FFF2-40B4-BE49-F238E27FC236}">
                      <a16:creationId xmlns:a16="http://schemas.microsoft.com/office/drawing/2014/main" xmlns="" id="{D0D43E95-6B01-4E67-BE5C-33EE951A526E}"/>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234">
                  <a:extLst>
                    <a:ext uri="{FF2B5EF4-FFF2-40B4-BE49-F238E27FC236}">
                      <a16:creationId xmlns:a16="http://schemas.microsoft.com/office/drawing/2014/main" xmlns="" id="{7CFC44B1-CC55-7F43-9723-1A85D4B690C3}"/>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235">
                  <a:extLst>
                    <a:ext uri="{FF2B5EF4-FFF2-40B4-BE49-F238E27FC236}">
                      <a16:creationId xmlns:a16="http://schemas.microsoft.com/office/drawing/2014/main" xmlns="" id="{99056A14-3854-CF84-2F41-59DC46DCF71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236">
                  <a:extLst>
                    <a:ext uri="{FF2B5EF4-FFF2-40B4-BE49-F238E27FC236}">
                      <a16:creationId xmlns:a16="http://schemas.microsoft.com/office/drawing/2014/main" xmlns="" id="{494D0AB0-B8E7-DC8A-B8B5-7795295D0194}"/>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237">
                  <a:extLst>
                    <a:ext uri="{FF2B5EF4-FFF2-40B4-BE49-F238E27FC236}">
                      <a16:creationId xmlns:a16="http://schemas.microsoft.com/office/drawing/2014/main" xmlns="" id="{88003D5D-7A40-2DBA-2D44-C29D67BD0D29}"/>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238">
                  <a:extLst>
                    <a:ext uri="{FF2B5EF4-FFF2-40B4-BE49-F238E27FC236}">
                      <a16:creationId xmlns:a16="http://schemas.microsoft.com/office/drawing/2014/main" xmlns="" id="{2AAFE7C3-92C7-F9D7-F44D-8C6A0A527F09}"/>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239">
                  <a:extLst>
                    <a:ext uri="{FF2B5EF4-FFF2-40B4-BE49-F238E27FC236}">
                      <a16:creationId xmlns:a16="http://schemas.microsoft.com/office/drawing/2014/main" xmlns="" id="{9511EAEE-622B-EEBC-58C5-CEBC47D681F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240">
                  <a:extLst>
                    <a:ext uri="{FF2B5EF4-FFF2-40B4-BE49-F238E27FC236}">
                      <a16:creationId xmlns:a16="http://schemas.microsoft.com/office/drawing/2014/main" xmlns="" id="{451637A1-94A9-812C-8489-0983D363FC1F}"/>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241">
                  <a:extLst>
                    <a:ext uri="{FF2B5EF4-FFF2-40B4-BE49-F238E27FC236}">
                      <a16:creationId xmlns:a16="http://schemas.microsoft.com/office/drawing/2014/main" xmlns="" id="{740F3E0B-0E2E-16BA-103A-00FA78715655}"/>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242">
                  <a:extLst>
                    <a:ext uri="{FF2B5EF4-FFF2-40B4-BE49-F238E27FC236}">
                      <a16:creationId xmlns:a16="http://schemas.microsoft.com/office/drawing/2014/main" xmlns="" id="{B8BC3EDE-5E21-013D-AA84-AAFC60E369D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243">
                  <a:extLst>
                    <a:ext uri="{FF2B5EF4-FFF2-40B4-BE49-F238E27FC236}">
                      <a16:creationId xmlns:a16="http://schemas.microsoft.com/office/drawing/2014/main" xmlns="" id="{E1E365CB-6C8A-5567-6D42-988B1065752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244">
                  <a:extLst>
                    <a:ext uri="{FF2B5EF4-FFF2-40B4-BE49-F238E27FC236}">
                      <a16:creationId xmlns:a16="http://schemas.microsoft.com/office/drawing/2014/main" xmlns="" id="{E0AC817C-4701-5728-B8C6-91A8AAC0DE13}"/>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245">
                  <a:extLst>
                    <a:ext uri="{FF2B5EF4-FFF2-40B4-BE49-F238E27FC236}">
                      <a16:creationId xmlns:a16="http://schemas.microsoft.com/office/drawing/2014/main" xmlns="" id="{A0E44D4F-F004-2F3D-D9AC-A77B6D8F5B33}"/>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246">
                  <a:extLst>
                    <a:ext uri="{FF2B5EF4-FFF2-40B4-BE49-F238E27FC236}">
                      <a16:creationId xmlns:a16="http://schemas.microsoft.com/office/drawing/2014/main" xmlns="" id="{66CC8226-297E-8704-187D-2CF292B4C80F}"/>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247">
                  <a:extLst>
                    <a:ext uri="{FF2B5EF4-FFF2-40B4-BE49-F238E27FC236}">
                      <a16:creationId xmlns:a16="http://schemas.microsoft.com/office/drawing/2014/main" xmlns="" id="{6E2C1DDE-2483-EBE0-4BF3-7E43314A3F4B}"/>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248">
                  <a:extLst>
                    <a:ext uri="{FF2B5EF4-FFF2-40B4-BE49-F238E27FC236}">
                      <a16:creationId xmlns:a16="http://schemas.microsoft.com/office/drawing/2014/main" xmlns="" id="{B9838BFC-490A-4E91-7784-31A4E95E5C2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249">
                  <a:extLst>
                    <a:ext uri="{FF2B5EF4-FFF2-40B4-BE49-F238E27FC236}">
                      <a16:creationId xmlns:a16="http://schemas.microsoft.com/office/drawing/2014/main" xmlns="" id="{E40F7C64-B1E1-0A5B-7BAF-2C684358CA9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250">
                  <a:extLst>
                    <a:ext uri="{FF2B5EF4-FFF2-40B4-BE49-F238E27FC236}">
                      <a16:creationId xmlns:a16="http://schemas.microsoft.com/office/drawing/2014/main" xmlns="" id="{E1E16FD7-19DC-96AE-3918-1720777E7DC8}"/>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251">
                  <a:extLst>
                    <a:ext uri="{FF2B5EF4-FFF2-40B4-BE49-F238E27FC236}">
                      <a16:creationId xmlns:a16="http://schemas.microsoft.com/office/drawing/2014/main" xmlns="" id="{AAFE43E8-A3BF-DA9E-7D48-CC95D5015C96}"/>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252">
                  <a:extLst>
                    <a:ext uri="{FF2B5EF4-FFF2-40B4-BE49-F238E27FC236}">
                      <a16:creationId xmlns:a16="http://schemas.microsoft.com/office/drawing/2014/main" xmlns="" id="{AE4330B8-820D-B1F1-29A5-168A63A40B6E}"/>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253">
                  <a:extLst>
                    <a:ext uri="{FF2B5EF4-FFF2-40B4-BE49-F238E27FC236}">
                      <a16:creationId xmlns:a16="http://schemas.microsoft.com/office/drawing/2014/main" xmlns="" id="{0F521626-438C-323A-CF11-4FC55B460C35}"/>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254">
                  <a:extLst>
                    <a:ext uri="{FF2B5EF4-FFF2-40B4-BE49-F238E27FC236}">
                      <a16:creationId xmlns:a16="http://schemas.microsoft.com/office/drawing/2014/main" xmlns="" id="{28BF9E6B-E6CC-DBB4-D514-C0766852D9A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255">
                  <a:extLst>
                    <a:ext uri="{FF2B5EF4-FFF2-40B4-BE49-F238E27FC236}">
                      <a16:creationId xmlns:a16="http://schemas.microsoft.com/office/drawing/2014/main" xmlns="" id="{89ABB06D-625D-9CA1-81ED-94DB80EDB77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256">
                  <a:extLst>
                    <a:ext uri="{FF2B5EF4-FFF2-40B4-BE49-F238E27FC236}">
                      <a16:creationId xmlns:a16="http://schemas.microsoft.com/office/drawing/2014/main" xmlns="" id="{D5614034-EB4F-E2A7-65EA-E4BCCF196666}"/>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257">
                  <a:extLst>
                    <a:ext uri="{FF2B5EF4-FFF2-40B4-BE49-F238E27FC236}">
                      <a16:creationId xmlns:a16="http://schemas.microsoft.com/office/drawing/2014/main" xmlns="" id="{ABE43437-5BB8-37D3-29E9-90B65DC807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258">
                  <a:extLst>
                    <a:ext uri="{FF2B5EF4-FFF2-40B4-BE49-F238E27FC236}">
                      <a16:creationId xmlns:a16="http://schemas.microsoft.com/office/drawing/2014/main" xmlns="" id="{3A908628-22FA-E7C7-8C42-2361E1976304}"/>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259">
                  <a:extLst>
                    <a:ext uri="{FF2B5EF4-FFF2-40B4-BE49-F238E27FC236}">
                      <a16:creationId xmlns:a16="http://schemas.microsoft.com/office/drawing/2014/main" xmlns="" id="{5D23521F-8C94-4D53-9786-1362F0E2E3CF}"/>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260">
                  <a:extLst>
                    <a:ext uri="{FF2B5EF4-FFF2-40B4-BE49-F238E27FC236}">
                      <a16:creationId xmlns:a16="http://schemas.microsoft.com/office/drawing/2014/main" xmlns="" id="{6F750087-F9CD-ECCE-E24A-BDC7329D720E}"/>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261">
                  <a:extLst>
                    <a:ext uri="{FF2B5EF4-FFF2-40B4-BE49-F238E27FC236}">
                      <a16:creationId xmlns:a16="http://schemas.microsoft.com/office/drawing/2014/main" xmlns="" id="{ADEC2D09-4EBA-EE35-09F4-8F35A4936887}"/>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262">
                  <a:extLst>
                    <a:ext uri="{FF2B5EF4-FFF2-40B4-BE49-F238E27FC236}">
                      <a16:creationId xmlns:a16="http://schemas.microsoft.com/office/drawing/2014/main" xmlns="" id="{08AC8B8F-5317-CD50-4849-B57D30B9BFA2}"/>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263">
                  <a:extLst>
                    <a:ext uri="{FF2B5EF4-FFF2-40B4-BE49-F238E27FC236}">
                      <a16:creationId xmlns:a16="http://schemas.microsoft.com/office/drawing/2014/main" xmlns="" id="{9D44D227-0BB7-0A8C-A8A3-74F335664A31}"/>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264">
                  <a:extLst>
                    <a:ext uri="{FF2B5EF4-FFF2-40B4-BE49-F238E27FC236}">
                      <a16:creationId xmlns:a16="http://schemas.microsoft.com/office/drawing/2014/main" xmlns="" id="{3F5A3445-4368-B874-A90E-1F9E300F900F}"/>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265">
                  <a:extLst>
                    <a:ext uri="{FF2B5EF4-FFF2-40B4-BE49-F238E27FC236}">
                      <a16:creationId xmlns:a16="http://schemas.microsoft.com/office/drawing/2014/main" xmlns="" id="{D0601414-0168-1C09-B37D-744BB3807820}"/>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266">
                  <a:extLst>
                    <a:ext uri="{FF2B5EF4-FFF2-40B4-BE49-F238E27FC236}">
                      <a16:creationId xmlns:a16="http://schemas.microsoft.com/office/drawing/2014/main" xmlns="" id="{D3B8D13D-C4B8-EC56-4399-FD8E6BC98230}"/>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267">
                  <a:extLst>
                    <a:ext uri="{FF2B5EF4-FFF2-40B4-BE49-F238E27FC236}">
                      <a16:creationId xmlns:a16="http://schemas.microsoft.com/office/drawing/2014/main" xmlns="" id="{9689A3C8-4ABE-AB6E-15DB-335E0658FD62}"/>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46" name="Picture 268">
                  <a:extLst>
                    <a:ext uri="{FF2B5EF4-FFF2-40B4-BE49-F238E27FC236}">
                      <a16:creationId xmlns:a16="http://schemas.microsoft.com/office/drawing/2014/main" xmlns="" id="{2BD5D428-B093-F40A-588C-349502F5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xmlns="" id="{A421566F-046F-077F-241C-A438AE395CF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xmlns="" id="{5A4761FD-24AE-EDE8-E879-ABE63D934D45}"/>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271">
                  <a:extLst>
                    <a:ext uri="{FF2B5EF4-FFF2-40B4-BE49-F238E27FC236}">
                      <a16:creationId xmlns:a16="http://schemas.microsoft.com/office/drawing/2014/main" xmlns="" id="{4B334893-2EB6-E64C-5670-2FA57CE2A6D6}"/>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272">
                  <a:extLst>
                    <a:ext uri="{FF2B5EF4-FFF2-40B4-BE49-F238E27FC236}">
                      <a16:creationId xmlns:a16="http://schemas.microsoft.com/office/drawing/2014/main" xmlns="" id="{8232B7F4-AD38-0A8B-8111-C6F664F0FE4C}"/>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273">
                  <a:extLst>
                    <a:ext uri="{FF2B5EF4-FFF2-40B4-BE49-F238E27FC236}">
                      <a16:creationId xmlns:a16="http://schemas.microsoft.com/office/drawing/2014/main" xmlns="" id="{86EE29DE-B244-4D8E-A8BB-6AEB6E810B44}"/>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274">
                  <a:extLst>
                    <a:ext uri="{FF2B5EF4-FFF2-40B4-BE49-F238E27FC236}">
                      <a16:creationId xmlns:a16="http://schemas.microsoft.com/office/drawing/2014/main" xmlns="" id="{370BF4DB-7435-6C6C-5EF0-F1EB4BCDCDED}"/>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275">
                  <a:extLst>
                    <a:ext uri="{FF2B5EF4-FFF2-40B4-BE49-F238E27FC236}">
                      <a16:creationId xmlns:a16="http://schemas.microsoft.com/office/drawing/2014/main" xmlns="" id="{122E82B8-98C6-3DCE-50BD-152216098F86}"/>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276">
                  <a:extLst>
                    <a:ext uri="{FF2B5EF4-FFF2-40B4-BE49-F238E27FC236}">
                      <a16:creationId xmlns:a16="http://schemas.microsoft.com/office/drawing/2014/main" xmlns="" id="{329317F7-F477-D340-509E-058F9B5F766C}"/>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277">
                  <a:extLst>
                    <a:ext uri="{FF2B5EF4-FFF2-40B4-BE49-F238E27FC236}">
                      <a16:creationId xmlns:a16="http://schemas.microsoft.com/office/drawing/2014/main" xmlns="" id="{CED5D2B4-864A-768A-4EB0-A733F752FBCF}"/>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278">
                  <a:extLst>
                    <a:ext uri="{FF2B5EF4-FFF2-40B4-BE49-F238E27FC236}">
                      <a16:creationId xmlns:a16="http://schemas.microsoft.com/office/drawing/2014/main" xmlns="" id="{AF84BC35-EAD2-65D3-A0A2-2A1E0955FD9A}"/>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279">
                  <a:extLst>
                    <a:ext uri="{FF2B5EF4-FFF2-40B4-BE49-F238E27FC236}">
                      <a16:creationId xmlns:a16="http://schemas.microsoft.com/office/drawing/2014/main" xmlns="" id="{D324152C-B49C-79A3-3927-434BF659E0A9}"/>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280">
                  <a:extLst>
                    <a:ext uri="{FF2B5EF4-FFF2-40B4-BE49-F238E27FC236}">
                      <a16:creationId xmlns:a16="http://schemas.microsoft.com/office/drawing/2014/main" xmlns="" id="{C175C1D6-E29E-713C-B0F9-9E972F1759DD}"/>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281">
                  <a:extLst>
                    <a:ext uri="{FF2B5EF4-FFF2-40B4-BE49-F238E27FC236}">
                      <a16:creationId xmlns:a16="http://schemas.microsoft.com/office/drawing/2014/main" xmlns="" id="{256FCFE7-17FA-971E-4AF6-1D8A8DF90F23}"/>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282">
                  <a:extLst>
                    <a:ext uri="{FF2B5EF4-FFF2-40B4-BE49-F238E27FC236}">
                      <a16:creationId xmlns:a16="http://schemas.microsoft.com/office/drawing/2014/main" xmlns="" id="{B8E858F1-6A7A-C963-4EAD-865B347E2EDD}"/>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283">
                  <a:extLst>
                    <a:ext uri="{FF2B5EF4-FFF2-40B4-BE49-F238E27FC236}">
                      <a16:creationId xmlns:a16="http://schemas.microsoft.com/office/drawing/2014/main" xmlns="" id="{D9B8E9F6-2380-6952-0302-E66FA5FA4593}"/>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62" name="Picture 284">
                  <a:extLst>
                    <a:ext uri="{FF2B5EF4-FFF2-40B4-BE49-F238E27FC236}">
                      <a16:creationId xmlns:a16="http://schemas.microsoft.com/office/drawing/2014/main" xmlns="" id="{3AEA0C19-74D8-092F-FC6D-B71C755A03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xmlns="" id="{F3F826CE-AF21-24A0-1C29-DAC9DFA19C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xmlns="" id="{10BA9E20-C5EB-6447-673D-61BBEF91A39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287">
                  <a:extLst>
                    <a:ext uri="{FF2B5EF4-FFF2-40B4-BE49-F238E27FC236}">
                      <a16:creationId xmlns:a16="http://schemas.microsoft.com/office/drawing/2014/main" xmlns="" id="{0292C7BD-4409-2A18-FF29-06EF58F66443}"/>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288">
                  <a:extLst>
                    <a:ext uri="{FF2B5EF4-FFF2-40B4-BE49-F238E27FC236}">
                      <a16:creationId xmlns:a16="http://schemas.microsoft.com/office/drawing/2014/main" xmlns="" id="{065C6E0C-6027-F4C6-420B-5268D6C58535}"/>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289">
                  <a:extLst>
                    <a:ext uri="{FF2B5EF4-FFF2-40B4-BE49-F238E27FC236}">
                      <a16:creationId xmlns:a16="http://schemas.microsoft.com/office/drawing/2014/main" xmlns="" id="{0F7764F1-3E5F-7DD9-95FB-A8FDA0E75959}"/>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290">
                  <a:extLst>
                    <a:ext uri="{FF2B5EF4-FFF2-40B4-BE49-F238E27FC236}">
                      <a16:creationId xmlns:a16="http://schemas.microsoft.com/office/drawing/2014/main" xmlns="" id="{4B5A4684-55D3-04C9-8920-FF5EC4531776}"/>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291">
                  <a:extLst>
                    <a:ext uri="{FF2B5EF4-FFF2-40B4-BE49-F238E27FC236}">
                      <a16:creationId xmlns:a16="http://schemas.microsoft.com/office/drawing/2014/main" xmlns="" id="{2D965558-3881-D01B-B51A-02B08945DBC5}"/>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92">
                  <a:extLst>
                    <a:ext uri="{FF2B5EF4-FFF2-40B4-BE49-F238E27FC236}">
                      <a16:creationId xmlns:a16="http://schemas.microsoft.com/office/drawing/2014/main" xmlns="" id="{6ABC3F8E-2A17-1C92-4481-BCB04F783B8C}"/>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93">
                  <a:extLst>
                    <a:ext uri="{FF2B5EF4-FFF2-40B4-BE49-F238E27FC236}">
                      <a16:creationId xmlns:a16="http://schemas.microsoft.com/office/drawing/2014/main" xmlns="" id="{A7198349-A3DA-4979-A8B5-2F663A4CF0D0}"/>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94">
                  <a:extLst>
                    <a:ext uri="{FF2B5EF4-FFF2-40B4-BE49-F238E27FC236}">
                      <a16:creationId xmlns:a16="http://schemas.microsoft.com/office/drawing/2014/main" xmlns="" id="{B00BECFB-74B1-40D6-0C7D-839B7440A37F}"/>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95">
                  <a:extLst>
                    <a:ext uri="{FF2B5EF4-FFF2-40B4-BE49-F238E27FC236}">
                      <a16:creationId xmlns:a16="http://schemas.microsoft.com/office/drawing/2014/main" xmlns="" id="{1653F80B-2EDA-F642-0338-674F8C00B7B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96">
                  <a:extLst>
                    <a:ext uri="{FF2B5EF4-FFF2-40B4-BE49-F238E27FC236}">
                      <a16:creationId xmlns:a16="http://schemas.microsoft.com/office/drawing/2014/main" xmlns="" id="{48377379-DCC5-5BE8-7C59-799B50F281D4}"/>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97">
                  <a:extLst>
                    <a:ext uri="{FF2B5EF4-FFF2-40B4-BE49-F238E27FC236}">
                      <a16:creationId xmlns:a16="http://schemas.microsoft.com/office/drawing/2014/main" xmlns="" id="{A04AB001-0C49-572E-FAFB-2ED8F373E9F6}"/>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98">
                  <a:extLst>
                    <a:ext uri="{FF2B5EF4-FFF2-40B4-BE49-F238E27FC236}">
                      <a16:creationId xmlns:a16="http://schemas.microsoft.com/office/drawing/2014/main" xmlns="" id="{AAA403D0-A659-5DC1-04D7-5F3419E2DBB4}"/>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99">
                  <a:extLst>
                    <a:ext uri="{FF2B5EF4-FFF2-40B4-BE49-F238E27FC236}">
                      <a16:creationId xmlns:a16="http://schemas.microsoft.com/office/drawing/2014/main" xmlns="" id="{4288E518-0913-950B-D1BE-5B6D77526CD6}"/>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300">
                  <a:extLst>
                    <a:ext uri="{FF2B5EF4-FFF2-40B4-BE49-F238E27FC236}">
                      <a16:creationId xmlns:a16="http://schemas.microsoft.com/office/drawing/2014/main" xmlns="" id="{75862F6C-8C78-236E-45D8-2016BE8E472E}"/>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301">
                  <a:extLst>
                    <a:ext uri="{FF2B5EF4-FFF2-40B4-BE49-F238E27FC236}">
                      <a16:creationId xmlns:a16="http://schemas.microsoft.com/office/drawing/2014/main" xmlns="" id="{8CE9EB1B-93D2-490C-88C5-B67AD6B1D37C}"/>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2">
                  <a:extLst>
                    <a:ext uri="{FF2B5EF4-FFF2-40B4-BE49-F238E27FC236}">
                      <a16:creationId xmlns:a16="http://schemas.microsoft.com/office/drawing/2014/main" xmlns="" id="{D3D3E4B4-17EB-CDBB-0764-8767FBA78D01}"/>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03">
                  <a:extLst>
                    <a:ext uri="{FF2B5EF4-FFF2-40B4-BE49-F238E27FC236}">
                      <a16:creationId xmlns:a16="http://schemas.microsoft.com/office/drawing/2014/main" xmlns="" id="{BED0AE90-5CD2-BCDD-54C6-808E25A3E29D}"/>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82" name="Picture 304">
                  <a:extLst>
                    <a:ext uri="{FF2B5EF4-FFF2-40B4-BE49-F238E27FC236}">
                      <a16:creationId xmlns:a16="http://schemas.microsoft.com/office/drawing/2014/main" xmlns="" id="{EC695E12-1ABC-8EBB-1254-EA9A8D64542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xmlns="" id="{700DF653-D81B-A1BB-0489-A4C03E7B4F5C}"/>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06">
                  <a:extLst>
                    <a:ext uri="{FF2B5EF4-FFF2-40B4-BE49-F238E27FC236}">
                      <a16:creationId xmlns:a16="http://schemas.microsoft.com/office/drawing/2014/main" xmlns="" id="{80F77A05-8003-5A0A-2C90-C4E4E1F50EEC}"/>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08">
                  <a:extLst>
                    <a:ext uri="{FF2B5EF4-FFF2-40B4-BE49-F238E27FC236}">
                      <a16:creationId xmlns:a16="http://schemas.microsoft.com/office/drawing/2014/main" xmlns="" id="{95C2CCE0-063D-9EA1-6CC2-DB8F956F2185}"/>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09">
                  <a:extLst>
                    <a:ext uri="{FF2B5EF4-FFF2-40B4-BE49-F238E27FC236}">
                      <a16:creationId xmlns:a16="http://schemas.microsoft.com/office/drawing/2014/main" xmlns="" id="{E80E5867-A950-E4E2-CB0A-BDAACB191B80}"/>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10">
                  <a:extLst>
                    <a:ext uri="{FF2B5EF4-FFF2-40B4-BE49-F238E27FC236}">
                      <a16:creationId xmlns:a16="http://schemas.microsoft.com/office/drawing/2014/main" xmlns="" id="{7FF34CB1-5691-CB7A-3F38-6A5B4D7332B7}"/>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11">
                  <a:extLst>
                    <a:ext uri="{FF2B5EF4-FFF2-40B4-BE49-F238E27FC236}">
                      <a16:creationId xmlns:a16="http://schemas.microsoft.com/office/drawing/2014/main" xmlns="" id="{77E9FAD2-098F-55EC-839F-9A9433C63074}"/>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12">
                  <a:extLst>
                    <a:ext uri="{FF2B5EF4-FFF2-40B4-BE49-F238E27FC236}">
                      <a16:creationId xmlns:a16="http://schemas.microsoft.com/office/drawing/2014/main" xmlns="" id="{0AE0B4F9-6D64-63B5-EC00-B72310E287F9}"/>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313">
                  <a:extLst>
                    <a:ext uri="{FF2B5EF4-FFF2-40B4-BE49-F238E27FC236}">
                      <a16:creationId xmlns:a16="http://schemas.microsoft.com/office/drawing/2014/main" xmlns="" id="{7F4B7A78-DD4C-B5C9-CC5D-0788FEA6CC31}"/>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314">
                  <a:extLst>
                    <a:ext uri="{FF2B5EF4-FFF2-40B4-BE49-F238E27FC236}">
                      <a16:creationId xmlns:a16="http://schemas.microsoft.com/office/drawing/2014/main" xmlns="" id="{BD8C4E12-9063-5841-7C83-FDF23402FB94}"/>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315">
                  <a:extLst>
                    <a:ext uri="{FF2B5EF4-FFF2-40B4-BE49-F238E27FC236}">
                      <a16:creationId xmlns:a16="http://schemas.microsoft.com/office/drawing/2014/main" xmlns="" id="{FAE0D868-D169-2EAE-E743-3F75C36FC4D5}"/>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316">
                  <a:extLst>
                    <a:ext uri="{FF2B5EF4-FFF2-40B4-BE49-F238E27FC236}">
                      <a16:creationId xmlns:a16="http://schemas.microsoft.com/office/drawing/2014/main" xmlns="" id="{E38274CD-6AAD-B5AE-0F39-DD67D13CC2D5}"/>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317">
                  <a:extLst>
                    <a:ext uri="{FF2B5EF4-FFF2-40B4-BE49-F238E27FC236}">
                      <a16:creationId xmlns:a16="http://schemas.microsoft.com/office/drawing/2014/main" xmlns="" id="{F3D2E8AB-4A51-9408-1901-B63250715C88}"/>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318">
                  <a:extLst>
                    <a:ext uri="{FF2B5EF4-FFF2-40B4-BE49-F238E27FC236}">
                      <a16:creationId xmlns:a16="http://schemas.microsoft.com/office/drawing/2014/main" xmlns="" id="{CF7428A1-F951-898E-CFBE-516056804F52}"/>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319">
                  <a:extLst>
                    <a:ext uri="{FF2B5EF4-FFF2-40B4-BE49-F238E27FC236}">
                      <a16:creationId xmlns:a16="http://schemas.microsoft.com/office/drawing/2014/main" xmlns="" id="{4B9ABE76-31BF-3014-C972-0155E1E054B8}"/>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320">
                  <a:extLst>
                    <a:ext uri="{FF2B5EF4-FFF2-40B4-BE49-F238E27FC236}">
                      <a16:creationId xmlns:a16="http://schemas.microsoft.com/office/drawing/2014/main" xmlns="" id="{808FAC30-9301-67D3-C2AB-71EACF63F333}"/>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321">
                  <a:extLst>
                    <a:ext uri="{FF2B5EF4-FFF2-40B4-BE49-F238E27FC236}">
                      <a16:creationId xmlns:a16="http://schemas.microsoft.com/office/drawing/2014/main" xmlns="" id="{9EAD455D-D5B2-3995-D902-6540AFF62CBD}"/>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322">
                  <a:extLst>
                    <a:ext uri="{FF2B5EF4-FFF2-40B4-BE49-F238E27FC236}">
                      <a16:creationId xmlns:a16="http://schemas.microsoft.com/office/drawing/2014/main" xmlns="" id="{2AE5C87C-C8F6-E0F1-3597-59755FE851B2}"/>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323">
                  <a:extLst>
                    <a:ext uri="{FF2B5EF4-FFF2-40B4-BE49-F238E27FC236}">
                      <a16:creationId xmlns:a16="http://schemas.microsoft.com/office/drawing/2014/main" xmlns="" id="{1469EDB8-36D1-97F9-EC95-4514C51EAF7F}"/>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324">
                  <a:extLst>
                    <a:ext uri="{FF2B5EF4-FFF2-40B4-BE49-F238E27FC236}">
                      <a16:creationId xmlns:a16="http://schemas.microsoft.com/office/drawing/2014/main" xmlns="" id="{C915A437-99E4-E44F-E461-1CFCAA5B78A8}"/>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325">
                  <a:extLst>
                    <a:ext uri="{FF2B5EF4-FFF2-40B4-BE49-F238E27FC236}">
                      <a16:creationId xmlns:a16="http://schemas.microsoft.com/office/drawing/2014/main" xmlns="" id="{DACA2DF3-991D-719A-42C8-CD19754D7A3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326">
                  <a:extLst>
                    <a:ext uri="{FF2B5EF4-FFF2-40B4-BE49-F238E27FC236}">
                      <a16:creationId xmlns:a16="http://schemas.microsoft.com/office/drawing/2014/main" xmlns="" id="{EDACE04A-A12B-9A82-90F2-8FB52FEA8F6D}"/>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327">
                  <a:extLst>
                    <a:ext uri="{FF2B5EF4-FFF2-40B4-BE49-F238E27FC236}">
                      <a16:creationId xmlns:a16="http://schemas.microsoft.com/office/drawing/2014/main" xmlns="" id="{FF729FAF-5F48-DF0C-8B7A-84A92A8EEFF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Oval 328">
                  <a:extLst>
                    <a:ext uri="{FF2B5EF4-FFF2-40B4-BE49-F238E27FC236}">
                      <a16:creationId xmlns:a16="http://schemas.microsoft.com/office/drawing/2014/main" xmlns="" id="{95A1EC27-2DCE-0B51-AD7E-EE17CAA46564}"/>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Oval 329">
                  <a:extLst>
                    <a:ext uri="{FF2B5EF4-FFF2-40B4-BE49-F238E27FC236}">
                      <a16:creationId xmlns:a16="http://schemas.microsoft.com/office/drawing/2014/main" xmlns="" id="{55A18D02-1067-88DF-807F-E203B88C08F1}"/>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330">
                  <a:extLst>
                    <a:ext uri="{FF2B5EF4-FFF2-40B4-BE49-F238E27FC236}">
                      <a16:creationId xmlns:a16="http://schemas.microsoft.com/office/drawing/2014/main" xmlns="" id="{7D8B46FC-63BA-FC69-E779-5B3394770743}"/>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331">
                  <a:extLst>
                    <a:ext uri="{FF2B5EF4-FFF2-40B4-BE49-F238E27FC236}">
                      <a16:creationId xmlns:a16="http://schemas.microsoft.com/office/drawing/2014/main" xmlns="" id="{46FA95EB-6DB1-8AB4-E4B9-1FE5833C2740}"/>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332">
                  <a:extLst>
                    <a:ext uri="{FF2B5EF4-FFF2-40B4-BE49-F238E27FC236}">
                      <a16:creationId xmlns:a16="http://schemas.microsoft.com/office/drawing/2014/main" xmlns="" id="{9D04C27E-8993-1D3A-1007-6E07EA4C3028}"/>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333">
                  <a:extLst>
                    <a:ext uri="{FF2B5EF4-FFF2-40B4-BE49-F238E27FC236}">
                      <a16:creationId xmlns:a16="http://schemas.microsoft.com/office/drawing/2014/main" xmlns="" id="{BB9A299F-1B75-83EC-44B1-35624DDA3AA4}"/>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334">
                  <a:extLst>
                    <a:ext uri="{FF2B5EF4-FFF2-40B4-BE49-F238E27FC236}">
                      <a16:creationId xmlns:a16="http://schemas.microsoft.com/office/drawing/2014/main" xmlns="" id="{075CDE8B-FF43-9DF4-F599-D94624B6AAAA}"/>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3" name="Freeform 336">
                <a:extLst>
                  <a:ext uri="{FF2B5EF4-FFF2-40B4-BE49-F238E27FC236}">
                    <a16:creationId xmlns:a16="http://schemas.microsoft.com/office/drawing/2014/main" xmlns="" id="{093385CD-988E-A63E-D035-8F6A99245172}"/>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337">
                <a:extLst>
                  <a:ext uri="{FF2B5EF4-FFF2-40B4-BE49-F238E27FC236}">
                    <a16:creationId xmlns:a16="http://schemas.microsoft.com/office/drawing/2014/main" xmlns="" id="{750B6167-723F-418B-DF71-23738BD6F638}"/>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338">
                <a:extLst>
                  <a:ext uri="{FF2B5EF4-FFF2-40B4-BE49-F238E27FC236}">
                    <a16:creationId xmlns:a16="http://schemas.microsoft.com/office/drawing/2014/main" xmlns="" id="{CD8FBE05-9DA2-32FB-8F7B-35E788ED1A1A}"/>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339">
                <a:extLst>
                  <a:ext uri="{FF2B5EF4-FFF2-40B4-BE49-F238E27FC236}">
                    <a16:creationId xmlns:a16="http://schemas.microsoft.com/office/drawing/2014/main" xmlns="" id="{AF346842-64E0-B2F7-8231-A9159FD2D773}"/>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340">
                <a:extLst>
                  <a:ext uri="{FF2B5EF4-FFF2-40B4-BE49-F238E27FC236}">
                    <a16:creationId xmlns:a16="http://schemas.microsoft.com/office/drawing/2014/main" xmlns="" id="{197E7EFE-B504-2205-F4A2-7F3032FA61DD}"/>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31692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xmlns=""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xmlns=""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73">
            <a:extLst>
              <a:ext uri="{FF2B5EF4-FFF2-40B4-BE49-F238E27FC236}">
                <a16:creationId xmlns:a16="http://schemas.microsoft.com/office/drawing/2014/main" xmlns=""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vi-VN" sz="4000" dirty="0">
                <a:latin typeface="Calibri" panose="020F0502020204030204" pitchFamily="34"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ông bà</a:t>
            </a:r>
            <a:endParaRPr lang="en-US" sz="40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42363103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xmlns="" id="{93EF1622-5CA8-E45C-B536-C852C686A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94" y="1318800"/>
            <a:ext cx="3574170" cy="2648865"/>
          </a:xfrm>
          <a:prstGeom prst="rect">
            <a:avLst/>
          </a:prstGeom>
        </p:spPr>
      </p:pic>
      <p:pic>
        <p:nvPicPr>
          <p:cNvPr id="3" name="Picture 2" descr="A picture containing room&#10;&#10;Description automatically generated">
            <a:extLst>
              <a:ext uri="{FF2B5EF4-FFF2-40B4-BE49-F238E27FC236}">
                <a16:creationId xmlns:a16="http://schemas.microsoft.com/office/drawing/2014/main" xmlns="" id="{B2F02EC4-80A0-2FDA-B016-05CBE3FEA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613" y="1369419"/>
            <a:ext cx="3456872" cy="2648864"/>
          </a:xfrm>
          <a:prstGeom prst="rect">
            <a:avLst/>
          </a:prstGeom>
        </p:spPr>
      </p:pic>
      <p:pic>
        <p:nvPicPr>
          <p:cNvPr id="5" name="Picture 4" descr="A picture containing room&#10;&#10;Description automatically generated">
            <a:extLst>
              <a:ext uri="{FF2B5EF4-FFF2-40B4-BE49-F238E27FC236}">
                <a16:creationId xmlns:a16="http://schemas.microsoft.com/office/drawing/2014/main" xmlns="" id="{6893FEED-E0DE-AD7A-F4A7-0465B8A9A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071" y="3920748"/>
            <a:ext cx="4083882" cy="2860768"/>
          </a:xfrm>
          <a:prstGeom prst="rect">
            <a:avLst/>
          </a:prstGeom>
        </p:spPr>
      </p:pic>
      <p:grpSp>
        <p:nvGrpSpPr>
          <p:cNvPr id="213" name="Group 212">
            <a:extLst>
              <a:ext uri="{FF2B5EF4-FFF2-40B4-BE49-F238E27FC236}">
                <a16:creationId xmlns:a16="http://schemas.microsoft.com/office/drawing/2014/main" xmlns="" id="{F93D4196-FC08-6D00-59A5-CFAEABE616D8}"/>
              </a:ext>
            </a:extLst>
          </p:cNvPr>
          <p:cNvGrpSpPr/>
          <p:nvPr/>
        </p:nvGrpSpPr>
        <p:grpSpPr>
          <a:xfrm>
            <a:off x="7945236" y="1639916"/>
            <a:ext cx="3757133" cy="2232896"/>
            <a:chOff x="7945236" y="1760664"/>
            <a:chExt cx="3757133" cy="2112147"/>
          </a:xfrm>
        </p:grpSpPr>
        <p:pic>
          <p:nvPicPr>
            <p:cNvPr id="4" name="Picture 3">
              <a:extLst>
                <a:ext uri="{FF2B5EF4-FFF2-40B4-BE49-F238E27FC236}">
                  <a16:creationId xmlns:a16="http://schemas.microsoft.com/office/drawing/2014/main" xmlns="" id="{3E3C5448-B77E-3B83-2B2D-414BA3D21089}"/>
                </a:ext>
              </a:extLst>
            </p:cNvPr>
            <p:cNvPicPr/>
            <p:nvPr/>
          </p:nvPicPr>
          <p:blipFill>
            <a:blip r:embed="rId5"/>
            <a:stretch>
              <a:fillRect/>
            </a:stretch>
          </p:blipFill>
          <p:spPr>
            <a:xfrm>
              <a:off x="7945236" y="1760664"/>
              <a:ext cx="3757133" cy="2112147"/>
            </a:xfrm>
            <a:prstGeom prst="rect">
              <a:avLst/>
            </a:prstGeom>
          </p:spPr>
        </p:pic>
        <p:sp>
          <p:nvSpPr>
            <p:cNvPr id="6" name="Oval 5">
              <a:extLst>
                <a:ext uri="{FF2B5EF4-FFF2-40B4-BE49-F238E27FC236}">
                  <a16:creationId xmlns:a16="http://schemas.microsoft.com/office/drawing/2014/main" xmlns="" id="{66E18C66-4416-D579-B9BF-1E98C1AEF6EF}"/>
                </a:ext>
              </a:extLst>
            </p:cNvPr>
            <p:cNvSpPr/>
            <p:nvPr/>
          </p:nvSpPr>
          <p:spPr>
            <a:xfrm>
              <a:off x="11212038" y="1760664"/>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grpSp>
      <p:pic>
        <p:nvPicPr>
          <p:cNvPr id="7" name="Picture 6" descr="A picture containing room, computer&#10;&#10;Description automatically generated">
            <a:extLst>
              <a:ext uri="{FF2B5EF4-FFF2-40B4-BE49-F238E27FC236}">
                <a16:creationId xmlns:a16="http://schemas.microsoft.com/office/drawing/2014/main" xmlns="" id="{D4B7B318-FBA6-83CF-3C19-BEAB2A6F4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144" y="4106210"/>
            <a:ext cx="4284290" cy="2866831"/>
          </a:xfrm>
          <a:prstGeom prst="rect">
            <a:avLst/>
          </a:prstGeom>
        </p:spPr>
      </p:pic>
      <p:sp>
        <p:nvSpPr>
          <p:cNvPr id="8" name="Rectangle: Rounded Corners 8">
            <a:extLst>
              <a:ext uri="{FF2B5EF4-FFF2-40B4-BE49-F238E27FC236}">
                <a16:creationId xmlns:a16="http://schemas.microsoft.com/office/drawing/2014/main" xmlns="" id="{A8CFC463-5F2F-5F4F-A2D4-811133EB2A5B}"/>
              </a:ext>
            </a:extLst>
          </p:cNvPr>
          <p:cNvSpPr/>
          <p:nvPr/>
        </p:nvSpPr>
        <p:spPr>
          <a:xfrm>
            <a:off x="819911" y="105580"/>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9" name="TextBox 8">
            <a:extLst>
              <a:ext uri="{FF2B5EF4-FFF2-40B4-BE49-F238E27FC236}">
                <a16:creationId xmlns:a16="http://schemas.microsoft.com/office/drawing/2014/main" xmlns="" id="{26341EED-1154-BFEA-8D6D-1F2B08DEF00F}"/>
              </a:ext>
            </a:extLst>
          </p:cNvPr>
          <p:cNvSpPr txBox="1"/>
          <p:nvPr/>
        </p:nvSpPr>
        <p:spPr>
          <a:xfrm>
            <a:off x="2089712" y="428474"/>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SimSun" panose="02010600030101010101" pitchFamily="2" charset="-122"/>
                <a:cs typeface="+mn-cs"/>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endParaRPr>
          </a:p>
        </p:txBody>
      </p:sp>
      <p:grpSp>
        <p:nvGrpSpPr>
          <p:cNvPr id="10" name="Group 9">
            <a:extLst>
              <a:ext uri="{FF2B5EF4-FFF2-40B4-BE49-F238E27FC236}">
                <a16:creationId xmlns:a16="http://schemas.microsoft.com/office/drawing/2014/main" xmlns="" id="{ACF63F47-A344-69F2-3957-62EEEC709B2C}"/>
              </a:ext>
            </a:extLst>
          </p:cNvPr>
          <p:cNvGrpSpPr/>
          <p:nvPr/>
        </p:nvGrpSpPr>
        <p:grpSpPr>
          <a:xfrm>
            <a:off x="233545" y="-184264"/>
            <a:ext cx="1430544" cy="1652692"/>
            <a:chOff x="1508965" y="2661296"/>
            <a:chExt cx="2140730" cy="2723073"/>
          </a:xfrm>
        </p:grpSpPr>
        <p:sp>
          <p:nvSpPr>
            <p:cNvPr id="11" name="Oval 6">
              <a:extLst>
                <a:ext uri="{FF2B5EF4-FFF2-40B4-BE49-F238E27FC236}">
                  <a16:creationId xmlns:a16="http://schemas.microsoft.com/office/drawing/2014/main" xmlns="" id="{C9692051-DE77-4897-8DDF-9455ED188BF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2" name="Group 134">
              <a:extLst>
                <a:ext uri="{FF2B5EF4-FFF2-40B4-BE49-F238E27FC236}">
                  <a16:creationId xmlns:a16="http://schemas.microsoft.com/office/drawing/2014/main" xmlns="" id="{68D35C6D-9A91-A656-B9A6-59C847262484}"/>
                </a:ext>
              </a:extLst>
            </p:cNvPr>
            <p:cNvGrpSpPr>
              <a:grpSpLocks noChangeAspect="1"/>
            </p:cNvGrpSpPr>
            <p:nvPr/>
          </p:nvGrpSpPr>
          <p:grpSpPr bwMode="auto">
            <a:xfrm>
              <a:off x="1563518" y="2661296"/>
              <a:ext cx="1937232" cy="2707423"/>
              <a:chOff x="2451" y="294"/>
              <a:chExt cx="2719" cy="3800"/>
            </a:xfrm>
          </p:grpSpPr>
          <p:grpSp>
            <p:nvGrpSpPr>
              <p:cNvPr id="13" name="Group 335">
                <a:extLst>
                  <a:ext uri="{FF2B5EF4-FFF2-40B4-BE49-F238E27FC236}">
                    <a16:creationId xmlns:a16="http://schemas.microsoft.com/office/drawing/2014/main" xmlns="" id="{F9B9F557-E3D1-E290-006B-974EEFD7FB77}"/>
                  </a:ext>
                </a:extLst>
              </p:cNvPr>
              <p:cNvGrpSpPr>
                <a:grpSpLocks/>
              </p:cNvGrpSpPr>
              <p:nvPr/>
            </p:nvGrpSpPr>
            <p:grpSpPr bwMode="auto">
              <a:xfrm>
                <a:off x="2451" y="294"/>
                <a:ext cx="2719" cy="3800"/>
                <a:chOff x="2451" y="294"/>
                <a:chExt cx="2719" cy="3800"/>
              </a:xfrm>
            </p:grpSpPr>
            <p:sp>
              <p:nvSpPr>
                <p:cNvPr id="19" name="Oval 136">
                  <a:extLst>
                    <a:ext uri="{FF2B5EF4-FFF2-40B4-BE49-F238E27FC236}">
                      <a16:creationId xmlns:a16="http://schemas.microsoft.com/office/drawing/2014/main" xmlns="" id="{B01EE184-5111-8B1F-E8DF-994C8EE20FAB}"/>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7">
                  <a:extLst>
                    <a:ext uri="{FF2B5EF4-FFF2-40B4-BE49-F238E27FC236}">
                      <a16:creationId xmlns:a16="http://schemas.microsoft.com/office/drawing/2014/main" xmlns="" id="{407DE695-4916-2E5B-0C13-7EFEA00F4548}"/>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38">
                  <a:extLst>
                    <a:ext uri="{FF2B5EF4-FFF2-40B4-BE49-F238E27FC236}">
                      <a16:creationId xmlns:a16="http://schemas.microsoft.com/office/drawing/2014/main" xmlns="" id="{DCA38760-BD41-754C-A948-9B829964E54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39">
                  <a:extLst>
                    <a:ext uri="{FF2B5EF4-FFF2-40B4-BE49-F238E27FC236}">
                      <a16:creationId xmlns:a16="http://schemas.microsoft.com/office/drawing/2014/main" xmlns="" id="{5726A528-7DFB-6C63-84C7-040231637736}"/>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0">
                  <a:extLst>
                    <a:ext uri="{FF2B5EF4-FFF2-40B4-BE49-F238E27FC236}">
                      <a16:creationId xmlns:a16="http://schemas.microsoft.com/office/drawing/2014/main" xmlns="" id="{A3B11F0F-698E-152A-4CD3-273D289C2691}"/>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1">
                  <a:extLst>
                    <a:ext uri="{FF2B5EF4-FFF2-40B4-BE49-F238E27FC236}">
                      <a16:creationId xmlns:a16="http://schemas.microsoft.com/office/drawing/2014/main" xmlns="" id="{7966F5D3-F27A-8B1A-BBCF-64248379CE8A}"/>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2">
                  <a:extLst>
                    <a:ext uri="{FF2B5EF4-FFF2-40B4-BE49-F238E27FC236}">
                      <a16:creationId xmlns:a16="http://schemas.microsoft.com/office/drawing/2014/main" xmlns="" id="{C1F31E2C-CD9F-4BC3-DAB8-DCA41A81A713}"/>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3">
                  <a:extLst>
                    <a:ext uri="{FF2B5EF4-FFF2-40B4-BE49-F238E27FC236}">
                      <a16:creationId xmlns:a16="http://schemas.microsoft.com/office/drawing/2014/main" xmlns="" id="{6572850D-B0B4-F113-DEBE-1D043C70E29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4">
                  <a:extLst>
                    <a:ext uri="{FF2B5EF4-FFF2-40B4-BE49-F238E27FC236}">
                      <a16:creationId xmlns:a16="http://schemas.microsoft.com/office/drawing/2014/main" xmlns="" id="{FBD285DE-7212-B99C-0241-494AD58C2B8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5">
                  <a:extLst>
                    <a:ext uri="{FF2B5EF4-FFF2-40B4-BE49-F238E27FC236}">
                      <a16:creationId xmlns:a16="http://schemas.microsoft.com/office/drawing/2014/main" xmlns="" id="{195612CC-759F-FB0F-C29F-C083A6230BC2}"/>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6">
                  <a:extLst>
                    <a:ext uri="{FF2B5EF4-FFF2-40B4-BE49-F238E27FC236}">
                      <a16:creationId xmlns:a16="http://schemas.microsoft.com/office/drawing/2014/main" xmlns="" id="{05FDDFF0-E5A7-2142-0AF5-16DE8DBCC5A2}"/>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7">
                  <a:extLst>
                    <a:ext uri="{FF2B5EF4-FFF2-40B4-BE49-F238E27FC236}">
                      <a16:creationId xmlns:a16="http://schemas.microsoft.com/office/drawing/2014/main" xmlns="" id="{6ABF0CCC-EA89-9C76-357B-F82E516EA87A}"/>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148">
                  <a:extLst>
                    <a:ext uri="{FF2B5EF4-FFF2-40B4-BE49-F238E27FC236}">
                      <a16:creationId xmlns:a16="http://schemas.microsoft.com/office/drawing/2014/main" xmlns="" id="{9E5853FB-2CE7-4E5D-CF81-49559FD6DDC2}"/>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149">
                  <a:extLst>
                    <a:ext uri="{FF2B5EF4-FFF2-40B4-BE49-F238E27FC236}">
                      <a16:creationId xmlns:a16="http://schemas.microsoft.com/office/drawing/2014/main" xmlns="" id="{E16025E3-A088-94E6-38CA-D0377ACE94B0}"/>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Oval 150">
                  <a:extLst>
                    <a:ext uri="{FF2B5EF4-FFF2-40B4-BE49-F238E27FC236}">
                      <a16:creationId xmlns:a16="http://schemas.microsoft.com/office/drawing/2014/main" xmlns="" id="{EB4C55F8-B892-401C-1E9C-86C524CF034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Oval 151">
                  <a:extLst>
                    <a:ext uri="{FF2B5EF4-FFF2-40B4-BE49-F238E27FC236}">
                      <a16:creationId xmlns:a16="http://schemas.microsoft.com/office/drawing/2014/main" xmlns="" id="{0D2C1033-D29B-A5ED-0FE3-892621E70EE3}"/>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5" name="Picture 152">
                  <a:extLst>
                    <a:ext uri="{FF2B5EF4-FFF2-40B4-BE49-F238E27FC236}">
                      <a16:creationId xmlns:a16="http://schemas.microsoft.com/office/drawing/2014/main" xmlns="" id="{C7E84600-7885-DE8F-4338-DCF51FDA49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3">
                  <a:extLst>
                    <a:ext uri="{FF2B5EF4-FFF2-40B4-BE49-F238E27FC236}">
                      <a16:creationId xmlns:a16="http://schemas.microsoft.com/office/drawing/2014/main" xmlns="" id="{F5E58AF9-71A0-E1AE-BDBD-3C25DD7BD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7">
                  <a:extLst>
                    <a:ext uri="{FF2B5EF4-FFF2-40B4-BE49-F238E27FC236}">
                      <a16:creationId xmlns:a16="http://schemas.microsoft.com/office/drawing/2014/main" xmlns="" id="{FC7D8132-72AE-F3E8-C513-3490B24E4E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159">
                  <a:extLst>
                    <a:ext uri="{FF2B5EF4-FFF2-40B4-BE49-F238E27FC236}">
                      <a16:creationId xmlns:a16="http://schemas.microsoft.com/office/drawing/2014/main" xmlns="" id="{5A8B6CD1-056E-EE9D-896F-158D48855654}"/>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0">
                  <a:extLst>
                    <a:ext uri="{FF2B5EF4-FFF2-40B4-BE49-F238E27FC236}">
                      <a16:creationId xmlns:a16="http://schemas.microsoft.com/office/drawing/2014/main" xmlns="" id="{6C71B200-9102-55CE-AAFC-26B1DB53B23A}"/>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1">
                  <a:extLst>
                    <a:ext uri="{FF2B5EF4-FFF2-40B4-BE49-F238E27FC236}">
                      <a16:creationId xmlns:a16="http://schemas.microsoft.com/office/drawing/2014/main" xmlns="" id="{252AA7C9-5D26-74FD-78A4-0FDEE1C9C719}"/>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2">
                  <a:extLst>
                    <a:ext uri="{FF2B5EF4-FFF2-40B4-BE49-F238E27FC236}">
                      <a16:creationId xmlns:a16="http://schemas.microsoft.com/office/drawing/2014/main" xmlns="" id="{58D1DB49-7C2C-D468-FD9D-7464611D996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3">
                  <a:extLst>
                    <a:ext uri="{FF2B5EF4-FFF2-40B4-BE49-F238E27FC236}">
                      <a16:creationId xmlns:a16="http://schemas.microsoft.com/office/drawing/2014/main" xmlns="" id="{CCD9CBB0-3E49-76B1-5A08-8148FCEFE3F7}"/>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4">
                  <a:extLst>
                    <a:ext uri="{FF2B5EF4-FFF2-40B4-BE49-F238E27FC236}">
                      <a16:creationId xmlns:a16="http://schemas.microsoft.com/office/drawing/2014/main" xmlns="" id="{DBA99444-DB64-0575-4E7E-80370A861F3B}"/>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5">
                  <a:extLst>
                    <a:ext uri="{FF2B5EF4-FFF2-40B4-BE49-F238E27FC236}">
                      <a16:creationId xmlns:a16="http://schemas.microsoft.com/office/drawing/2014/main" xmlns="" id="{E02ADAE0-C3A6-D5CD-4D77-590487F23ABD}"/>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6">
                  <a:extLst>
                    <a:ext uri="{FF2B5EF4-FFF2-40B4-BE49-F238E27FC236}">
                      <a16:creationId xmlns:a16="http://schemas.microsoft.com/office/drawing/2014/main" xmlns="" id="{F35CFCD9-9A0A-552E-2F4D-8146CEE62937}"/>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7">
                  <a:extLst>
                    <a:ext uri="{FF2B5EF4-FFF2-40B4-BE49-F238E27FC236}">
                      <a16:creationId xmlns:a16="http://schemas.microsoft.com/office/drawing/2014/main" xmlns="" id="{4355F384-EB76-A5CD-EEEE-82C9CD1C3F97}"/>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8">
                  <a:extLst>
                    <a:ext uri="{FF2B5EF4-FFF2-40B4-BE49-F238E27FC236}">
                      <a16:creationId xmlns:a16="http://schemas.microsoft.com/office/drawing/2014/main" xmlns="" id="{6152FB39-53D1-D543-0C1F-ECE8E3CFB3DF}"/>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69">
                  <a:extLst>
                    <a:ext uri="{FF2B5EF4-FFF2-40B4-BE49-F238E27FC236}">
                      <a16:creationId xmlns:a16="http://schemas.microsoft.com/office/drawing/2014/main" xmlns="" id="{8625BBED-83A8-B040-45D3-64B16CB22C2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0">
                  <a:extLst>
                    <a:ext uri="{FF2B5EF4-FFF2-40B4-BE49-F238E27FC236}">
                      <a16:creationId xmlns:a16="http://schemas.microsoft.com/office/drawing/2014/main" xmlns="" id="{9DA5B5D4-B39B-6F1D-D8ED-0837C506E238}"/>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1">
                  <a:extLst>
                    <a:ext uri="{FF2B5EF4-FFF2-40B4-BE49-F238E27FC236}">
                      <a16:creationId xmlns:a16="http://schemas.microsoft.com/office/drawing/2014/main" xmlns="" id="{E378C096-3D71-97EF-9C38-802F6CA9B749}"/>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2">
                  <a:extLst>
                    <a:ext uri="{FF2B5EF4-FFF2-40B4-BE49-F238E27FC236}">
                      <a16:creationId xmlns:a16="http://schemas.microsoft.com/office/drawing/2014/main" xmlns="" id="{E85EDA9D-C9BE-9A5A-4D82-BBCEB37F3930}"/>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173">
                  <a:extLst>
                    <a:ext uri="{FF2B5EF4-FFF2-40B4-BE49-F238E27FC236}">
                      <a16:creationId xmlns:a16="http://schemas.microsoft.com/office/drawing/2014/main" xmlns="" id="{EE94D8A2-55FE-384F-E568-1528D673DE90}"/>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Rectangle 174">
                  <a:extLst>
                    <a:ext uri="{FF2B5EF4-FFF2-40B4-BE49-F238E27FC236}">
                      <a16:creationId xmlns:a16="http://schemas.microsoft.com/office/drawing/2014/main" xmlns="" id="{A24734B7-A686-150D-E7DE-432864C4AD56}"/>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5">
                  <a:extLst>
                    <a:ext uri="{FF2B5EF4-FFF2-40B4-BE49-F238E27FC236}">
                      <a16:creationId xmlns:a16="http://schemas.microsoft.com/office/drawing/2014/main" xmlns="" id="{53156209-13FD-7624-CA92-8C7BFFE708A9}"/>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6">
                  <a:extLst>
                    <a:ext uri="{FF2B5EF4-FFF2-40B4-BE49-F238E27FC236}">
                      <a16:creationId xmlns:a16="http://schemas.microsoft.com/office/drawing/2014/main" xmlns="" id="{12F3ED70-5981-F957-94EF-321C7848059B}"/>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7">
                  <a:extLst>
                    <a:ext uri="{FF2B5EF4-FFF2-40B4-BE49-F238E27FC236}">
                      <a16:creationId xmlns:a16="http://schemas.microsoft.com/office/drawing/2014/main" xmlns="" id="{E6AD6FF9-9D40-D413-7F20-6270256F89C1}"/>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8">
                  <a:extLst>
                    <a:ext uri="{FF2B5EF4-FFF2-40B4-BE49-F238E27FC236}">
                      <a16:creationId xmlns:a16="http://schemas.microsoft.com/office/drawing/2014/main" xmlns="" id="{1000E59B-8419-A965-393F-B9A5844D02E3}"/>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79">
                  <a:extLst>
                    <a:ext uri="{FF2B5EF4-FFF2-40B4-BE49-F238E27FC236}">
                      <a16:creationId xmlns:a16="http://schemas.microsoft.com/office/drawing/2014/main" xmlns="" id="{B2C2CDFA-CFE9-D84B-A3E4-C9B8D2D51C03}"/>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0">
                  <a:extLst>
                    <a:ext uri="{FF2B5EF4-FFF2-40B4-BE49-F238E27FC236}">
                      <a16:creationId xmlns:a16="http://schemas.microsoft.com/office/drawing/2014/main" xmlns="" id="{345342CC-CD72-D472-CA75-21557309393D}"/>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1">
                  <a:extLst>
                    <a:ext uri="{FF2B5EF4-FFF2-40B4-BE49-F238E27FC236}">
                      <a16:creationId xmlns:a16="http://schemas.microsoft.com/office/drawing/2014/main" xmlns="" id="{E9A96770-868F-4BCF-07BF-E81E1175D714}"/>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2">
                  <a:extLst>
                    <a:ext uri="{FF2B5EF4-FFF2-40B4-BE49-F238E27FC236}">
                      <a16:creationId xmlns:a16="http://schemas.microsoft.com/office/drawing/2014/main" xmlns="" id="{7326A2D4-A3B7-8D59-1A20-E45A30C579C5}"/>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3">
                  <a:extLst>
                    <a:ext uri="{FF2B5EF4-FFF2-40B4-BE49-F238E27FC236}">
                      <a16:creationId xmlns:a16="http://schemas.microsoft.com/office/drawing/2014/main" xmlns="" id="{7BDBB67E-A8D7-9164-D315-7E1F92F6B99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4">
                  <a:extLst>
                    <a:ext uri="{FF2B5EF4-FFF2-40B4-BE49-F238E27FC236}">
                      <a16:creationId xmlns:a16="http://schemas.microsoft.com/office/drawing/2014/main" xmlns="" id="{CA40B06C-D441-8462-1052-66B8D0D3E9A8}"/>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5">
                  <a:extLst>
                    <a:ext uri="{FF2B5EF4-FFF2-40B4-BE49-F238E27FC236}">
                      <a16:creationId xmlns:a16="http://schemas.microsoft.com/office/drawing/2014/main" xmlns="" id="{D174CF2B-08BA-2D53-6743-F12169ABD86E}"/>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6">
                  <a:extLst>
                    <a:ext uri="{FF2B5EF4-FFF2-40B4-BE49-F238E27FC236}">
                      <a16:creationId xmlns:a16="http://schemas.microsoft.com/office/drawing/2014/main" xmlns="" id="{0B8D4CB0-B486-236A-E5C9-EB4229973788}"/>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7">
                  <a:extLst>
                    <a:ext uri="{FF2B5EF4-FFF2-40B4-BE49-F238E27FC236}">
                      <a16:creationId xmlns:a16="http://schemas.microsoft.com/office/drawing/2014/main" xmlns="" id="{BF263A61-D433-EFC9-8EFF-19C04D298CE0}"/>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8">
                  <a:extLst>
                    <a:ext uri="{FF2B5EF4-FFF2-40B4-BE49-F238E27FC236}">
                      <a16:creationId xmlns:a16="http://schemas.microsoft.com/office/drawing/2014/main" xmlns="" id="{EF1D7A81-5C2F-29A4-03C2-8A8CDF870DA6}"/>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89">
                  <a:extLst>
                    <a:ext uri="{FF2B5EF4-FFF2-40B4-BE49-F238E27FC236}">
                      <a16:creationId xmlns:a16="http://schemas.microsoft.com/office/drawing/2014/main" xmlns="" id="{15CB6EC2-A909-007D-FB1E-0380C389EF0E}"/>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0">
                  <a:extLst>
                    <a:ext uri="{FF2B5EF4-FFF2-40B4-BE49-F238E27FC236}">
                      <a16:creationId xmlns:a16="http://schemas.microsoft.com/office/drawing/2014/main" xmlns="" id="{2963B5E0-3D88-0131-B66B-8BE7EEB600F2}"/>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1">
                  <a:extLst>
                    <a:ext uri="{FF2B5EF4-FFF2-40B4-BE49-F238E27FC236}">
                      <a16:creationId xmlns:a16="http://schemas.microsoft.com/office/drawing/2014/main" xmlns="" id="{AD68572A-273E-1910-306A-2B6996A4BB69}"/>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2">
                  <a:extLst>
                    <a:ext uri="{FF2B5EF4-FFF2-40B4-BE49-F238E27FC236}">
                      <a16:creationId xmlns:a16="http://schemas.microsoft.com/office/drawing/2014/main" xmlns="" id="{B766620D-A350-2C14-DA46-A21FC448F95F}"/>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3">
                  <a:extLst>
                    <a:ext uri="{FF2B5EF4-FFF2-40B4-BE49-F238E27FC236}">
                      <a16:creationId xmlns:a16="http://schemas.microsoft.com/office/drawing/2014/main" xmlns="" id="{06EBAA42-2AE4-4629-684A-38AF8991A49C}"/>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4">
                  <a:extLst>
                    <a:ext uri="{FF2B5EF4-FFF2-40B4-BE49-F238E27FC236}">
                      <a16:creationId xmlns:a16="http://schemas.microsoft.com/office/drawing/2014/main" xmlns="" id="{DC8AF738-B071-CFC8-5000-F28C18AB2EBC}"/>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5">
                  <a:extLst>
                    <a:ext uri="{FF2B5EF4-FFF2-40B4-BE49-F238E27FC236}">
                      <a16:creationId xmlns:a16="http://schemas.microsoft.com/office/drawing/2014/main" xmlns="" id="{9911A355-69F4-56B3-2A73-D6A937AC8C05}"/>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6">
                  <a:extLst>
                    <a:ext uri="{FF2B5EF4-FFF2-40B4-BE49-F238E27FC236}">
                      <a16:creationId xmlns:a16="http://schemas.microsoft.com/office/drawing/2014/main" xmlns="" id="{ACC346FA-9D6D-EB3D-C49D-6745E3DFE916}"/>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7">
                  <a:extLst>
                    <a:ext uri="{FF2B5EF4-FFF2-40B4-BE49-F238E27FC236}">
                      <a16:creationId xmlns:a16="http://schemas.microsoft.com/office/drawing/2014/main" xmlns="" id="{A9DF224F-D4CB-E464-C30A-D2564606602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8">
                  <a:extLst>
                    <a:ext uri="{FF2B5EF4-FFF2-40B4-BE49-F238E27FC236}">
                      <a16:creationId xmlns:a16="http://schemas.microsoft.com/office/drawing/2014/main" xmlns="" id="{31E07070-42D5-898A-13C0-E587E88AC2A2}"/>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199">
                  <a:extLst>
                    <a:ext uri="{FF2B5EF4-FFF2-40B4-BE49-F238E27FC236}">
                      <a16:creationId xmlns:a16="http://schemas.microsoft.com/office/drawing/2014/main" xmlns="" id="{02CA82FB-4EAA-9457-CC94-AEDDD009F09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0">
                  <a:extLst>
                    <a:ext uri="{FF2B5EF4-FFF2-40B4-BE49-F238E27FC236}">
                      <a16:creationId xmlns:a16="http://schemas.microsoft.com/office/drawing/2014/main" xmlns="" id="{7CB69BA9-CE8D-AD77-C358-053D1B9F2EB3}"/>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1">
                  <a:extLst>
                    <a:ext uri="{FF2B5EF4-FFF2-40B4-BE49-F238E27FC236}">
                      <a16:creationId xmlns:a16="http://schemas.microsoft.com/office/drawing/2014/main" xmlns="" id="{9D584269-E272-9BF7-AE29-64F4A0DFD7F6}"/>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2">
                  <a:extLst>
                    <a:ext uri="{FF2B5EF4-FFF2-40B4-BE49-F238E27FC236}">
                      <a16:creationId xmlns:a16="http://schemas.microsoft.com/office/drawing/2014/main" xmlns="" id="{D91408E0-7DCE-0758-A675-AEDBEEA3C6A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3">
                  <a:extLst>
                    <a:ext uri="{FF2B5EF4-FFF2-40B4-BE49-F238E27FC236}">
                      <a16:creationId xmlns:a16="http://schemas.microsoft.com/office/drawing/2014/main" xmlns="" id="{6BE2B27F-7A35-481B-9264-746A2009A6EE}"/>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4">
                  <a:extLst>
                    <a:ext uri="{FF2B5EF4-FFF2-40B4-BE49-F238E27FC236}">
                      <a16:creationId xmlns:a16="http://schemas.microsoft.com/office/drawing/2014/main" xmlns="" id="{1C9D6C20-4FD2-B17A-EC15-0F392C25611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5">
                  <a:extLst>
                    <a:ext uri="{FF2B5EF4-FFF2-40B4-BE49-F238E27FC236}">
                      <a16:creationId xmlns:a16="http://schemas.microsoft.com/office/drawing/2014/main" xmlns="" id="{84A6E12A-48D9-BD40-1168-C7E778018776}"/>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6">
                  <a:extLst>
                    <a:ext uri="{FF2B5EF4-FFF2-40B4-BE49-F238E27FC236}">
                      <a16:creationId xmlns:a16="http://schemas.microsoft.com/office/drawing/2014/main" xmlns="" id="{4FB40F76-CC37-DB0A-3869-8F0492817F77}"/>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7">
                  <a:extLst>
                    <a:ext uri="{FF2B5EF4-FFF2-40B4-BE49-F238E27FC236}">
                      <a16:creationId xmlns:a16="http://schemas.microsoft.com/office/drawing/2014/main" xmlns="" id="{C15F0790-43AD-8680-1043-4E5D4EF9E92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8">
                  <a:extLst>
                    <a:ext uri="{FF2B5EF4-FFF2-40B4-BE49-F238E27FC236}">
                      <a16:creationId xmlns:a16="http://schemas.microsoft.com/office/drawing/2014/main" xmlns="" id="{B0632067-D22C-5F08-F17C-2213118C6B99}"/>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09">
                  <a:extLst>
                    <a:ext uri="{FF2B5EF4-FFF2-40B4-BE49-F238E27FC236}">
                      <a16:creationId xmlns:a16="http://schemas.microsoft.com/office/drawing/2014/main" xmlns="" id="{68F972CA-C390-388E-2372-E07B15892890}"/>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0">
                  <a:extLst>
                    <a:ext uri="{FF2B5EF4-FFF2-40B4-BE49-F238E27FC236}">
                      <a16:creationId xmlns:a16="http://schemas.microsoft.com/office/drawing/2014/main" xmlns="" id="{9EFBD272-5438-AC9C-769C-FAD4054D7814}"/>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1">
                  <a:extLst>
                    <a:ext uri="{FF2B5EF4-FFF2-40B4-BE49-F238E27FC236}">
                      <a16:creationId xmlns:a16="http://schemas.microsoft.com/office/drawing/2014/main" xmlns="" id="{21CDDB36-C2C1-092A-71CF-E8B1197E8D8A}"/>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2">
                  <a:extLst>
                    <a:ext uri="{FF2B5EF4-FFF2-40B4-BE49-F238E27FC236}">
                      <a16:creationId xmlns:a16="http://schemas.microsoft.com/office/drawing/2014/main" xmlns="" id="{244AC653-742B-3ECA-55D1-EEB6620A9260}"/>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3">
                  <a:extLst>
                    <a:ext uri="{FF2B5EF4-FFF2-40B4-BE49-F238E27FC236}">
                      <a16:creationId xmlns:a16="http://schemas.microsoft.com/office/drawing/2014/main" xmlns="" id="{9866DB0A-7606-0FB0-68A3-523BB9D4E395}"/>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4">
                  <a:extLst>
                    <a:ext uri="{FF2B5EF4-FFF2-40B4-BE49-F238E27FC236}">
                      <a16:creationId xmlns:a16="http://schemas.microsoft.com/office/drawing/2014/main" xmlns="" id="{34509F1F-4B11-E75F-6711-E07A954F522B}"/>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5">
                  <a:extLst>
                    <a:ext uri="{FF2B5EF4-FFF2-40B4-BE49-F238E27FC236}">
                      <a16:creationId xmlns:a16="http://schemas.microsoft.com/office/drawing/2014/main" xmlns="" id="{B3F9D749-C654-705E-BDA0-E9B38275A4C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6">
                  <a:extLst>
                    <a:ext uri="{FF2B5EF4-FFF2-40B4-BE49-F238E27FC236}">
                      <a16:creationId xmlns:a16="http://schemas.microsoft.com/office/drawing/2014/main" xmlns="" id="{D1B16E57-E708-3C16-6EAB-136D099C43B8}"/>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7">
                  <a:extLst>
                    <a:ext uri="{FF2B5EF4-FFF2-40B4-BE49-F238E27FC236}">
                      <a16:creationId xmlns:a16="http://schemas.microsoft.com/office/drawing/2014/main" xmlns="" id="{019AD748-B195-078F-1619-18E45EB246B7}"/>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8">
                  <a:extLst>
                    <a:ext uri="{FF2B5EF4-FFF2-40B4-BE49-F238E27FC236}">
                      <a16:creationId xmlns:a16="http://schemas.microsoft.com/office/drawing/2014/main" xmlns="" id="{EF1E3AAB-1CCD-BD27-E911-A085EA08BD9B}"/>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19">
                  <a:extLst>
                    <a:ext uri="{FF2B5EF4-FFF2-40B4-BE49-F238E27FC236}">
                      <a16:creationId xmlns:a16="http://schemas.microsoft.com/office/drawing/2014/main" xmlns="" id="{95A199CA-6F73-4BC3-EA81-81924955D5D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0">
                  <a:extLst>
                    <a:ext uri="{FF2B5EF4-FFF2-40B4-BE49-F238E27FC236}">
                      <a16:creationId xmlns:a16="http://schemas.microsoft.com/office/drawing/2014/main" xmlns="" id="{36600FE0-8EDA-FE9A-1E07-2E0E3F379D58}"/>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1">
                  <a:extLst>
                    <a:ext uri="{FF2B5EF4-FFF2-40B4-BE49-F238E27FC236}">
                      <a16:creationId xmlns:a16="http://schemas.microsoft.com/office/drawing/2014/main" xmlns="" id="{7335184C-AF22-9541-B785-045C1B7D2B72}"/>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2">
                  <a:extLst>
                    <a:ext uri="{FF2B5EF4-FFF2-40B4-BE49-F238E27FC236}">
                      <a16:creationId xmlns:a16="http://schemas.microsoft.com/office/drawing/2014/main" xmlns="" id="{126711F4-E55C-9F3F-6368-2665D146AEE8}"/>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3">
                  <a:extLst>
                    <a:ext uri="{FF2B5EF4-FFF2-40B4-BE49-F238E27FC236}">
                      <a16:creationId xmlns:a16="http://schemas.microsoft.com/office/drawing/2014/main" xmlns="" id="{FA4D7542-C2BE-9E25-CD9B-10368DB62C36}"/>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4">
                  <a:extLst>
                    <a:ext uri="{FF2B5EF4-FFF2-40B4-BE49-F238E27FC236}">
                      <a16:creationId xmlns:a16="http://schemas.microsoft.com/office/drawing/2014/main" xmlns="" id="{DCAF7692-5FA2-65C8-D9A7-5B96C22E2AE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5">
                  <a:extLst>
                    <a:ext uri="{FF2B5EF4-FFF2-40B4-BE49-F238E27FC236}">
                      <a16:creationId xmlns:a16="http://schemas.microsoft.com/office/drawing/2014/main" xmlns="" id="{D2DC1CF3-CBCC-A52A-2156-B8E9C7FF5B68}"/>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6">
                  <a:extLst>
                    <a:ext uri="{FF2B5EF4-FFF2-40B4-BE49-F238E27FC236}">
                      <a16:creationId xmlns:a16="http://schemas.microsoft.com/office/drawing/2014/main" xmlns="" id="{D6DC3D08-7191-B4ED-33C9-51F4D66EA14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7">
                  <a:extLst>
                    <a:ext uri="{FF2B5EF4-FFF2-40B4-BE49-F238E27FC236}">
                      <a16:creationId xmlns:a16="http://schemas.microsoft.com/office/drawing/2014/main" xmlns="" id="{C0A635E2-4B9C-2E25-3D22-46922DD82536}"/>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8">
                  <a:extLst>
                    <a:ext uri="{FF2B5EF4-FFF2-40B4-BE49-F238E27FC236}">
                      <a16:creationId xmlns:a16="http://schemas.microsoft.com/office/drawing/2014/main" xmlns="" id="{8F5FF448-602F-E0A3-1A96-FF6F50AD9239}"/>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29">
                  <a:extLst>
                    <a:ext uri="{FF2B5EF4-FFF2-40B4-BE49-F238E27FC236}">
                      <a16:creationId xmlns:a16="http://schemas.microsoft.com/office/drawing/2014/main" xmlns="" id="{8562DEE8-8221-9E14-AECC-2CB744D183B5}"/>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0">
                  <a:extLst>
                    <a:ext uri="{FF2B5EF4-FFF2-40B4-BE49-F238E27FC236}">
                      <a16:creationId xmlns:a16="http://schemas.microsoft.com/office/drawing/2014/main" xmlns="" id="{BA8ECF1E-A35E-8600-C748-37AC7A91D69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1">
                  <a:extLst>
                    <a:ext uri="{FF2B5EF4-FFF2-40B4-BE49-F238E27FC236}">
                      <a16:creationId xmlns:a16="http://schemas.microsoft.com/office/drawing/2014/main" xmlns="" id="{8DCF1629-570C-8971-699D-6768AE680008}"/>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2">
                  <a:extLst>
                    <a:ext uri="{FF2B5EF4-FFF2-40B4-BE49-F238E27FC236}">
                      <a16:creationId xmlns:a16="http://schemas.microsoft.com/office/drawing/2014/main" xmlns="" id="{A834AA83-7C70-1E93-9802-94D29FE16F5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3">
                  <a:extLst>
                    <a:ext uri="{FF2B5EF4-FFF2-40B4-BE49-F238E27FC236}">
                      <a16:creationId xmlns:a16="http://schemas.microsoft.com/office/drawing/2014/main" xmlns="" id="{5CB9E67D-76FB-4C77-3682-DACBD7FD48CD}"/>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4">
                  <a:extLst>
                    <a:ext uri="{FF2B5EF4-FFF2-40B4-BE49-F238E27FC236}">
                      <a16:creationId xmlns:a16="http://schemas.microsoft.com/office/drawing/2014/main" xmlns="" id="{EBB8170F-5DFA-12C9-495D-627BCF4D8AB3}"/>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5">
                  <a:extLst>
                    <a:ext uri="{FF2B5EF4-FFF2-40B4-BE49-F238E27FC236}">
                      <a16:creationId xmlns:a16="http://schemas.microsoft.com/office/drawing/2014/main" xmlns="" id="{5308C181-70BC-0344-E28A-B27DF50F7BED}"/>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6">
                  <a:extLst>
                    <a:ext uri="{FF2B5EF4-FFF2-40B4-BE49-F238E27FC236}">
                      <a16:creationId xmlns:a16="http://schemas.microsoft.com/office/drawing/2014/main" xmlns="" id="{8AF0251A-DACA-F12F-2E6D-23A26BF7FCF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7">
                  <a:extLst>
                    <a:ext uri="{FF2B5EF4-FFF2-40B4-BE49-F238E27FC236}">
                      <a16:creationId xmlns:a16="http://schemas.microsoft.com/office/drawing/2014/main" xmlns="" id="{E998BF7C-773D-EDE5-8E9A-D8758C93859D}"/>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8">
                  <a:extLst>
                    <a:ext uri="{FF2B5EF4-FFF2-40B4-BE49-F238E27FC236}">
                      <a16:creationId xmlns:a16="http://schemas.microsoft.com/office/drawing/2014/main" xmlns="" id="{935770A3-24C2-F31B-F494-39022BB7942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39">
                  <a:extLst>
                    <a:ext uri="{FF2B5EF4-FFF2-40B4-BE49-F238E27FC236}">
                      <a16:creationId xmlns:a16="http://schemas.microsoft.com/office/drawing/2014/main" xmlns="" id="{38F96095-BA6E-B044-C107-11193621EE4E}"/>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0">
                  <a:extLst>
                    <a:ext uri="{FF2B5EF4-FFF2-40B4-BE49-F238E27FC236}">
                      <a16:creationId xmlns:a16="http://schemas.microsoft.com/office/drawing/2014/main" xmlns="" id="{E9B36E18-0DAF-AA06-3ADF-9045AF3D2F5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1">
                  <a:extLst>
                    <a:ext uri="{FF2B5EF4-FFF2-40B4-BE49-F238E27FC236}">
                      <a16:creationId xmlns:a16="http://schemas.microsoft.com/office/drawing/2014/main" xmlns="" id="{AB72554D-401B-960D-6FA1-A00D70DC42CF}"/>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2">
                  <a:extLst>
                    <a:ext uri="{FF2B5EF4-FFF2-40B4-BE49-F238E27FC236}">
                      <a16:creationId xmlns:a16="http://schemas.microsoft.com/office/drawing/2014/main" xmlns="" id="{78423823-A1E2-0217-A77E-1A517848ABD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3">
                  <a:extLst>
                    <a:ext uri="{FF2B5EF4-FFF2-40B4-BE49-F238E27FC236}">
                      <a16:creationId xmlns:a16="http://schemas.microsoft.com/office/drawing/2014/main" xmlns="" id="{26D4DCB2-88C8-B283-4BC6-25BE73D59FE0}"/>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4">
                  <a:extLst>
                    <a:ext uri="{FF2B5EF4-FFF2-40B4-BE49-F238E27FC236}">
                      <a16:creationId xmlns:a16="http://schemas.microsoft.com/office/drawing/2014/main" xmlns="" id="{328048B3-94B3-47CB-CDA4-28A75F89CEE3}"/>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5">
                  <a:extLst>
                    <a:ext uri="{FF2B5EF4-FFF2-40B4-BE49-F238E27FC236}">
                      <a16:creationId xmlns:a16="http://schemas.microsoft.com/office/drawing/2014/main" xmlns="" id="{410072BC-4AC7-EC4B-56A2-07CD0A1774A6}"/>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6">
                  <a:extLst>
                    <a:ext uri="{FF2B5EF4-FFF2-40B4-BE49-F238E27FC236}">
                      <a16:creationId xmlns:a16="http://schemas.microsoft.com/office/drawing/2014/main" xmlns="" id="{6B8E1A13-5E5D-9DEA-1E26-CC6BFB75C301}"/>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7">
                  <a:extLst>
                    <a:ext uri="{FF2B5EF4-FFF2-40B4-BE49-F238E27FC236}">
                      <a16:creationId xmlns:a16="http://schemas.microsoft.com/office/drawing/2014/main" xmlns="" id="{C19C3E28-FA17-B030-DC7B-C4B49ABDF94C}"/>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8">
                  <a:extLst>
                    <a:ext uri="{FF2B5EF4-FFF2-40B4-BE49-F238E27FC236}">
                      <a16:creationId xmlns:a16="http://schemas.microsoft.com/office/drawing/2014/main" xmlns="" id="{B7B841C9-0B32-188A-8810-C1367280D9AF}"/>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49">
                  <a:extLst>
                    <a:ext uri="{FF2B5EF4-FFF2-40B4-BE49-F238E27FC236}">
                      <a16:creationId xmlns:a16="http://schemas.microsoft.com/office/drawing/2014/main" xmlns="" id="{8A8E32AC-54CF-3B90-BE80-EF1948A527F9}"/>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0">
                  <a:extLst>
                    <a:ext uri="{FF2B5EF4-FFF2-40B4-BE49-F238E27FC236}">
                      <a16:creationId xmlns:a16="http://schemas.microsoft.com/office/drawing/2014/main" xmlns="" id="{97EC4AE9-F696-426D-451B-E00653C75D71}"/>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1">
                  <a:extLst>
                    <a:ext uri="{FF2B5EF4-FFF2-40B4-BE49-F238E27FC236}">
                      <a16:creationId xmlns:a16="http://schemas.microsoft.com/office/drawing/2014/main" xmlns="" id="{6A425334-4C0C-2926-5387-916EAAA4F6B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2">
                  <a:extLst>
                    <a:ext uri="{FF2B5EF4-FFF2-40B4-BE49-F238E27FC236}">
                      <a16:creationId xmlns:a16="http://schemas.microsoft.com/office/drawing/2014/main" xmlns="" id="{59ED477F-52C7-96EB-68F7-34FA18608C1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3">
                  <a:extLst>
                    <a:ext uri="{FF2B5EF4-FFF2-40B4-BE49-F238E27FC236}">
                      <a16:creationId xmlns:a16="http://schemas.microsoft.com/office/drawing/2014/main" xmlns="" id="{B5CB20FB-00DE-8D5D-7C99-E7A84F7F9051}"/>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4">
                  <a:extLst>
                    <a:ext uri="{FF2B5EF4-FFF2-40B4-BE49-F238E27FC236}">
                      <a16:creationId xmlns:a16="http://schemas.microsoft.com/office/drawing/2014/main" xmlns="" id="{12CCAA03-2E14-EB18-D9F3-92486CEBA481}"/>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5">
                  <a:extLst>
                    <a:ext uri="{FF2B5EF4-FFF2-40B4-BE49-F238E27FC236}">
                      <a16:creationId xmlns:a16="http://schemas.microsoft.com/office/drawing/2014/main" xmlns="" id="{20E9A465-B6F4-C32D-CF04-F04AFAC63498}"/>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6">
                  <a:extLst>
                    <a:ext uri="{FF2B5EF4-FFF2-40B4-BE49-F238E27FC236}">
                      <a16:creationId xmlns:a16="http://schemas.microsoft.com/office/drawing/2014/main" xmlns="" id="{C546FB61-40E9-4B01-F798-12F00B3A27C7}"/>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7">
                  <a:extLst>
                    <a:ext uri="{FF2B5EF4-FFF2-40B4-BE49-F238E27FC236}">
                      <a16:creationId xmlns:a16="http://schemas.microsoft.com/office/drawing/2014/main" xmlns="" id="{0A9B976A-DF69-594A-863C-C3F04F62611A}"/>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8">
                  <a:extLst>
                    <a:ext uri="{FF2B5EF4-FFF2-40B4-BE49-F238E27FC236}">
                      <a16:creationId xmlns:a16="http://schemas.microsoft.com/office/drawing/2014/main" xmlns="" id="{A56A023E-3446-71FE-38F7-C00F058F4A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59">
                  <a:extLst>
                    <a:ext uri="{FF2B5EF4-FFF2-40B4-BE49-F238E27FC236}">
                      <a16:creationId xmlns:a16="http://schemas.microsoft.com/office/drawing/2014/main" xmlns="" id="{701CD5A5-DF19-4F2C-A348-B5C5D8E5BABF}"/>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0">
                  <a:extLst>
                    <a:ext uri="{FF2B5EF4-FFF2-40B4-BE49-F238E27FC236}">
                      <a16:creationId xmlns:a16="http://schemas.microsoft.com/office/drawing/2014/main" xmlns="" id="{E8969E43-D45B-4003-CC0B-ED9E3E1748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1">
                  <a:extLst>
                    <a:ext uri="{FF2B5EF4-FFF2-40B4-BE49-F238E27FC236}">
                      <a16:creationId xmlns:a16="http://schemas.microsoft.com/office/drawing/2014/main" xmlns="" id="{4FCE69DA-6C05-90E7-F05D-2377E2F21D3C}"/>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2">
                  <a:extLst>
                    <a:ext uri="{FF2B5EF4-FFF2-40B4-BE49-F238E27FC236}">
                      <a16:creationId xmlns:a16="http://schemas.microsoft.com/office/drawing/2014/main" xmlns="" id="{DF94068F-E895-C305-7152-4DD22813CF2D}"/>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3">
                  <a:extLst>
                    <a:ext uri="{FF2B5EF4-FFF2-40B4-BE49-F238E27FC236}">
                      <a16:creationId xmlns:a16="http://schemas.microsoft.com/office/drawing/2014/main" xmlns="" id="{03714794-3D42-A761-CF92-F9F3B22C95FD}"/>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4">
                  <a:extLst>
                    <a:ext uri="{FF2B5EF4-FFF2-40B4-BE49-F238E27FC236}">
                      <a16:creationId xmlns:a16="http://schemas.microsoft.com/office/drawing/2014/main" xmlns="" id="{850EAFC0-C130-2539-801B-CD45BBF9E113}"/>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5">
                  <a:extLst>
                    <a:ext uri="{FF2B5EF4-FFF2-40B4-BE49-F238E27FC236}">
                      <a16:creationId xmlns:a16="http://schemas.microsoft.com/office/drawing/2014/main" xmlns="" id="{73530A04-51FF-A8B5-E773-F375882F8F6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6">
                  <a:extLst>
                    <a:ext uri="{FF2B5EF4-FFF2-40B4-BE49-F238E27FC236}">
                      <a16:creationId xmlns:a16="http://schemas.microsoft.com/office/drawing/2014/main" xmlns="" id="{814AC8D7-6B41-D567-BBBA-06E7BB43C4D0}"/>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6" name="Freeform 267">
                  <a:extLst>
                    <a:ext uri="{FF2B5EF4-FFF2-40B4-BE49-F238E27FC236}">
                      <a16:creationId xmlns:a16="http://schemas.microsoft.com/office/drawing/2014/main" xmlns="" id="{FBE1752B-B72C-9ECC-25B9-A567B25B2D30}"/>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7" name="Picture 268">
                  <a:extLst>
                    <a:ext uri="{FF2B5EF4-FFF2-40B4-BE49-F238E27FC236}">
                      <a16:creationId xmlns:a16="http://schemas.microsoft.com/office/drawing/2014/main" xmlns="" id="{BA1F21C1-0C8A-6B0A-8210-AE2E90DFED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269">
                  <a:extLst>
                    <a:ext uri="{FF2B5EF4-FFF2-40B4-BE49-F238E27FC236}">
                      <a16:creationId xmlns:a16="http://schemas.microsoft.com/office/drawing/2014/main" xmlns="" id="{3BAA2ABC-3BA2-07A9-E5D3-F1A6DA096BE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Freeform 270">
                  <a:extLst>
                    <a:ext uri="{FF2B5EF4-FFF2-40B4-BE49-F238E27FC236}">
                      <a16:creationId xmlns:a16="http://schemas.microsoft.com/office/drawing/2014/main" xmlns="" id="{94DEE51D-AB8F-5D78-486A-99601E0EBA18}"/>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1">
                  <a:extLst>
                    <a:ext uri="{FF2B5EF4-FFF2-40B4-BE49-F238E27FC236}">
                      <a16:creationId xmlns:a16="http://schemas.microsoft.com/office/drawing/2014/main" xmlns="" id="{80C0B662-471C-2E53-D382-1C35E63E0FF0}"/>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2">
                  <a:extLst>
                    <a:ext uri="{FF2B5EF4-FFF2-40B4-BE49-F238E27FC236}">
                      <a16:creationId xmlns:a16="http://schemas.microsoft.com/office/drawing/2014/main" xmlns="" id="{6D66E633-9557-1997-D289-CD74DABE6D09}"/>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3">
                  <a:extLst>
                    <a:ext uri="{FF2B5EF4-FFF2-40B4-BE49-F238E27FC236}">
                      <a16:creationId xmlns:a16="http://schemas.microsoft.com/office/drawing/2014/main" xmlns="" id="{827D9F26-9DD6-41F1-1ADD-80195A465176}"/>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4">
                  <a:extLst>
                    <a:ext uri="{FF2B5EF4-FFF2-40B4-BE49-F238E27FC236}">
                      <a16:creationId xmlns:a16="http://schemas.microsoft.com/office/drawing/2014/main" xmlns="" id="{84C42560-1518-606A-35B0-5131598A24B1}"/>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5">
                  <a:extLst>
                    <a:ext uri="{FF2B5EF4-FFF2-40B4-BE49-F238E27FC236}">
                      <a16:creationId xmlns:a16="http://schemas.microsoft.com/office/drawing/2014/main" xmlns="" id="{C3869ADD-B7E0-A2D2-9561-E14A12E1EB57}"/>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6">
                  <a:extLst>
                    <a:ext uri="{FF2B5EF4-FFF2-40B4-BE49-F238E27FC236}">
                      <a16:creationId xmlns:a16="http://schemas.microsoft.com/office/drawing/2014/main" xmlns="" id="{936D3A23-F54C-C796-EBB2-C23AFC29EC85}"/>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7">
                  <a:extLst>
                    <a:ext uri="{FF2B5EF4-FFF2-40B4-BE49-F238E27FC236}">
                      <a16:creationId xmlns:a16="http://schemas.microsoft.com/office/drawing/2014/main" xmlns="" id="{2873878F-F1B5-F49D-2122-15E624ED0AC1}"/>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8">
                  <a:extLst>
                    <a:ext uri="{FF2B5EF4-FFF2-40B4-BE49-F238E27FC236}">
                      <a16:creationId xmlns:a16="http://schemas.microsoft.com/office/drawing/2014/main" xmlns="" id="{21F371C9-0B7A-D8F6-5447-6920EF57D8C9}"/>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79">
                  <a:extLst>
                    <a:ext uri="{FF2B5EF4-FFF2-40B4-BE49-F238E27FC236}">
                      <a16:creationId xmlns:a16="http://schemas.microsoft.com/office/drawing/2014/main" xmlns="" id="{2F09C943-F822-3900-AC03-C3975EB801F4}"/>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0">
                  <a:extLst>
                    <a:ext uri="{FF2B5EF4-FFF2-40B4-BE49-F238E27FC236}">
                      <a16:creationId xmlns:a16="http://schemas.microsoft.com/office/drawing/2014/main" xmlns="" id="{FB32AC93-6072-7F3F-503D-60333BB5DF10}"/>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1">
                  <a:extLst>
                    <a:ext uri="{FF2B5EF4-FFF2-40B4-BE49-F238E27FC236}">
                      <a16:creationId xmlns:a16="http://schemas.microsoft.com/office/drawing/2014/main" xmlns="" id="{F445535C-2876-2DC7-BB9D-A5113870BA75}"/>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2">
                  <a:extLst>
                    <a:ext uri="{FF2B5EF4-FFF2-40B4-BE49-F238E27FC236}">
                      <a16:creationId xmlns:a16="http://schemas.microsoft.com/office/drawing/2014/main" xmlns="" id="{D4A4E51D-A1BF-A146-6BE9-09EE58325E5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2" name="Freeform 283">
                  <a:extLst>
                    <a:ext uri="{FF2B5EF4-FFF2-40B4-BE49-F238E27FC236}">
                      <a16:creationId xmlns:a16="http://schemas.microsoft.com/office/drawing/2014/main" xmlns="" id="{B9F48E11-5128-5B22-1E21-D4900D4CC104}"/>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3" name="Picture 284">
                  <a:extLst>
                    <a:ext uri="{FF2B5EF4-FFF2-40B4-BE49-F238E27FC236}">
                      <a16:creationId xmlns:a16="http://schemas.microsoft.com/office/drawing/2014/main" xmlns="" id="{D138A47E-6AB5-5667-71BD-BB27C2CF5D1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285">
                  <a:extLst>
                    <a:ext uri="{FF2B5EF4-FFF2-40B4-BE49-F238E27FC236}">
                      <a16:creationId xmlns:a16="http://schemas.microsoft.com/office/drawing/2014/main" xmlns="" id="{7E1B3077-B760-7D21-92D7-78C2EBA8EF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Freeform 286">
                  <a:extLst>
                    <a:ext uri="{FF2B5EF4-FFF2-40B4-BE49-F238E27FC236}">
                      <a16:creationId xmlns:a16="http://schemas.microsoft.com/office/drawing/2014/main" xmlns="" id="{C84A7586-CF4F-ADE7-37DD-79BDD606881F}"/>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7">
                  <a:extLst>
                    <a:ext uri="{FF2B5EF4-FFF2-40B4-BE49-F238E27FC236}">
                      <a16:creationId xmlns:a16="http://schemas.microsoft.com/office/drawing/2014/main" xmlns="" id="{6557D6A2-57BD-DFC6-41F8-619EF2D0AE3B}"/>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8">
                  <a:extLst>
                    <a:ext uri="{FF2B5EF4-FFF2-40B4-BE49-F238E27FC236}">
                      <a16:creationId xmlns:a16="http://schemas.microsoft.com/office/drawing/2014/main" xmlns="" id="{4277D984-0189-8954-860C-4D11EF07585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89">
                  <a:extLst>
                    <a:ext uri="{FF2B5EF4-FFF2-40B4-BE49-F238E27FC236}">
                      <a16:creationId xmlns:a16="http://schemas.microsoft.com/office/drawing/2014/main" xmlns="" id="{DEB13559-B3CC-9E2B-9FF2-ADEF393C3777}"/>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0">
                  <a:extLst>
                    <a:ext uri="{FF2B5EF4-FFF2-40B4-BE49-F238E27FC236}">
                      <a16:creationId xmlns:a16="http://schemas.microsoft.com/office/drawing/2014/main" xmlns="" id="{0F073644-CADB-B586-D4F4-414CD2AE80D5}"/>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1">
                  <a:extLst>
                    <a:ext uri="{FF2B5EF4-FFF2-40B4-BE49-F238E27FC236}">
                      <a16:creationId xmlns:a16="http://schemas.microsoft.com/office/drawing/2014/main" xmlns="" id="{2DA1D5A3-6E2D-447E-7233-BC2950BEC6EA}"/>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2">
                  <a:extLst>
                    <a:ext uri="{FF2B5EF4-FFF2-40B4-BE49-F238E27FC236}">
                      <a16:creationId xmlns:a16="http://schemas.microsoft.com/office/drawing/2014/main" xmlns="" id="{03202CB7-4DF0-8205-5D1E-29776F8D05A9}"/>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3">
                  <a:extLst>
                    <a:ext uri="{FF2B5EF4-FFF2-40B4-BE49-F238E27FC236}">
                      <a16:creationId xmlns:a16="http://schemas.microsoft.com/office/drawing/2014/main" xmlns="" id="{53BCA63F-0D6D-D288-B209-1070C1F43BBF}"/>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4">
                  <a:extLst>
                    <a:ext uri="{FF2B5EF4-FFF2-40B4-BE49-F238E27FC236}">
                      <a16:creationId xmlns:a16="http://schemas.microsoft.com/office/drawing/2014/main" xmlns="" id="{46EE0653-5648-6C3F-B061-900AE36D46DB}"/>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5">
                  <a:extLst>
                    <a:ext uri="{FF2B5EF4-FFF2-40B4-BE49-F238E27FC236}">
                      <a16:creationId xmlns:a16="http://schemas.microsoft.com/office/drawing/2014/main" xmlns="" id="{2C93B4E7-66B2-0055-CF37-A54012730084}"/>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6">
                  <a:extLst>
                    <a:ext uri="{FF2B5EF4-FFF2-40B4-BE49-F238E27FC236}">
                      <a16:creationId xmlns:a16="http://schemas.microsoft.com/office/drawing/2014/main" xmlns="" id="{CC280334-B2CA-A22E-3E9C-E6B108FC624B}"/>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7">
                  <a:extLst>
                    <a:ext uri="{FF2B5EF4-FFF2-40B4-BE49-F238E27FC236}">
                      <a16:creationId xmlns:a16="http://schemas.microsoft.com/office/drawing/2014/main" xmlns="" id="{773547AF-9FDC-6273-502A-F59D2AFFF8AC}"/>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8">
                  <a:extLst>
                    <a:ext uri="{FF2B5EF4-FFF2-40B4-BE49-F238E27FC236}">
                      <a16:creationId xmlns:a16="http://schemas.microsoft.com/office/drawing/2014/main" xmlns="" id="{A7FDBA5C-37A8-C3D0-AAF8-A7992D5DF386}"/>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299">
                  <a:extLst>
                    <a:ext uri="{FF2B5EF4-FFF2-40B4-BE49-F238E27FC236}">
                      <a16:creationId xmlns:a16="http://schemas.microsoft.com/office/drawing/2014/main" xmlns="" id="{BC8379A4-8E22-4DC4-9F40-5617B5EF4F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0">
                  <a:extLst>
                    <a:ext uri="{FF2B5EF4-FFF2-40B4-BE49-F238E27FC236}">
                      <a16:creationId xmlns:a16="http://schemas.microsoft.com/office/drawing/2014/main" xmlns="" id="{542614D2-35FE-F898-F862-5D6B7AD5940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1">
                  <a:extLst>
                    <a:ext uri="{FF2B5EF4-FFF2-40B4-BE49-F238E27FC236}">
                      <a16:creationId xmlns:a16="http://schemas.microsoft.com/office/drawing/2014/main" xmlns="" id="{9D0AC9E9-7632-E0DF-DF2C-A607061B4C1F}"/>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2">
                  <a:extLst>
                    <a:ext uri="{FF2B5EF4-FFF2-40B4-BE49-F238E27FC236}">
                      <a16:creationId xmlns:a16="http://schemas.microsoft.com/office/drawing/2014/main" xmlns="" id="{6A0CAEE2-0E37-2123-DCC9-D7EA5EEA1FDC}"/>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2" name="Freeform 303">
                  <a:extLst>
                    <a:ext uri="{FF2B5EF4-FFF2-40B4-BE49-F238E27FC236}">
                      <a16:creationId xmlns:a16="http://schemas.microsoft.com/office/drawing/2014/main" xmlns="" id="{AE5EE65C-4F5B-4DBF-54BD-DED6EA15CDD9}"/>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3" name="Picture 304">
                  <a:extLst>
                    <a:ext uri="{FF2B5EF4-FFF2-40B4-BE49-F238E27FC236}">
                      <a16:creationId xmlns:a16="http://schemas.microsoft.com/office/drawing/2014/main" xmlns="" id="{97E54E34-1F93-B7BD-A4C3-233F37B9317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305">
                  <a:extLst>
                    <a:ext uri="{FF2B5EF4-FFF2-40B4-BE49-F238E27FC236}">
                      <a16:creationId xmlns:a16="http://schemas.microsoft.com/office/drawing/2014/main" xmlns="" id="{1CD0C366-D079-96DB-0AA8-6A53C40E116B}"/>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6">
                  <a:extLst>
                    <a:ext uri="{FF2B5EF4-FFF2-40B4-BE49-F238E27FC236}">
                      <a16:creationId xmlns:a16="http://schemas.microsoft.com/office/drawing/2014/main" xmlns="" id="{53131658-F66C-0048-81B4-2C72481A34A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8">
                  <a:extLst>
                    <a:ext uri="{FF2B5EF4-FFF2-40B4-BE49-F238E27FC236}">
                      <a16:creationId xmlns:a16="http://schemas.microsoft.com/office/drawing/2014/main" xmlns="" id="{90D45541-0F41-D84D-9997-1808DBC580D4}"/>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09">
                  <a:extLst>
                    <a:ext uri="{FF2B5EF4-FFF2-40B4-BE49-F238E27FC236}">
                      <a16:creationId xmlns:a16="http://schemas.microsoft.com/office/drawing/2014/main" xmlns="" id="{4218C444-E86B-FFD1-843F-8AB497065A92}"/>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0">
                  <a:extLst>
                    <a:ext uri="{FF2B5EF4-FFF2-40B4-BE49-F238E27FC236}">
                      <a16:creationId xmlns:a16="http://schemas.microsoft.com/office/drawing/2014/main" xmlns="" id="{3A9B7978-CE80-A01A-DAF7-4BA39EAE5FEA}"/>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1">
                  <a:extLst>
                    <a:ext uri="{FF2B5EF4-FFF2-40B4-BE49-F238E27FC236}">
                      <a16:creationId xmlns:a16="http://schemas.microsoft.com/office/drawing/2014/main" xmlns="" id="{587FFD48-1FD8-7F5B-3E76-0CD2A7C56EA7}"/>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2">
                  <a:extLst>
                    <a:ext uri="{FF2B5EF4-FFF2-40B4-BE49-F238E27FC236}">
                      <a16:creationId xmlns:a16="http://schemas.microsoft.com/office/drawing/2014/main" xmlns="" id="{CD34FF51-3C57-3A97-3E74-040EA7127A18}"/>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3">
                  <a:extLst>
                    <a:ext uri="{FF2B5EF4-FFF2-40B4-BE49-F238E27FC236}">
                      <a16:creationId xmlns:a16="http://schemas.microsoft.com/office/drawing/2014/main" xmlns="" id="{5C8FF134-74FE-CDC6-36AC-39BB3D6FA966}"/>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4">
                  <a:extLst>
                    <a:ext uri="{FF2B5EF4-FFF2-40B4-BE49-F238E27FC236}">
                      <a16:creationId xmlns:a16="http://schemas.microsoft.com/office/drawing/2014/main" xmlns="" id="{73B835C7-B635-88AC-15E5-4FE75AA05F26}"/>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5">
                  <a:extLst>
                    <a:ext uri="{FF2B5EF4-FFF2-40B4-BE49-F238E27FC236}">
                      <a16:creationId xmlns:a16="http://schemas.microsoft.com/office/drawing/2014/main" xmlns="" id="{7B55258E-62B8-E11D-DB57-BBA3E37EEACC}"/>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6">
                  <a:extLst>
                    <a:ext uri="{FF2B5EF4-FFF2-40B4-BE49-F238E27FC236}">
                      <a16:creationId xmlns:a16="http://schemas.microsoft.com/office/drawing/2014/main" xmlns="" id="{C89E19B4-4452-B9C4-1317-3E8CA56264FB}"/>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7">
                  <a:extLst>
                    <a:ext uri="{FF2B5EF4-FFF2-40B4-BE49-F238E27FC236}">
                      <a16:creationId xmlns:a16="http://schemas.microsoft.com/office/drawing/2014/main" xmlns="" id="{8F1ACCDD-D3F9-9A02-970C-59BC2F9675BA}"/>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8">
                  <a:extLst>
                    <a:ext uri="{FF2B5EF4-FFF2-40B4-BE49-F238E27FC236}">
                      <a16:creationId xmlns:a16="http://schemas.microsoft.com/office/drawing/2014/main" xmlns="" id="{587CF689-256A-1ADA-16DA-9B9C96C5561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19">
                  <a:extLst>
                    <a:ext uri="{FF2B5EF4-FFF2-40B4-BE49-F238E27FC236}">
                      <a16:creationId xmlns:a16="http://schemas.microsoft.com/office/drawing/2014/main" xmlns="" id="{DAB87277-3483-FAAB-770A-4E251AAD64D6}"/>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0">
                  <a:extLst>
                    <a:ext uri="{FF2B5EF4-FFF2-40B4-BE49-F238E27FC236}">
                      <a16:creationId xmlns:a16="http://schemas.microsoft.com/office/drawing/2014/main" xmlns="" id="{457CE401-CDED-50D6-3F89-FC46D358E19D}"/>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1">
                  <a:extLst>
                    <a:ext uri="{FF2B5EF4-FFF2-40B4-BE49-F238E27FC236}">
                      <a16:creationId xmlns:a16="http://schemas.microsoft.com/office/drawing/2014/main" xmlns="" id="{AE71F507-9035-FE80-A413-6DFFC3DB5B1D}"/>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2">
                  <a:extLst>
                    <a:ext uri="{FF2B5EF4-FFF2-40B4-BE49-F238E27FC236}">
                      <a16:creationId xmlns:a16="http://schemas.microsoft.com/office/drawing/2014/main" xmlns="" id="{4494B5E0-66ED-2DFE-418E-166CB4C0579B}"/>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3">
                  <a:extLst>
                    <a:ext uri="{FF2B5EF4-FFF2-40B4-BE49-F238E27FC236}">
                      <a16:creationId xmlns:a16="http://schemas.microsoft.com/office/drawing/2014/main" xmlns="" id="{2F2B613E-E0E5-7E4B-886D-8AE05680CFA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4">
                  <a:extLst>
                    <a:ext uri="{FF2B5EF4-FFF2-40B4-BE49-F238E27FC236}">
                      <a16:creationId xmlns:a16="http://schemas.microsoft.com/office/drawing/2014/main" xmlns="" id="{840CDFB4-9A39-7525-C582-D0BFD8D1E577}"/>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5">
                  <a:extLst>
                    <a:ext uri="{FF2B5EF4-FFF2-40B4-BE49-F238E27FC236}">
                      <a16:creationId xmlns:a16="http://schemas.microsoft.com/office/drawing/2014/main" xmlns="" id="{1929CBD2-D59D-7E21-3593-8F833C4CA35A}"/>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6">
                  <a:extLst>
                    <a:ext uri="{FF2B5EF4-FFF2-40B4-BE49-F238E27FC236}">
                      <a16:creationId xmlns:a16="http://schemas.microsoft.com/office/drawing/2014/main" xmlns="" id="{EBC4C6EF-BA90-9743-6D79-F396835556C9}"/>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Freeform 327">
                  <a:extLst>
                    <a:ext uri="{FF2B5EF4-FFF2-40B4-BE49-F238E27FC236}">
                      <a16:creationId xmlns:a16="http://schemas.microsoft.com/office/drawing/2014/main" xmlns="" id="{D1C71782-375C-FA1A-83C0-D4B75F58F364}"/>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8">
                  <a:extLst>
                    <a:ext uri="{FF2B5EF4-FFF2-40B4-BE49-F238E27FC236}">
                      <a16:creationId xmlns:a16="http://schemas.microsoft.com/office/drawing/2014/main" xmlns="" id="{0C7A7A48-3073-6CC2-C40D-FB7C226FB20B}"/>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Oval 329">
                  <a:extLst>
                    <a:ext uri="{FF2B5EF4-FFF2-40B4-BE49-F238E27FC236}">
                      <a16:creationId xmlns:a16="http://schemas.microsoft.com/office/drawing/2014/main" xmlns="" id="{F82DF374-A32F-45A6-9FB1-A17BCEF5D9A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0">
                  <a:extLst>
                    <a:ext uri="{FF2B5EF4-FFF2-40B4-BE49-F238E27FC236}">
                      <a16:creationId xmlns:a16="http://schemas.microsoft.com/office/drawing/2014/main" xmlns="" id="{C55A246C-9FEE-B901-08A9-D4FE4F72650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1">
                  <a:extLst>
                    <a:ext uri="{FF2B5EF4-FFF2-40B4-BE49-F238E27FC236}">
                      <a16:creationId xmlns:a16="http://schemas.microsoft.com/office/drawing/2014/main" xmlns="" id="{15E51987-6991-A182-AAD4-42BA36C4DC71}"/>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2">
                  <a:extLst>
                    <a:ext uri="{FF2B5EF4-FFF2-40B4-BE49-F238E27FC236}">
                      <a16:creationId xmlns:a16="http://schemas.microsoft.com/office/drawing/2014/main" xmlns="" id="{C3617140-1B59-97F0-9CA5-86BFA4E006F0}"/>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3">
                  <a:extLst>
                    <a:ext uri="{FF2B5EF4-FFF2-40B4-BE49-F238E27FC236}">
                      <a16:creationId xmlns:a16="http://schemas.microsoft.com/office/drawing/2014/main" xmlns="" id="{52F14DD9-F26D-935F-C13A-86B6F79B6CD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2" name="Freeform 334">
                  <a:extLst>
                    <a:ext uri="{FF2B5EF4-FFF2-40B4-BE49-F238E27FC236}">
                      <a16:creationId xmlns:a16="http://schemas.microsoft.com/office/drawing/2014/main" xmlns="" id="{361C2CB4-F574-3337-359A-5DCA83EB63C8}"/>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4" name="Freeform 336">
                <a:extLst>
                  <a:ext uri="{FF2B5EF4-FFF2-40B4-BE49-F238E27FC236}">
                    <a16:creationId xmlns:a16="http://schemas.microsoft.com/office/drawing/2014/main" xmlns="" id="{B6A3F4DC-1869-5B61-ED3D-AD6832C24B36}"/>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7">
                <a:extLst>
                  <a:ext uri="{FF2B5EF4-FFF2-40B4-BE49-F238E27FC236}">
                    <a16:creationId xmlns:a16="http://schemas.microsoft.com/office/drawing/2014/main" xmlns="" id="{1B5DAB1B-13C6-28AD-1FCB-DF02F7CC80B2}"/>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38">
                <a:extLst>
                  <a:ext uri="{FF2B5EF4-FFF2-40B4-BE49-F238E27FC236}">
                    <a16:creationId xmlns:a16="http://schemas.microsoft.com/office/drawing/2014/main" xmlns="" id="{99630F9A-7D78-1CCE-C466-F6D40202CA5A}"/>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 name="Freeform 339">
                <a:extLst>
                  <a:ext uri="{FF2B5EF4-FFF2-40B4-BE49-F238E27FC236}">
                    <a16:creationId xmlns:a16="http://schemas.microsoft.com/office/drawing/2014/main" xmlns="" id="{514D4541-BCA9-CDA2-2A70-9495EECF7EA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340">
                <a:extLst>
                  <a:ext uri="{FF2B5EF4-FFF2-40B4-BE49-F238E27FC236}">
                    <a16:creationId xmlns:a16="http://schemas.microsoft.com/office/drawing/2014/main" xmlns="" id="{10FABE85-D020-D9B2-942A-92872AD56F6D}"/>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spTree>
    <p:extLst>
      <p:ext uri="{BB962C8B-B14F-4D97-AF65-F5344CB8AC3E}">
        <p14:creationId xmlns:p14="http://schemas.microsoft.com/office/powerpoint/2010/main" val="287215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42"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xmlns=""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Em</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có</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lời</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khuyên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dành</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cho</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p>
        </p:txBody>
      </p:sp>
      <p:grpSp>
        <p:nvGrpSpPr>
          <p:cNvPr id="8" name="Group 7">
            <a:extLst>
              <a:ext uri="{FF2B5EF4-FFF2-40B4-BE49-F238E27FC236}">
                <a16:creationId xmlns:a16="http://schemas.microsoft.com/office/drawing/2014/main" xmlns=""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xmlns=""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xmlns=""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xmlns=""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xmlns=""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xmlns=""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xmlns=""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xmlns=""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xmlns=""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xmlns=""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xmlns=""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xmlns=""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xmlns=""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xmlns=""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xmlns=""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xmlns=""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xmlns=""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xmlns=""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xmlns=""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xmlns=""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xmlns="" id="{F1A49A80-01DE-201F-A851-976E018ACB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xmlns="" id="{D4B4A285-DADA-0A30-088C-3E2F97CF31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xmlns="" id="{E80E6294-8A70-90E5-21D0-2A10520BBC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xmlns=""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xmlns=""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xmlns=""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xmlns=""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xmlns=""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xmlns=""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xmlns=""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xmlns=""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xmlns=""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xmlns=""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xmlns=""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xmlns=""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xmlns=""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xmlns=""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xmlns=""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xmlns=""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xmlns=""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xmlns=""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xmlns=""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xmlns=""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xmlns=""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xmlns=""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xmlns=""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xmlns=""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xmlns=""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xmlns=""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xmlns=""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xmlns=""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xmlns=""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xmlns=""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xmlns=""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xmlns=""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xmlns=""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xmlns=""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xmlns=""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xmlns=""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xmlns=""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xmlns=""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xmlns=""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xmlns=""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xmlns=""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xmlns=""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xmlns=""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xmlns=""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xmlns=""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xmlns=""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xmlns=""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xmlns=""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xmlns=""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xmlns=""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xmlns=""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xmlns=""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xmlns=""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xmlns=""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xmlns=""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xmlns=""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xmlns=""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xmlns=""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xmlns=""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xmlns=""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xmlns=""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xmlns=""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xmlns=""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xmlns=""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xmlns=""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xmlns=""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xmlns=""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xmlns=""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xmlns=""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xmlns=""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xmlns=""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xmlns=""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xmlns=""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xmlns=""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xmlns=""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xmlns=""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xmlns=""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xmlns=""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xmlns=""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xmlns=""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xmlns=""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xmlns=""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xmlns=""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xmlns=""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xmlns=""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xmlns=""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xmlns=""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xmlns=""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xmlns=""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xmlns=""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xmlns=""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xmlns=""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xmlns=""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xmlns=""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xmlns=""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xmlns=""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xmlns=""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xmlns=""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xmlns=""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xmlns=""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xmlns=""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xmlns=""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xmlns=""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xmlns=""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xmlns=""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xmlns=""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xmlns=""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xmlns=""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xmlns=""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xmlns="" id="{EC0358FA-C87D-06B9-37E4-956FA37583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xmlns="" id="{F892B7B5-B0A0-BC5C-4C23-543718DC99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xmlns=""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xmlns=""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xmlns=""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xmlns=""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xmlns=""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xmlns=""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xmlns=""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xmlns=""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xmlns=""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xmlns=""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xmlns=""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xmlns=""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xmlns=""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xmlns=""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xmlns="" id="{2011FEA2-F9E5-71F2-ECCC-F0C9AFA7DC9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xmlns=""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xmlns=""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xmlns=""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xmlns=""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xmlns=""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xmlns=""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xmlns=""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xmlns=""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xmlns=""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xmlns=""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xmlns=""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xmlns=""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xmlns=""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xmlns=""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xmlns=""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xmlns=""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xmlns=""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xmlns=""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xmlns=""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xmlns="" id="{BD98BB03-BCEA-0E64-FA59-615884D2378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xmlns=""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xmlns=""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xmlns=""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xmlns=""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xmlns=""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xmlns=""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xmlns=""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xmlns=""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xmlns=""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xmlns=""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xmlns=""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xmlns=""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xmlns=""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xmlns=""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xmlns=""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xmlns=""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xmlns=""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xmlns=""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xmlns=""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xmlns=""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xmlns=""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xmlns=""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xmlns=""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xmlns=""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xmlns=""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xmlns=""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xmlns=""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xmlns=""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xmlns=""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xmlns=""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xmlns=""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xmlns=""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xmlns=""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xmlns=""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5" name="Picture 4" descr="A close up of a sign&#10;&#10;Description automatically generated">
            <a:extLst>
              <a:ext uri="{FF2B5EF4-FFF2-40B4-BE49-F238E27FC236}">
                <a16:creationId xmlns:a16="http://schemas.microsoft.com/office/drawing/2014/main" xmlns="" id="{FF44B5E8-36E4-9596-02FC-46879D095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a16="http://schemas.microsoft.com/office/drawing/2014/main" xmlns="" id="{BAA51BC9-0BBE-BD6A-475A-28F2B0740446}"/>
              </a:ext>
            </a:extLst>
          </p:cNvPr>
          <p:cNvSpPr/>
          <p:nvPr/>
        </p:nvSpPr>
        <p:spPr>
          <a:xfrm>
            <a:off x="5301486" y="98234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Hộp Văn bản 15">
            <a:extLst>
              <a:ext uri="{FF2B5EF4-FFF2-40B4-BE49-F238E27FC236}">
                <a16:creationId xmlns:a16="http://schemas.microsoft.com/office/drawing/2014/main" xmlns="" id="{040068D0-4FF5-D57B-249A-6B6FFD17F96E}"/>
              </a:ext>
            </a:extLst>
          </p:cNvPr>
          <p:cNvSpPr txBox="1"/>
          <p:nvPr/>
        </p:nvSpPr>
        <p:spPr>
          <a:xfrm>
            <a:off x="5605070" y="1517494"/>
            <a:ext cx="6493146" cy="1661993"/>
          </a:xfrm>
          <a:prstGeom prst="rect">
            <a:avLst/>
          </a:prstGeom>
          <a:noFill/>
        </p:spPr>
        <p:txBody>
          <a:bodyPr wrap="square" rtlCol="0">
            <a:spAutoFit/>
          </a:bodyPr>
          <a:lstStyle/>
          <a:p>
            <a:pPr algn="ctr"/>
            <a:r>
              <a:rPr lang="vi-VN" sz="3400" dirty="0"/>
              <a:t>Em nên hỏi han quan tâm dìu dắt ông lên cầu thang, không nên vô tâm bỏ đi chơi như vậy.</a:t>
            </a:r>
            <a:endParaRPr lang="en-US" sz="3400" dirty="0"/>
          </a:p>
        </p:txBody>
      </p:sp>
      <p:pic>
        <p:nvPicPr>
          <p:cNvPr id="227" name="Hình ảnh 22" descr="Ảnh có chứa mẫu họa&#10;&#10;Mô tả được tạo tự động">
            <a:extLst>
              <a:ext uri="{FF2B5EF4-FFF2-40B4-BE49-F238E27FC236}">
                <a16:creationId xmlns:a16="http://schemas.microsoft.com/office/drawing/2014/main" xmlns="" id="{EF9593AA-BD39-8397-1BFF-8B6DF704CF1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p14="http://schemas.microsoft.com/office/powerpoint/2010/main" val="41074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barn(inVertical)">
                                      <p:cBhvr>
                                        <p:cTn id="13" dur="500"/>
                                        <p:tgtEl>
                                          <p:spTgt spid="2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5"/>
                                        </p:tgtEl>
                                        <p:attrNameLst>
                                          <p:attrName>style.visibility</p:attrName>
                                        </p:attrNameLst>
                                      </p:cBhvr>
                                      <p:to>
                                        <p:strVal val="visible"/>
                                      </p:to>
                                    </p:set>
                                    <p:animEffect transition="in" filter="barn(inVertical)">
                                      <p:cBhvr>
                                        <p:cTn id="16" dur="500"/>
                                        <p:tgtEl>
                                          <p:spTgt spid="225"/>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27"/>
                                        </p:tgtEl>
                                        <p:attrNameLst>
                                          <p:attrName>r</p:attrName>
                                        </p:attrNameLst>
                                      </p:cBhvr>
                                    </p:animRot>
                                    <p:animRot by="-240000">
                                      <p:cBhvr>
                                        <p:cTn id="19" dur="200" fill="hold">
                                          <p:stCondLst>
                                            <p:cond delay="200"/>
                                          </p:stCondLst>
                                        </p:cTn>
                                        <p:tgtEl>
                                          <p:spTgt spid="227"/>
                                        </p:tgtEl>
                                        <p:attrNameLst>
                                          <p:attrName>r</p:attrName>
                                        </p:attrNameLst>
                                      </p:cBhvr>
                                    </p:animRot>
                                    <p:animRot by="240000">
                                      <p:cBhvr>
                                        <p:cTn id="20" dur="200" fill="hold">
                                          <p:stCondLst>
                                            <p:cond delay="400"/>
                                          </p:stCondLst>
                                        </p:cTn>
                                        <p:tgtEl>
                                          <p:spTgt spid="227"/>
                                        </p:tgtEl>
                                        <p:attrNameLst>
                                          <p:attrName>r</p:attrName>
                                        </p:attrNameLst>
                                      </p:cBhvr>
                                    </p:animRot>
                                    <p:animRot by="-240000">
                                      <p:cBhvr>
                                        <p:cTn id="21" dur="200" fill="hold">
                                          <p:stCondLst>
                                            <p:cond delay="600"/>
                                          </p:stCondLst>
                                        </p:cTn>
                                        <p:tgtEl>
                                          <p:spTgt spid="227"/>
                                        </p:tgtEl>
                                        <p:attrNameLst>
                                          <p:attrName>r</p:attrName>
                                        </p:attrNameLst>
                                      </p:cBhvr>
                                    </p:animRot>
                                    <p:animRot by="120000">
                                      <p:cBhvr>
                                        <p:cTn id="22"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rPr>
              <a:t>Tình</a:t>
            </a:r>
            <a:r>
              <a:rPr kumimoji="0" lang="en-US" sz="4000" b="1" i="0" u="none" strike="noStrike" kern="1200" cap="none" spc="0" normalizeH="0" baseline="0" noProof="0" dirty="0">
                <a:ln>
                  <a:noFill/>
                </a:ln>
                <a:solidFill>
                  <a:prstClr val="black"/>
                </a:solidFill>
                <a:effectLst/>
                <a:uLnTx/>
                <a:uFillTx/>
                <a:latin typeface="Calibri" panose="020F0502020204030204"/>
              </a:rPr>
              <a:t> </a:t>
            </a:r>
            <a:r>
              <a:rPr kumimoji="0" lang="en-US" sz="4000" b="1" i="0" u="none" strike="noStrike" kern="1200" cap="none" spc="0" normalizeH="0" baseline="0" noProof="0" dirty="0" err="1">
                <a:ln>
                  <a:noFill/>
                </a:ln>
                <a:solidFill>
                  <a:prstClr val="black"/>
                </a:solidFill>
                <a:effectLst/>
                <a:uLnTx/>
                <a:uFillTx/>
                <a:latin typeface="Calibri" panose="020F0502020204030204"/>
              </a:rPr>
              <a:t>huống</a:t>
            </a:r>
            <a:r>
              <a:rPr kumimoji="0" lang="en-US" sz="4000" b="1" i="0" u="none" strike="noStrike" kern="1200" cap="none" spc="0" normalizeH="0" baseline="0" noProof="0" dirty="0">
                <a:ln>
                  <a:noFill/>
                </a:ln>
                <a:solidFill>
                  <a:prstClr val="black"/>
                </a:solidFill>
                <a:effectLst/>
                <a:uLnTx/>
                <a:uFillTx/>
                <a:latin typeface="Calibri" panose="020F0502020204030204"/>
              </a:rPr>
              <a:t> 1:</a:t>
            </a:r>
          </a:p>
          <a:p>
            <a:pPr lvl="0" algn="just"/>
            <a:r>
              <a:rPr lang="en-US" sz="4000" dirty="0" err="1">
                <a:solidFill>
                  <a:prstClr val="black"/>
                </a:solidFill>
              </a:rPr>
              <a:t>Bà</a:t>
            </a:r>
            <a:r>
              <a:rPr lang="en-US" sz="4000" dirty="0">
                <a:solidFill>
                  <a:prstClr val="black"/>
                </a:solidFill>
              </a:rPr>
              <a:t> </a:t>
            </a:r>
            <a:r>
              <a:rPr lang="en-US" sz="4000" dirty="0" err="1">
                <a:solidFill>
                  <a:prstClr val="black"/>
                </a:solidFill>
              </a:rPr>
              <a:t>bị</a:t>
            </a:r>
            <a:r>
              <a:rPr lang="en-US" sz="4000" dirty="0">
                <a:solidFill>
                  <a:prstClr val="black"/>
                </a:solidFill>
              </a:rPr>
              <a:t> </a:t>
            </a:r>
            <a:r>
              <a:rPr lang="en-US" sz="4000" dirty="0" err="1">
                <a:solidFill>
                  <a:prstClr val="black"/>
                </a:solidFill>
              </a:rPr>
              <a:t>ốm</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làm</a:t>
            </a:r>
            <a:r>
              <a:rPr lang="en-US" sz="4000" dirty="0">
                <a:solidFill>
                  <a:prstClr val="black"/>
                </a:solidFill>
              </a:rPr>
              <a:t> </a:t>
            </a:r>
            <a:r>
              <a:rPr lang="en-US" sz="4000" dirty="0" err="1">
                <a:solidFill>
                  <a:prstClr val="black"/>
                </a:solidFill>
              </a:rPr>
              <a:t>gì</a:t>
            </a:r>
            <a:r>
              <a:rPr lang="en-US" sz="4000" dirty="0">
                <a:solidFill>
                  <a:prstClr val="black"/>
                </a:solidFill>
              </a:rPr>
              <a:t> </a:t>
            </a:r>
            <a:r>
              <a:rPr lang="en-US" sz="4000" dirty="0" err="1">
                <a:solidFill>
                  <a:prstClr val="black"/>
                </a:solidFill>
              </a:rPr>
              <a:t>để</a:t>
            </a:r>
            <a:r>
              <a:rPr lang="en-US" sz="4000" dirty="0">
                <a:solidFill>
                  <a:prstClr val="black"/>
                </a:solidFill>
              </a:rPr>
              <a:t> </a:t>
            </a:r>
            <a:r>
              <a:rPr lang="en-US" sz="4000" dirty="0" err="1">
                <a:solidFill>
                  <a:prstClr val="black"/>
                </a:solidFill>
              </a:rPr>
              <a:t>chăm</a:t>
            </a:r>
            <a:r>
              <a:rPr lang="en-US" sz="4000" dirty="0">
                <a:solidFill>
                  <a:prstClr val="black"/>
                </a:solidFill>
              </a:rPr>
              <a:t> </a:t>
            </a:r>
            <a:r>
              <a:rPr lang="en-US" sz="4000" dirty="0" err="1">
                <a:solidFill>
                  <a:prstClr val="black"/>
                </a:solidFill>
              </a:rPr>
              <a:t>sóc</a:t>
            </a:r>
            <a:r>
              <a:rPr lang="en-US" sz="4000" dirty="0">
                <a:solidFill>
                  <a:prstClr val="black"/>
                </a:solidFill>
              </a:rPr>
              <a:t> </a:t>
            </a:r>
            <a:r>
              <a:rPr lang="en-US" sz="4000" dirty="0" err="1">
                <a:solidFill>
                  <a:prstClr val="black"/>
                </a:solidFill>
              </a:rPr>
              <a:t>bà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5" name="Rectangle: Rounded Corners 4">
            <a:extLst>
              <a:ext uri="{FF2B5EF4-FFF2-40B4-BE49-F238E27FC236}">
                <a16:creationId xmlns:a16="http://schemas.microsoft.com/office/drawing/2014/main" xmlns="" id="{53AD78E8-B230-E392-3AE7-0B97A1021A9D}"/>
              </a:ext>
            </a:extLst>
          </p:cNvPr>
          <p:cNvSpPr/>
          <p:nvPr/>
        </p:nvSpPr>
        <p:spPr>
          <a:xfrm>
            <a:off x="6353176" y="1171222"/>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rPr>
              <a:t>Tình</a:t>
            </a:r>
            <a:r>
              <a:rPr kumimoji="0" lang="en-US" sz="3600" b="1" i="0" u="none" strike="noStrike" kern="1200" cap="none" spc="0" normalizeH="0" baseline="0" noProof="0" dirty="0">
                <a:ln>
                  <a:noFill/>
                </a:ln>
                <a:solidFill>
                  <a:prstClr val="black"/>
                </a:solidFill>
                <a:effectLst/>
                <a:uLnTx/>
                <a:uFillTx/>
                <a:latin typeface="Calibri" panose="020F0502020204030204"/>
              </a:rPr>
              <a:t> </a:t>
            </a:r>
            <a:r>
              <a:rPr kumimoji="0" lang="en-US" sz="3600" b="1" i="0" u="none" strike="noStrike" kern="1200" cap="none" spc="0" normalizeH="0" baseline="0" noProof="0" dirty="0" err="1">
                <a:ln>
                  <a:noFill/>
                </a:ln>
                <a:solidFill>
                  <a:prstClr val="black"/>
                </a:solidFill>
                <a:effectLst/>
                <a:uLnTx/>
                <a:uFillTx/>
                <a:latin typeface="Calibri" panose="020F0502020204030204"/>
              </a:rPr>
              <a:t>huống</a:t>
            </a:r>
            <a:r>
              <a:rPr kumimoji="0" lang="en-US" sz="3600" b="1" i="0" u="none" strike="noStrike" kern="1200" cap="none" spc="0" normalizeH="0" baseline="0" noProof="0" dirty="0">
                <a:ln>
                  <a:noFill/>
                </a:ln>
                <a:solidFill>
                  <a:prstClr val="black"/>
                </a:solidFill>
                <a:effectLst/>
                <a:uLnTx/>
                <a:uFillTx/>
                <a:latin typeface="Calibri" panose="020F0502020204030204"/>
              </a:rPr>
              <a:t> 2:</a:t>
            </a:r>
          </a:p>
          <a:p>
            <a:pPr lvl="0" algn="just"/>
            <a:r>
              <a:rPr lang="vi-VN" sz="3600" dirty="0">
                <a:solidFill>
                  <a:prstClr val="black"/>
                </a:solidFill>
                <a:latin typeface="Calibri" panose="020F0502020204030204"/>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xmlns="" id="{1BB165ED-D0BB-C23E-3BAF-33DC20A3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a16="http://schemas.microsoft.com/office/drawing/2014/main" xmlns="" id="{3AFE6B0D-462F-B27A-BCFC-E8AAF3D96DEB}"/>
              </a:ext>
            </a:extLst>
          </p:cNvPr>
          <p:cNvPicPr>
            <a:picLocks noChangeAspect="1"/>
          </p:cNvPicPr>
          <p:nvPr/>
        </p:nvPicPr>
        <p:blipFill>
          <a:blip r:embed="rId4"/>
          <a:stretch>
            <a:fillRect/>
          </a:stretch>
        </p:blipFill>
        <p:spPr>
          <a:xfrm>
            <a:off x="2927286" y="-106369"/>
            <a:ext cx="7328027" cy="1603387"/>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xmlns=""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xmlns=""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xmlns=""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vi-VN" sz="3500" b="1" dirty="0">
                <a:solidFill>
                  <a:prstClr val="black"/>
                </a:solidFill>
                <a:latin typeface="Calibri" panose="020F0502020204030204" pitchFamily="34" charset="0"/>
                <a:cs typeface="Calibri" panose="020F0502020204030204" pitchFamily="34" charset="0"/>
              </a:rPr>
              <a:t>Em có thể làm đc nhiều việc thể hiện hiên sự quan tâm, chăm sóc Ông bà thường xuyên gọi điện thăm hỏi sức khỏe Ông Bà (nếu không sống cùng Ông Bà), mời Ông Bà ăn hoa quả, nước, chia sẻ niềm vui của mình đối với Ông Bà,…</a:t>
            </a:r>
            <a:endParaRPr kumimoji="0" lang="en-US" sz="35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8988253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221</Words>
  <Application>Microsoft Office PowerPoint</Application>
  <PresentationFormat>Widescreen</PresentationFormat>
  <Paragraphs>18</Paragraphs>
  <Slides>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SimSun</vt:lpstr>
      <vt:lpstr>Arial</vt:lpstr>
      <vt:lpstr>Calibri</vt:lpstr>
      <vt:lpstr>Calibri Light</vt:lpstr>
      <vt:lpstr>等线</vt:lpstr>
      <vt:lpstr>Lato</vt:lpstr>
      <vt:lpstr>Times New Roman</vt:lpstr>
      <vt:lpstr>思源黑体 Medium</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2023-04-30T05:16:21Z</dcterms:created>
  <dcterms:modified xsi:type="dcterms:W3CDTF">2025-11-23T14:14:51Z</dcterms:modified>
</cp:coreProperties>
</file>