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9" r:id="rId3"/>
    <p:sldId id="257" r:id="rId4"/>
    <p:sldId id="258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E2DFE-F009-4BA5-BDD9-C070DF2B128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14E5-5C56-410B-80EA-F51DCB14F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7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4099" name="Shape 27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09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F42EE-F3AC-4754-BD55-03D0DFF7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A87FB5-D6E6-45E6-A7D1-1ED0F687B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F436BC-059E-4D2D-B883-785A6767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391DF-987A-4F44-9EF8-32880B02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AF7FA-8666-4D63-A3BC-184CE34C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DD9D2-7691-4A03-8FC4-3EB24FB7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5EAA43-DD34-4411-9285-67548690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F006B0-B461-4742-8FB6-1EBBAB1D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67EF4-C742-46CE-B62F-536E58C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4AAD88-F6BD-493D-A00D-0BA5F94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39F0BD-5528-4970-BA8F-1F402EE6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5B4479-0F8B-4469-9BA2-B2A3B5FB6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8D1A9C-7D45-4D6F-AA9B-73070AD6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661E51-511A-4D38-90A0-8D29C5A4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3DA63-3E1C-4E36-8FDE-52132591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C0C3E-AC96-4DE4-92E0-6DFF4F34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E3A46-46B0-4B0C-BC9E-FD40379A8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19BFDD-C21F-4CBA-82F4-F729A170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392A7-A670-47F8-A52F-2164C371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7A1AC7-3F10-4027-911D-8B11CC98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92497-A0F0-4783-B1FB-17D7B1BC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41ED43-B483-4ABE-B2BE-77DA30C5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F598C-4981-4BAD-AA65-78032794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C46E5-3BE3-4CAE-A094-405888A4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DF478-4F2F-4068-89A4-437814F5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EED79-CC78-4D01-BEC3-52BC155E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94D6B0-DCB9-42C1-8E3F-6E0812183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25ECA0-0CF0-4316-97F6-A472BDBF9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77BA79-FDA9-41B0-AAEA-5C87F8F4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BB2CDF-BD05-4FE3-A140-9F700BD7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AC682F-B13B-43F5-8092-5E7887B7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7AC1A-EC7F-4565-9970-CBC1644E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0CD9F2-769C-4127-A162-A2FA6CFC3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A10BD4-B68A-477A-9161-659ED24D5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57603B-D71A-43FA-89AA-C028AA226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C82D6A-E580-4982-BFBA-0902E5B11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78DA19-D8BB-4671-BB12-C3F11949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6DC1CD-4DDF-440B-9EDC-69E702AE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7217A7-C90B-42EE-A975-CE25BD8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130FC-C40C-4B55-8EAE-2CDE234A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E3947A-5281-42F5-AD9D-8BCA356B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8F5B52-5AC1-4AC5-8915-C97CA41E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C670AE-C04C-4850-94EA-E7AC2B86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8632B2-0591-4042-BA09-B38BB636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723110-5BA1-488D-9239-EAD72592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C2031A-958E-4C8F-AB6E-7BF52D58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1BD3-402F-408B-A7EA-32CDE786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5AAED-CB8F-4F90-B4E9-073D44434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E51B0D-46CE-44A3-B092-BCBD6AE0F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E0B1C5-816C-492B-82E9-38DA415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FD8F0-8514-4197-AA7C-14B0AA1E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07A96-4063-4DD6-B70E-8FA96E9F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D7815-09F8-4597-B1BE-4E59C6B3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A1AF8-7378-4FE6-A067-BCF02B85E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3B70E1-5675-490A-BAA5-81C20859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2065F-48C6-418E-9CAC-488E1353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AAC7BD-C9D8-4EB5-8C3E-29EFCF84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4A0A5A-7D63-43EB-AACC-BB63EC7A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08C911-AA53-450F-A7BE-E26035B1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74ECD9-3A68-4114-B3A5-814146706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3874B-5FB6-4B88-9B4C-D9AD11FF1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8A1C-A362-4DB1-874C-DCB1B3CB01D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F5448F-4D72-4519-B494-0F1E5F973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836A18-EE1C-4D21-A73A-95549603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80"/>
          <p:cNvSpPr>
            <a:spLocks noGrp="1"/>
          </p:cNvSpPr>
          <p:nvPr>
            <p:ph type="subTitle" idx="4294967295"/>
          </p:nvPr>
        </p:nvSpPr>
        <p:spPr>
          <a:xfrm>
            <a:off x="2798764" y="3246439"/>
            <a:ext cx="6594475" cy="1468437"/>
          </a:xfrm>
        </p:spPr>
        <p:txBody>
          <a:bodyPr vert="horz" lIns="91425" tIns="91425" rIns="91425" bIns="91425" rtlCol="0"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589214" y="2114551"/>
            <a:ext cx="6867525" cy="4111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9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01448" y="5162551"/>
            <a:ext cx="4795679" cy="11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 defTabSz="12160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Bùi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Quỳnh</a:t>
            </a:r>
            <a:endParaRPr lang="en-US" altLang="zh-CN" b="1" dirty="0" smtClean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9386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2F700F-A544-408A-A1CE-77F6C7242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64566" r="9321" b="8516"/>
          <a:stretch/>
        </p:blipFill>
        <p:spPr>
          <a:xfrm>
            <a:off x="1037860" y="964095"/>
            <a:ext cx="10116279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087" r="5548" b="6957"/>
          <a:stretch/>
        </p:blipFill>
        <p:spPr>
          <a:xfrm>
            <a:off x="-349956" y="0"/>
            <a:ext cx="12259733" cy="69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4480" r="5901" b="73056"/>
          <a:stretch/>
        </p:blipFill>
        <p:spPr>
          <a:xfrm>
            <a:off x="1659834" y="1192696"/>
            <a:ext cx="8536113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25680" r="6495" b="51856"/>
          <a:stretch/>
        </p:blipFill>
        <p:spPr>
          <a:xfrm>
            <a:off x="1659834" y="1192696"/>
            <a:ext cx="8536113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47231" r="8673" b="19634"/>
          <a:stretch/>
        </p:blipFill>
        <p:spPr>
          <a:xfrm>
            <a:off x="1590260" y="1103243"/>
            <a:ext cx="8536113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80506" r="8969" b="8262"/>
          <a:stretch/>
        </p:blipFill>
        <p:spPr>
          <a:xfrm>
            <a:off x="437321" y="1033669"/>
            <a:ext cx="11577106" cy="21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7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00"/>
  <p:tag name="ISPRING_SLIDE_INDENT_LEVEL" val="0"/>
  <p:tag name="ISPRING_PRESENTER_ID" val="{7523D1CC-79FE-4EE7-9453-8CDC539EB7D8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Widescreen</PresentationFormat>
  <Paragraphs>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6</cp:revision>
  <dcterms:created xsi:type="dcterms:W3CDTF">2020-08-14T17:12:45Z</dcterms:created>
  <dcterms:modified xsi:type="dcterms:W3CDTF">2025-11-23T13:57:04Z</dcterms:modified>
</cp:coreProperties>
</file>