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2" r:id="rId3"/>
    <p:sldId id="263" r:id="rId4"/>
    <p:sldId id="264" r:id="rId5"/>
    <p:sldId id="265" r:id="rId6"/>
    <p:sldId id="266" r:id="rId7"/>
    <p:sldId id="281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78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267BC-7400-4E3E-B91C-C10CE33A6330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ED09E-BB12-4AD2-8B56-8C687295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5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70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52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52550"/>
            <a:ext cx="746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 6: LUYỆN TẬP CHUNG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581400" y="2724150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t="12910" r="8230" b="58307"/>
          <a:stretch/>
        </p:blipFill>
        <p:spPr>
          <a:xfrm>
            <a:off x="228599" y="250117"/>
            <a:ext cx="8639731" cy="44552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0" y="3333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239000" y="34099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217229" y="2020533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39000" y="669471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648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42963" r="9125" b="14286"/>
          <a:stretch/>
        </p:blipFill>
        <p:spPr>
          <a:xfrm>
            <a:off x="76200" y="117337"/>
            <a:ext cx="6685230" cy="489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t="85503" r="67006" b="8243"/>
          <a:stretch/>
        </p:blipFill>
        <p:spPr>
          <a:xfrm>
            <a:off x="6761430" y="361950"/>
            <a:ext cx="2230170" cy="1066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7" t="85559" r="47017" b="7461"/>
          <a:stretch/>
        </p:blipFill>
        <p:spPr>
          <a:xfrm>
            <a:off x="6837630" y="1861456"/>
            <a:ext cx="2230170" cy="1167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68" t="85926" r="7932" b="8572"/>
          <a:stretch/>
        </p:blipFill>
        <p:spPr>
          <a:xfrm>
            <a:off x="6761430" y="3409950"/>
            <a:ext cx="2306370" cy="1066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010400" y="742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800" y="217850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74329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987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5926" r="9125" b="58095"/>
          <a:stretch/>
        </p:blipFill>
        <p:spPr>
          <a:xfrm>
            <a:off x="381000" y="-19050"/>
            <a:ext cx="8305800" cy="51158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2419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29527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1" y="39433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7400" y="27241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34743" y="3638550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629400" y="3913414"/>
            <a:ext cx="4572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3438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t="44868" r="13004" b="30004"/>
          <a:stretch/>
        </p:blipFill>
        <p:spPr>
          <a:xfrm>
            <a:off x="304800" y="438150"/>
            <a:ext cx="8641080" cy="40386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7724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5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69418" r="12705" b="9206"/>
          <a:stretch/>
        </p:blipFill>
        <p:spPr>
          <a:xfrm>
            <a:off x="337457" y="666750"/>
            <a:ext cx="8464993" cy="3733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3714750"/>
            <a:ext cx="533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4898" y="2110085"/>
            <a:ext cx="531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286897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26</Words>
  <Application>Microsoft Office PowerPoint</Application>
  <PresentationFormat>On-screen Show (16:9)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Admin</cp:lastModifiedBy>
  <cp:revision>31</cp:revision>
  <dcterms:created xsi:type="dcterms:W3CDTF">2020-08-18T08:22:14Z</dcterms:created>
  <dcterms:modified xsi:type="dcterms:W3CDTF">2025-10-22T03:48:06Z</dcterms:modified>
</cp:coreProperties>
</file>