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7" r:id="rId3"/>
    <p:sldId id="268" r:id="rId4"/>
    <p:sldId id="269" r:id="rId5"/>
    <p:sldId id="270" r:id="rId6"/>
    <p:sldId id="272" r:id="rId7"/>
    <p:sldId id="28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8" autoAdjust="0"/>
    <p:restoredTop sz="94660"/>
  </p:normalViewPr>
  <p:slideViewPr>
    <p:cSldViewPr>
      <p:cViewPr varScale="1">
        <p:scale>
          <a:sx n="71" d="100"/>
          <a:sy n="71" d="100"/>
        </p:scale>
        <p:origin x="6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67BC-7400-4E3E-B91C-C10CE33A633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D09E-BB12-4AD2-8B56-8C687295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5255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431722" y="2675989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2910" r="12108" b="74392"/>
          <a:stretch/>
        </p:blipFill>
        <p:spPr>
          <a:xfrm>
            <a:off x="228600" y="1200150"/>
            <a:ext cx="8534400" cy="228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24400" y="26860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4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875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5609" r="7038" b="39048"/>
          <a:stretch/>
        </p:blipFill>
        <p:spPr>
          <a:xfrm>
            <a:off x="457199" y="133350"/>
            <a:ext cx="8135141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910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054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4677169" y="37147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703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59894" r="6441" b="8783"/>
          <a:stretch/>
        </p:blipFill>
        <p:spPr>
          <a:xfrm>
            <a:off x="457200" y="177844"/>
            <a:ext cx="8382000" cy="45275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148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62400" y="3409950"/>
            <a:ext cx="609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54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05400" y="34861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4648200" y="34861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12763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19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5926" r="8231" b="65925"/>
          <a:stretch/>
        </p:blipFill>
        <p:spPr>
          <a:xfrm>
            <a:off x="533400" y="209550"/>
            <a:ext cx="849085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8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33861" r="8529" b="8360"/>
          <a:stretch/>
        </p:blipFill>
        <p:spPr>
          <a:xfrm>
            <a:off x="990600" y="2721"/>
            <a:ext cx="6934200" cy="50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27</Words>
  <Application>Microsoft Office PowerPoint</Application>
  <PresentationFormat>On-screen Show 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31</cp:revision>
  <dcterms:created xsi:type="dcterms:W3CDTF">2020-08-18T08:22:14Z</dcterms:created>
  <dcterms:modified xsi:type="dcterms:W3CDTF">2025-10-22T03:49:33Z</dcterms:modified>
</cp:coreProperties>
</file>