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9"/>
  </p:notesMasterIdLst>
  <p:handoutMasterIdLst>
    <p:handoutMasterId r:id="rId10"/>
  </p:handoutMasterIdLst>
  <p:sldIdLst>
    <p:sldId id="313" r:id="rId2"/>
    <p:sldId id="415" r:id="rId3"/>
    <p:sldId id="409" r:id="rId4"/>
    <p:sldId id="370" r:id="rId5"/>
    <p:sldId id="410" r:id="rId6"/>
    <p:sldId id="407" r:id="rId7"/>
    <p:sldId id="399" r:id="rId8"/>
  </p:sldIdLst>
  <p:sldSz cx="9144000" cy="6858000" type="screen4x3"/>
  <p:notesSz cx="6858000" cy="9144000"/>
  <p:defaultTextStyle>
    <a:defPPr>
      <a:defRPr lang="en-US"/>
    </a:defPPr>
    <a:lvl1pPr marL="0" algn="l" defTabSz="5263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6374" algn="l" defTabSz="5263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52749" algn="l" defTabSz="5263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9123" algn="l" defTabSz="5263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05497" algn="l" defTabSz="5263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31872" algn="l" defTabSz="5263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58246" algn="l" defTabSz="5263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84621" algn="l" defTabSz="5263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10995" algn="l" defTabSz="5263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7BEF7E"/>
    <a:srgbClr val="0000FF"/>
    <a:srgbClr val="A40000"/>
    <a:srgbClr val="699EE4"/>
    <a:srgbClr val="C0F17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05" autoAdjust="0"/>
    <p:restoredTop sz="93063" autoAdjust="0"/>
  </p:normalViewPr>
  <p:slideViewPr>
    <p:cSldViewPr snapToGrid="0" snapToObjects="1">
      <p:cViewPr varScale="1">
        <p:scale>
          <a:sx n="114" d="100"/>
          <a:sy n="114" d="100"/>
        </p:scale>
        <p:origin x="2988" y="90"/>
      </p:cViewPr>
      <p:guideLst>
        <p:guide orient="horz" pos="1620"/>
        <p:guide pos="2880"/>
        <p:guide orient="horz" pos="21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0" d="100"/>
          <a:sy n="60" d="100"/>
        </p:scale>
        <p:origin x="3187" y="4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A4DC086-A5EB-4F4D-B088-01EC7532EB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CAEB970-F7CD-47DD-852C-75BC92C312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ABA8A-663A-43D3-9F5F-FB28EB292274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331A29C-69A0-4212-AABE-9FF080DEEE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316D1E2-5227-4794-BA9F-533DEF3490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71FCA-C850-43CE-BC79-139E29DFC7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79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0B324-184E-4C86-AF3E-5418D971E257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3C977-7118-4AB2-BEB7-9EFA344E5A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56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52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6374" algn="l" defTabSz="1052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52749" algn="l" defTabSz="1052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79123" algn="l" defTabSz="1052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05497" algn="l" defTabSz="1052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31872" algn="l" defTabSz="1052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58246" algn="l" defTabSz="1052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84621" algn="l" defTabSz="1052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10995" algn="l" defTabSz="1052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6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9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05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31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58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84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10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9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9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3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1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637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527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91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054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318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582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846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109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5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1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6374" indent="0">
              <a:buNone/>
              <a:defRPr sz="2300" b="1"/>
            </a:lvl2pPr>
            <a:lvl3pPr marL="1052749" indent="0">
              <a:buNone/>
              <a:defRPr sz="2100" b="1"/>
            </a:lvl3pPr>
            <a:lvl4pPr marL="1579123" indent="0">
              <a:buNone/>
              <a:defRPr sz="1800" b="1"/>
            </a:lvl4pPr>
            <a:lvl5pPr marL="2105497" indent="0">
              <a:buNone/>
              <a:defRPr sz="1800" b="1"/>
            </a:lvl5pPr>
            <a:lvl6pPr marL="2631872" indent="0">
              <a:buNone/>
              <a:defRPr sz="1800" b="1"/>
            </a:lvl6pPr>
            <a:lvl7pPr marL="3158246" indent="0">
              <a:buNone/>
              <a:defRPr sz="1800" b="1"/>
            </a:lvl7pPr>
            <a:lvl8pPr marL="3684621" indent="0">
              <a:buNone/>
              <a:defRPr sz="1800" b="1"/>
            </a:lvl8pPr>
            <a:lvl9pPr marL="42109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6374" indent="0">
              <a:buNone/>
              <a:defRPr sz="2300" b="1"/>
            </a:lvl2pPr>
            <a:lvl3pPr marL="1052749" indent="0">
              <a:buNone/>
              <a:defRPr sz="2100" b="1"/>
            </a:lvl3pPr>
            <a:lvl4pPr marL="1579123" indent="0">
              <a:buNone/>
              <a:defRPr sz="1800" b="1"/>
            </a:lvl4pPr>
            <a:lvl5pPr marL="2105497" indent="0">
              <a:buNone/>
              <a:defRPr sz="1800" b="1"/>
            </a:lvl5pPr>
            <a:lvl6pPr marL="2631872" indent="0">
              <a:buNone/>
              <a:defRPr sz="1800" b="1"/>
            </a:lvl6pPr>
            <a:lvl7pPr marL="3158246" indent="0">
              <a:buNone/>
              <a:defRPr sz="1800" b="1"/>
            </a:lvl7pPr>
            <a:lvl8pPr marL="3684621" indent="0">
              <a:buNone/>
              <a:defRPr sz="1800" b="1"/>
            </a:lvl8pPr>
            <a:lvl9pPr marL="42109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2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8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2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2"/>
          </a:xfrm>
        </p:spPr>
        <p:txBody>
          <a:bodyPr/>
          <a:lstStyle>
            <a:lvl1pPr marL="0" indent="0">
              <a:buNone/>
              <a:defRPr sz="1600"/>
            </a:lvl1pPr>
            <a:lvl2pPr marL="526374" indent="0">
              <a:buNone/>
              <a:defRPr sz="1400"/>
            </a:lvl2pPr>
            <a:lvl3pPr marL="1052749" indent="0">
              <a:buNone/>
              <a:defRPr sz="1200"/>
            </a:lvl3pPr>
            <a:lvl4pPr marL="1579123" indent="0">
              <a:buNone/>
              <a:defRPr sz="1000"/>
            </a:lvl4pPr>
            <a:lvl5pPr marL="2105497" indent="0">
              <a:buNone/>
              <a:defRPr sz="1000"/>
            </a:lvl5pPr>
            <a:lvl6pPr marL="2631872" indent="0">
              <a:buNone/>
              <a:defRPr sz="1000"/>
            </a:lvl6pPr>
            <a:lvl7pPr marL="3158246" indent="0">
              <a:buNone/>
              <a:defRPr sz="1000"/>
            </a:lvl7pPr>
            <a:lvl8pPr marL="3684621" indent="0">
              <a:buNone/>
              <a:defRPr sz="1000"/>
            </a:lvl8pPr>
            <a:lvl9pPr marL="42109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7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114800"/>
          </a:xfrm>
        </p:spPr>
        <p:txBody>
          <a:bodyPr/>
          <a:lstStyle>
            <a:lvl1pPr marL="0" indent="0">
              <a:buNone/>
              <a:defRPr sz="3700"/>
            </a:lvl1pPr>
            <a:lvl2pPr marL="526374" indent="0">
              <a:buNone/>
              <a:defRPr sz="3200"/>
            </a:lvl2pPr>
            <a:lvl3pPr marL="1052749" indent="0">
              <a:buNone/>
              <a:defRPr sz="2800"/>
            </a:lvl3pPr>
            <a:lvl4pPr marL="1579123" indent="0">
              <a:buNone/>
              <a:defRPr sz="2300"/>
            </a:lvl4pPr>
            <a:lvl5pPr marL="2105497" indent="0">
              <a:buNone/>
              <a:defRPr sz="2300"/>
            </a:lvl5pPr>
            <a:lvl6pPr marL="2631872" indent="0">
              <a:buNone/>
              <a:defRPr sz="2300"/>
            </a:lvl6pPr>
            <a:lvl7pPr marL="3158246" indent="0">
              <a:buNone/>
              <a:defRPr sz="2300"/>
            </a:lvl7pPr>
            <a:lvl8pPr marL="3684621" indent="0">
              <a:buNone/>
              <a:defRPr sz="2300"/>
            </a:lvl8pPr>
            <a:lvl9pPr marL="4210995" indent="0">
              <a:buNone/>
              <a:defRPr sz="23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26374" indent="0">
              <a:buNone/>
              <a:defRPr sz="1400"/>
            </a:lvl2pPr>
            <a:lvl3pPr marL="1052749" indent="0">
              <a:buNone/>
              <a:defRPr sz="1200"/>
            </a:lvl3pPr>
            <a:lvl4pPr marL="1579123" indent="0">
              <a:buNone/>
              <a:defRPr sz="1000"/>
            </a:lvl4pPr>
            <a:lvl5pPr marL="2105497" indent="0">
              <a:buNone/>
              <a:defRPr sz="1000"/>
            </a:lvl5pPr>
            <a:lvl6pPr marL="2631872" indent="0">
              <a:buNone/>
              <a:defRPr sz="1000"/>
            </a:lvl6pPr>
            <a:lvl7pPr marL="3158246" indent="0">
              <a:buNone/>
              <a:defRPr sz="1000"/>
            </a:lvl7pPr>
            <a:lvl8pPr marL="3684621" indent="0">
              <a:buNone/>
              <a:defRPr sz="1000"/>
            </a:lvl8pPr>
            <a:lvl9pPr marL="42109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3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vert="horz" lIns="105275" tIns="52637" rIns="105275" bIns="5263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105275" tIns="52637" rIns="105275" bIns="5263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105275" tIns="52637" rIns="105275" bIns="5263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5539D-7F82-D84C-95AB-595A89410EEF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105275" tIns="52637" rIns="105275" bIns="5263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105275" tIns="52637" rIns="105275" bIns="5263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4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1052749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4781" indent="-394781" algn="l" defTabSz="1052749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5358" indent="-328984" algn="l" defTabSz="105274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5936" indent="-263187" algn="l" defTabSz="105274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310" indent="-263187" algn="l" defTabSz="105274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8685" indent="-263187" algn="l" defTabSz="105274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95059" indent="-263187" algn="l" defTabSz="105274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21433" indent="-263187" algn="l" defTabSz="105274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47808" indent="-263187" algn="l" defTabSz="105274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74182" indent="-263187" algn="l" defTabSz="105274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052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6374" algn="l" defTabSz="1052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2749" algn="l" defTabSz="1052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9123" algn="l" defTabSz="1052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05497" algn="l" defTabSz="1052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1872" algn="l" defTabSz="1052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8246" algn="l" defTabSz="1052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4621" algn="l" defTabSz="1052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10995" algn="l" defTabSz="1052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1570225" y="1057918"/>
            <a:ext cx="6471139" cy="2525876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4000504" y="1219201"/>
            <a:ext cx="212671" cy="35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275" tIns="52637" rIns="105275" bIns="5263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 dirty="0"/>
          </a:p>
        </p:txBody>
      </p:sp>
      <p:pic>
        <p:nvPicPr>
          <p:cNvPr id="19" name="Picture 12" descr="1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45" y="1297509"/>
            <a:ext cx="2071352" cy="149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1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211" y="2091556"/>
            <a:ext cx="2071352" cy="142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1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001" y="1480913"/>
            <a:ext cx="2071352" cy="149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AFDBD4B-2A24-4829-AA37-F7EA541F29D7}"/>
              </a:ext>
            </a:extLst>
          </p:cNvPr>
          <p:cNvSpPr/>
          <p:nvPr/>
        </p:nvSpPr>
        <p:spPr>
          <a:xfrm>
            <a:off x="3922026" y="1104103"/>
            <a:ext cx="537668" cy="43137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AFDBD4B-2A24-4829-AA37-F7EA541F29D7}"/>
              </a:ext>
            </a:extLst>
          </p:cNvPr>
          <p:cNvSpPr/>
          <p:nvPr/>
        </p:nvSpPr>
        <p:spPr>
          <a:xfrm>
            <a:off x="5336967" y="1104102"/>
            <a:ext cx="537668" cy="43137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AFDBD4B-2A24-4829-AA37-F7EA541F29D7}"/>
              </a:ext>
            </a:extLst>
          </p:cNvPr>
          <p:cNvSpPr/>
          <p:nvPr/>
        </p:nvSpPr>
        <p:spPr>
          <a:xfrm>
            <a:off x="3135062" y="4457273"/>
            <a:ext cx="537668" cy="39776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26755" y="4411942"/>
            <a:ext cx="7581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và</a:t>
            </a:r>
            <a:endParaRPr lang="vi-VN" sz="2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AFDBD4B-2A24-4829-AA37-F7EA541F29D7}"/>
              </a:ext>
            </a:extLst>
          </p:cNvPr>
          <p:cNvSpPr/>
          <p:nvPr/>
        </p:nvSpPr>
        <p:spPr>
          <a:xfrm>
            <a:off x="4572002" y="4457272"/>
            <a:ext cx="537668" cy="39776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40744" y="4447883"/>
            <a:ext cx="941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được</a:t>
            </a:r>
            <a:endParaRPr lang="vi-VN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AFDBD4B-2A24-4829-AA37-F7EA541F29D7}"/>
              </a:ext>
            </a:extLst>
          </p:cNvPr>
          <p:cNvSpPr/>
          <p:nvPr/>
        </p:nvSpPr>
        <p:spPr>
          <a:xfrm>
            <a:off x="6323839" y="4441953"/>
            <a:ext cx="537668" cy="39776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AFDBD4B-2A24-4829-AA37-F7EA541F29D7}"/>
              </a:ext>
            </a:extLst>
          </p:cNvPr>
          <p:cNvSpPr/>
          <p:nvPr/>
        </p:nvSpPr>
        <p:spPr>
          <a:xfrm>
            <a:off x="3135062" y="5033290"/>
            <a:ext cx="537668" cy="39776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AFDBD4B-2A24-4829-AA37-F7EA541F29D7}"/>
              </a:ext>
            </a:extLst>
          </p:cNvPr>
          <p:cNvSpPr/>
          <p:nvPr/>
        </p:nvSpPr>
        <p:spPr>
          <a:xfrm>
            <a:off x="4557857" y="5036050"/>
            <a:ext cx="537668" cy="39776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AFDBD4B-2A24-4829-AA37-F7EA541F29D7}"/>
              </a:ext>
            </a:extLst>
          </p:cNvPr>
          <p:cNvSpPr/>
          <p:nvPr/>
        </p:nvSpPr>
        <p:spPr>
          <a:xfrm>
            <a:off x="6323839" y="5012456"/>
            <a:ext cx="537668" cy="39776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5" name="Straight Connector 4"/>
          <p:cNvCxnSpPr>
            <a:stCxn id="45" idx="0"/>
            <a:endCxn id="45" idx="2"/>
          </p:cNvCxnSpPr>
          <p:nvPr/>
        </p:nvCxnSpPr>
        <p:spPr>
          <a:xfrm>
            <a:off x="4805795" y="1057918"/>
            <a:ext cx="0" cy="2525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AFDBD4B-2A24-4829-AA37-F7EA541F29D7}"/>
              </a:ext>
            </a:extLst>
          </p:cNvPr>
          <p:cNvSpPr/>
          <p:nvPr/>
        </p:nvSpPr>
        <p:spPr>
          <a:xfrm>
            <a:off x="4500563" y="3659321"/>
            <a:ext cx="537668" cy="43137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37042" y="5009794"/>
            <a:ext cx="7581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và</a:t>
            </a:r>
            <a:endParaRPr lang="vi-VN" sz="2600" dirty="0"/>
          </a:p>
        </p:txBody>
      </p:sp>
      <p:sp>
        <p:nvSpPr>
          <p:cNvPr id="58" name="TextBox 57"/>
          <p:cNvSpPr txBox="1"/>
          <p:nvPr/>
        </p:nvSpPr>
        <p:spPr>
          <a:xfrm>
            <a:off x="5299960" y="5009794"/>
            <a:ext cx="941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được</a:t>
            </a:r>
            <a:endParaRPr lang="vi-VN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908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4" grpId="0" animBg="1"/>
      <p:bldP spid="25" grpId="0" animBg="1"/>
      <p:bldP spid="26" grpId="0" animBg="1"/>
      <p:bldP spid="2" grpId="0"/>
      <p:bldP spid="27" grpId="0" animBg="1"/>
      <p:bldP spid="28" grpId="0"/>
      <p:bldP spid="29" grpId="0" animBg="1"/>
      <p:bldP spid="30" grpId="0" animBg="1"/>
      <p:bldP spid="32" grpId="0" animBg="1"/>
      <p:bldP spid="34" grpId="0" animBg="1"/>
      <p:bldP spid="56" grpId="0" animBg="1"/>
      <p:bldP spid="57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1570225" y="1057918"/>
            <a:ext cx="6471139" cy="2525876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4000504" y="1219201"/>
            <a:ext cx="212671" cy="35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275" tIns="52637" rIns="105275" bIns="5263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 dirty="0"/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033" y="594"/>
            <a:chExt cx="10438" cy="7632"/>
          </a:xfrm>
        </p:grpSpPr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11205" y="1159"/>
              <a:ext cx="226" cy="163"/>
            </a:xfrm>
            <a:custGeom>
              <a:avLst/>
              <a:gdLst/>
              <a:ahLst/>
              <a:cxnLst>
                <a:cxn ang="0">
                  <a:pos x="32" y="105"/>
                </a:cxn>
                <a:cxn ang="0">
                  <a:pos x="32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73" y="0"/>
                </a:cxn>
                <a:cxn ang="0">
                  <a:pos x="73" y="13"/>
                </a:cxn>
                <a:cxn ang="0">
                  <a:pos x="45" y="13"/>
                </a:cxn>
                <a:cxn ang="0">
                  <a:pos x="45" y="105"/>
                </a:cxn>
                <a:cxn ang="0">
                  <a:pos x="32" y="105"/>
                </a:cxn>
              </a:cxnLst>
              <a:rect l="0" t="0" r="r" b="b"/>
              <a:pathLst>
                <a:path w="73" h="105">
                  <a:moveTo>
                    <a:pt x="32" y="105"/>
                  </a:moveTo>
                  <a:lnTo>
                    <a:pt x="32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13"/>
                  </a:lnTo>
                  <a:lnTo>
                    <a:pt x="45" y="13"/>
                  </a:lnTo>
                  <a:lnTo>
                    <a:pt x="45" y="105"/>
                  </a:lnTo>
                  <a:lnTo>
                    <a:pt x="32" y="105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1033" y="594"/>
              <a:ext cx="1626" cy="810"/>
            </a:xfrm>
            <a:custGeom>
              <a:avLst/>
              <a:gdLst/>
              <a:ahLst/>
              <a:cxnLst>
                <a:cxn ang="0">
                  <a:pos x="64" y="209"/>
                </a:cxn>
                <a:cxn ang="0">
                  <a:pos x="76" y="162"/>
                </a:cxn>
                <a:cxn ang="0">
                  <a:pos x="6" y="174"/>
                </a:cxn>
                <a:cxn ang="0">
                  <a:pos x="51" y="317"/>
                </a:cxn>
                <a:cxn ang="0">
                  <a:pos x="29" y="324"/>
                </a:cxn>
                <a:cxn ang="0">
                  <a:pos x="0" y="327"/>
                </a:cxn>
                <a:cxn ang="0">
                  <a:pos x="67" y="371"/>
                </a:cxn>
                <a:cxn ang="0">
                  <a:pos x="13" y="387"/>
                </a:cxn>
                <a:cxn ang="0">
                  <a:pos x="60" y="393"/>
                </a:cxn>
                <a:cxn ang="0">
                  <a:pos x="13" y="473"/>
                </a:cxn>
                <a:cxn ang="0">
                  <a:pos x="35" y="514"/>
                </a:cxn>
                <a:cxn ang="0">
                  <a:pos x="92" y="428"/>
                </a:cxn>
                <a:cxn ang="0">
                  <a:pos x="111" y="412"/>
                </a:cxn>
                <a:cxn ang="0">
                  <a:pos x="89" y="358"/>
                </a:cxn>
                <a:cxn ang="0">
                  <a:pos x="115" y="254"/>
                </a:cxn>
                <a:cxn ang="0">
                  <a:pos x="99" y="292"/>
                </a:cxn>
                <a:cxn ang="0">
                  <a:pos x="73" y="317"/>
                </a:cxn>
                <a:cxn ang="0">
                  <a:pos x="76" y="254"/>
                </a:cxn>
                <a:cxn ang="0">
                  <a:pos x="51" y="165"/>
                </a:cxn>
                <a:cxn ang="0">
                  <a:pos x="159" y="178"/>
                </a:cxn>
                <a:cxn ang="0">
                  <a:pos x="194" y="178"/>
                </a:cxn>
                <a:cxn ang="0">
                  <a:pos x="60" y="19"/>
                </a:cxn>
                <a:cxn ang="0">
                  <a:pos x="86" y="73"/>
                </a:cxn>
                <a:cxn ang="0">
                  <a:pos x="0" y="82"/>
                </a:cxn>
                <a:cxn ang="0">
                  <a:pos x="0" y="9"/>
                </a:cxn>
                <a:cxn ang="0">
                  <a:pos x="115" y="130"/>
                </a:cxn>
                <a:cxn ang="0">
                  <a:pos x="102" y="216"/>
                </a:cxn>
                <a:cxn ang="0">
                  <a:pos x="111" y="162"/>
                </a:cxn>
                <a:cxn ang="0">
                  <a:pos x="204" y="124"/>
                </a:cxn>
                <a:cxn ang="0">
                  <a:pos x="197" y="89"/>
                </a:cxn>
                <a:cxn ang="0">
                  <a:pos x="60" y="105"/>
                </a:cxn>
                <a:cxn ang="0">
                  <a:pos x="13" y="133"/>
                </a:cxn>
                <a:cxn ang="0">
                  <a:pos x="95" y="127"/>
                </a:cxn>
                <a:cxn ang="0">
                  <a:pos x="121" y="13"/>
                </a:cxn>
                <a:cxn ang="0">
                  <a:pos x="130" y="47"/>
                </a:cxn>
                <a:cxn ang="0">
                  <a:pos x="111" y="92"/>
                </a:cxn>
                <a:cxn ang="0">
                  <a:pos x="92" y="111"/>
                </a:cxn>
                <a:cxn ang="0">
                  <a:pos x="194" y="47"/>
                </a:cxn>
                <a:cxn ang="0">
                  <a:pos x="188" y="86"/>
                </a:cxn>
                <a:cxn ang="0">
                  <a:pos x="150" y="41"/>
                </a:cxn>
                <a:cxn ang="0">
                  <a:pos x="229" y="3"/>
                </a:cxn>
                <a:cxn ang="0">
                  <a:pos x="350" y="28"/>
                </a:cxn>
                <a:cxn ang="0">
                  <a:pos x="302" y="19"/>
                </a:cxn>
                <a:cxn ang="0">
                  <a:pos x="366" y="28"/>
                </a:cxn>
                <a:cxn ang="0">
                  <a:pos x="388" y="38"/>
                </a:cxn>
                <a:cxn ang="0">
                  <a:pos x="408" y="16"/>
                </a:cxn>
                <a:cxn ang="0">
                  <a:pos x="417" y="60"/>
                </a:cxn>
                <a:cxn ang="0">
                  <a:pos x="522" y="3"/>
                </a:cxn>
                <a:cxn ang="0">
                  <a:pos x="439" y="70"/>
                </a:cxn>
                <a:cxn ang="0">
                  <a:pos x="430" y="114"/>
                </a:cxn>
                <a:cxn ang="0">
                  <a:pos x="401" y="82"/>
                </a:cxn>
                <a:cxn ang="0">
                  <a:pos x="325" y="120"/>
                </a:cxn>
                <a:cxn ang="0">
                  <a:pos x="245" y="92"/>
                </a:cxn>
                <a:cxn ang="0">
                  <a:pos x="331" y="101"/>
                </a:cxn>
                <a:cxn ang="0">
                  <a:pos x="245" y="51"/>
                </a:cxn>
                <a:cxn ang="0">
                  <a:pos x="191" y="25"/>
                </a:cxn>
              </a:cxnLst>
              <a:rect l="0" t="0" r="r" b="b"/>
              <a:pathLst>
                <a:path w="525" h="523">
                  <a:moveTo>
                    <a:pt x="64" y="184"/>
                  </a:moveTo>
                  <a:lnTo>
                    <a:pt x="54" y="184"/>
                  </a:lnTo>
                  <a:lnTo>
                    <a:pt x="51" y="187"/>
                  </a:lnTo>
                  <a:lnTo>
                    <a:pt x="48" y="193"/>
                  </a:lnTo>
                  <a:lnTo>
                    <a:pt x="48" y="200"/>
                  </a:lnTo>
                  <a:lnTo>
                    <a:pt x="51" y="206"/>
                  </a:lnTo>
                  <a:lnTo>
                    <a:pt x="57" y="209"/>
                  </a:lnTo>
                  <a:lnTo>
                    <a:pt x="64" y="209"/>
                  </a:lnTo>
                  <a:lnTo>
                    <a:pt x="73" y="203"/>
                  </a:lnTo>
                  <a:lnTo>
                    <a:pt x="80" y="200"/>
                  </a:lnTo>
                  <a:lnTo>
                    <a:pt x="83" y="193"/>
                  </a:lnTo>
                  <a:lnTo>
                    <a:pt x="86" y="187"/>
                  </a:lnTo>
                  <a:lnTo>
                    <a:pt x="86" y="178"/>
                  </a:lnTo>
                  <a:lnTo>
                    <a:pt x="86" y="171"/>
                  </a:lnTo>
                  <a:lnTo>
                    <a:pt x="83" y="165"/>
                  </a:lnTo>
                  <a:lnTo>
                    <a:pt x="76" y="162"/>
                  </a:lnTo>
                  <a:lnTo>
                    <a:pt x="70" y="155"/>
                  </a:lnTo>
                  <a:lnTo>
                    <a:pt x="60" y="152"/>
                  </a:lnTo>
                  <a:lnTo>
                    <a:pt x="51" y="149"/>
                  </a:lnTo>
                  <a:lnTo>
                    <a:pt x="41" y="149"/>
                  </a:lnTo>
                  <a:lnTo>
                    <a:pt x="32" y="152"/>
                  </a:lnTo>
                  <a:lnTo>
                    <a:pt x="22" y="159"/>
                  </a:lnTo>
                  <a:lnTo>
                    <a:pt x="16" y="165"/>
                  </a:lnTo>
                  <a:lnTo>
                    <a:pt x="6" y="174"/>
                  </a:lnTo>
                  <a:lnTo>
                    <a:pt x="3" y="184"/>
                  </a:lnTo>
                  <a:lnTo>
                    <a:pt x="0" y="200"/>
                  </a:lnTo>
                  <a:lnTo>
                    <a:pt x="0" y="216"/>
                  </a:lnTo>
                  <a:lnTo>
                    <a:pt x="3" y="228"/>
                  </a:lnTo>
                  <a:lnTo>
                    <a:pt x="6" y="241"/>
                  </a:lnTo>
                  <a:lnTo>
                    <a:pt x="19" y="260"/>
                  </a:lnTo>
                  <a:lnTo>
                    <a:pt x="32" y="282"/>
                  </a:lnTo>
                  <a:lnTo>
                    <a:pt x="51" y="317"/>
                  </a:lnTo>
                  <a:lnTo>
                    <a:pt x="67" y="352"/>
                  </a:lnTo>
                  <a:lnTo>
                    <a:pt x="51" y="355"/>
                  </a:lnTo>
                  <a:lnTo>
                    <a:pt x="35" y="352"/>
                  </a:lnTo>
                  <a:lnTo>
                    <a:pt x="29" y="349"/>
                  </a:lnTo>
                  <a:lnTo>
                    <a:pt x="22" y="343"/>
                  </a:lnTo>
                  <a:lnTo>
                    <a:pt x="19" y="336"/>
                  </a:lnTo>
                  <a:lnTo>
                    <a:pt x="19" y="327"/>
                  </a:lnTo>
                  <a:lnTo>
                    <a:pt x="29" y="324"/>
                  </a:lnTo>
                  <a:lnTo>
                    <a:pt x="32" y="317"/>
                  </a:lnTo>
                  <a:lnTo>
                    <a:pt x="32" y="308"/>
                  </a:lnTo>
                  <a:lnTo>
                    <a:pt x="25" y="301"/>
                  </a:lnTo>
                  <a:lnTo>
                    <a:pt x="19" y="298"/>
                  </a:lnTo>
                  <a:lnTo>
                    <a:pt x="13" y="298"/>
                  </a:lnTo>
                  <a:lnTo>
                    <a:pt x="6" y="305"/>
                  </a:lnTo>
                  <a:lnTo>
                    <a:pt x="0" y="314"/>
                  </a:lnTo>
                  <a:lnTo>
                    <a:pt x="0" y="327"/>
                  </a:lnTo>
                  <a:lnTo>
                    <a:pt x="0" y="343"/>
                  </a:lnTo>
                  <a:lnTo>
                    <a:pt x="6" y="352"/>
                  </a:lnTo>
                  <a:lnTo>
                    <a:pt x="16" y="358"/>
                  </a:lnTo>
                  <a:lnTo>
                    <a:pt x="29" y="365"/>
                  </a:lnTo>
                  <a:lnTo>
                    <a:pt x="41" y="368"/>
                  </a:lnTo>
                  <a:lnTo>
                    <a:pt x="54" y="368"/>
                  </a:lnTo>
                  <a:lnTo>
                    <a:pt x="67" y="365"/>
                  </a:lnTo>
                  <a:lnTo>
                    <a:pt x="67" y="371"/>
                  </a:lnTo>
                  <a:lnTo>
                    <a:pt x="70" y="374"/>
                  </a:lnTo>
                  <a:lnTo>
                    <a:pt x="57" y="381"/>
                  </a:lnTo>
                  <a:lnTo>
                    <a:pt x="48" y="384"/>
                  </a:lnTo>
                  <a:lnTo>
                    <a:pt x="38" y="387"/>
                  </a:lnTo>
                  <a:lnTo>
                    <a:pt x="25" y="384"/>
                  </a:lnTo>
                  <a:lnTo>
                    <a:pt x="22" y="384"/>
                  </a:lnTo>
                  <a:lnTo>
                    <a:pt x="16" y="384"/>
                  </a:lnTo>
                  <a:lnTo>
                    <a:pt x="13" y="387"/>
                  </a:lnTo>
                  <a:lnTo>
                    <a:pt x="9" y="390"/>
                  </a:lnTo>
                  <a:lnTo>
                    <a:pt x="9" y="397"/>
                  </a:lnTo>
                  <a:lnTo>
                    <a:pt x="13" y="400"/>
                  </a:lnTo>
                  <a:lnTo>
                    <a:pt x="16" y="403"/>
                  </a:lnTo>
                  <a:lnTo>
                    <a:pt x="19" y="406"/>
                  </a:lnTo>
                  <a:lnTo>
                    <a:pt x="35" y="409"/>
                  </a:lnTo>
                  <a:lnTo>
                    <a:pt x="48" y="403"/>
                  </a:lnTo>
                  <a:lnTo>
                    <a:pt x="60" y="393"/>
                  </a:lnTo>
                  <a:lnTo>
                    <a:pt x="70" y="384"/>
                  </a:lnTo>
                  <a:lnTo>
                    <a:pt x="67" y="393"/>
                  </a:lnTo>
                  <a:lnTo>
                    <a:pt x="64" y="406"/>
                  </a:lnTo>
                  <a:lnTo>
                    <a:pt x="60" y="416"/>
                  </a:lnTo>
                  <a:lnTo>
                    <a:pt x="54" y="425"/>
                  </a:lnTo>
                  <a:lnTo>
                    <a:pt x="41" y="441"/>
                  </a:lnTo>
                  <a:lnTo>
                    <a:pt x="25" y="457"/>
                  </a:lnTo>
                  <a:lnTo>
                    <a:pt x="13" y="473"/>
                  </a:lnTo>
                  <a:lnTo>
                    <a:pt x="3" y="492"/>
                  </a:lnTo>
                  <a:lnTo>
                    <a:pt x="0" y="501"/>
                  </a:lnTo>
                  <a:lnTo>
                    <a:pt x="0" y="511"/>
                  </a:lnTo>
                  <a:lnTo>
                    <a:pt x="3" y="517"/>
                  </a:lnTo>
                  <a:lnTo>
                    <a:pt x="9" y="520"/>
                  </a:lnTo>
                  <a:lnTo>
                    <a:pt x="16" y="523"/>
                  </a:lnTo>
                  <a:lnTo>
                    <a:pt x="25" y="520"/>
                  </a:lnTo>
                  <a:lnTo>
                    <a:pt x="35" y="514"/>
                  </a:lnTo>
                  <a:lnTo>
                    <a:pt x="45" y="504"/>
                  </a:lnTo>
                  <a:lnTo>
                    <a:pt x="54" y="485"/>
                  </a:lnTo>
                  <a:lnTo>
                    <a:pt x="64" y="460"/>
                  </a:lnTo>
                  <a:lnTo>
                    <a:pt x="70" y="435"/>
                  </a:lnTo>
                  <a:lnTo>
                    <a:pt x="76" y="409"/>
                  </a:lnTo>
                  <a:lnTo>
                    <a:pt x="80" y="416"/>
                  </a:lnTo>
                  <a:lnTo>
                    <a:pt x="86" y="425"/>
                  </a:lnTo>
                  <a:lnTo>
                    <a:pt x="92" y="428"/>
                  </a:lnTo>
                  <a:lnTo>
                    <a:pt x="102" y="431"/>
                  </a:lnTo>
                  <a:lnTo>
                    <a:pt x="108" y="431"/>
                  </a:lnTo>
                  <a:lnTo>
                    <a:pt x="111" y="431"/>
                  </a:lnTo>
                  <a:lnTo>
                    <a:pt x="115" y="428"/>
                  </a:lnTo>
                  <a:lnTo>
                    <a:pt x="115" y="425"/>
                  </a:lnTo>
                  <a:lnTo>
                    <a:pt x="115" y="419"/>
                  </a:lnTo>
                  <a:lnTo>
                    <a:pt x="115" y="416"/>
                  </a:lnTo>
                  <a:lnTo>
                    <a:pt x="111" y="412"/>
                  </a:lnTo>
                  <a:lnTo>
                    <a:pt x="108" y="412"/>
                  </a:lnTo>
                  <a:lnTo>
                    <a:pt x="99" y="409"/>
                  </a:lnTo>
                  <a:lnTo>
                    <a:pt x="89" y="403"/>
                  </a:lnTo>
                  <a:lnTo>
                    <a:pt x="83" y="397"/>
                  </a:lnTo>
                  <a:lnTo>
                    <a:pt x="76" y="390"/>
                  </a:lnTo>
                  <a:lnTo>
                    <a:pt x="76" y="374"/>
                  </a:lnTo>
                  <a:lnTo>
                    <a:pt x="76" y="362"/>
                  </a:lnTo>
                  <a:lnTo>
                    <a:pt x="89" y="358"/>
                  </a:lnTo>
                  <a:lnTo>
                    <a:pt x="99" y="355"/>
                  </a:lnTo>
                  <a:lnTo>
                    <a:pt x="105" y="349"/>
                  </a:lnTo>
                  <a:lnTo>
                    <a:pt x="111" y="339"/>
                  </a:lnTo>
                  <a:lnTo>
                    <a:pt x="124" y="324"/>
                  </a:lnTo>
                  <a:lnTo>
                    <a:pt x="127" y="305"/>
                  </a:lnTo>
                  <a:lnTo>
                    <a:pt x="127" y="282"/>
                  </a:lnTo>
                  <a:lnTo>
                    <a:pt x="118" y="263"/>
                  </a:lnTo>
                  <a:lnTo>
                    <a:pt x="115" y="254"/>
                  </a:lnTo>
                  <a:lnTo>
                    <a:pt x="105" y="244"/>
                  </a:lnTo>
                  <a:lnTo>
                    <a:pt x="95" y="238"/>
                  </a:lnTo>
                  <a:lnTo>
                    <a:pt x="86" y="228"/>
                  </a:lnTo>
                  <a:lnTo>
                    <a:pt x="92" y="241"/>
                  </a:lnTo>
                  <a:lnTo>
                    <a:pt x="95" y="257"/>
                  </a:lnTo>
                  <a:lnTo>
                    <a:pt x="95" y="270"/>
                  </a:lnTo>
                  <a:lnTo>
                    <a:pt x="92" y="282"/>
                  </a:lnTo>
                  <a:lnTo>
                    <a:pt x="99" y="292"/>
                  </a:lnTo>
                  <a:lnTo>
                    <a:pt x="105" y="298"/>
                  </a:lnTo>
                  <a:lnTo>
                    <a:pt x="108" y="311"/>
                  </a:lnTo>
                  <a:lnTo>
                    <a:pt x="105" y="320"/>
                  </a:lnTo>
                  <a:lnTo>
                    <a:pt x="102" y="330"/>
                  </a:lnTo>
                  <a:lnTo>
                    <a:pt x="95" y="339"/>
                  </a:lnTo>
                  <a:lnTo>
                    <a:pt x="89" y="346"/>
                  </a:lnTo>
                  <a:lnTo>
                    <a:pt x="76" y="349"/>
                  </a:lnTo>
                  <a:lnTo>
                    <a:pt x="73" y="317"/>
                  </a:lnTo>
                  <a:lnTo>
                    <a:pt x="64" y="285"/>
                  </a:lnTo>
                  <a:lnTo>
                    <a:pt x="54" y="260"/>
                  </a:lnTo>
                  <a:lnTo>
                    <a:pt x="41" y="235"/>
                  </a:lnTo>
                  <a:lnTo>
                    <a:pt x="51" y="244"/>
                  </a:lnTo>
                  <a:lnTo>
                    <a:pt x="64" y="254"/>
                  </a:lnTo>
                  <a:lnTo>
                    <a:pt x="73" y="263"/>
                  </a:lnTo>
                  <a:lnTo>
                    <a:pt x="83" y="276"/>
                  </a:lnTo>
                  <a:lnTo>
                    <a:pt x="76" y="254"/>
                  </a:lnTo>
                  <a:lnTo>
                    <a:pt x="67" y="235"/>
                  </a:lnTo>
                  <a:lnTo>
                    <a:pt x="51" y="219"/>
                  </a:lnTo>
                  <a:lnTo>
                    <a:pt x="25" y="200"/>
                  </a:lnTo>
                  <a:lnTo>
                    <a:pt x="25" y="187"/>
                  </a:lnTo>
                  <a:lnTo>
                    <a:pt x="29" y="178"/>
                  </a:lnTo>
                  <a:lnTo>
                    <a:pt x="35" y="171"/>
                  </a:lnTo>
                  <a:lnTo>
                    <a:pt x="41" y="168"/>
                  </a:lnTo>
                  <a:lnTo>
                    <a:pt x="51" y="165"/>
                  </a:lnTo>
                  <a:lnTo>
                    <a:pt x="60" y="171"/>
                  </a:lnTo>
                  <a:lnTo>
                    <a:pt x="64" y="178"/>
                  </a:lnTo>
                  <a:lnTo>
                    <a:pt x="64" y="184"/>
                  </a:lnTo>
                  <a:close/>
                  <a:moveTo>
                    <a:pt x="127" y="124"/>
                  </a:moveTo>
                  <a:lnTo>
                    <a:pt x="127" y="127"/>
                  </a:lnTo>
                  <a:lnTo>
                    <a:pt x="137" y="149"/>
                  </a:lnTo>
                  <a:lnTo>
                    <a:pt x="150" y="165"/>
                  </a:lnTo>
                  <a:lnTo>
                    <a:pt x="159" y="178"/>
                  </a:lnTo>
                  <a:lnTo>
                    <a:pt x="169" y="187"/>
                  </a:lnTo>
                  <a:lnTo>
                    <a:pt x="178" y="193"/>
                  </a:lnTo>
                  <a:lnTo>
                    <a:pt x="185" y="197"/>
                  </a:lnTo>
                  <a:lnTo>
                    <a:pt x="191" y="197"/>
                  </a:lnTo>
                  <a:lnTo>
                    <a:pt x="197" y="193"/>
                  </a:lnTo>
                  <a:lnTo>
                    <a:pt x="197" y="190"/>
                  </a:lnTo>
                  <a:lnTo>
                    <a:pt x="197" y="184"/>
                  </a:lnTo>
                  <a:lnTo>
                    <a:pt x="194" y="178"/>
                  </a:lnTo>
                  <a:lnTo>
                    <a:pt x="191" y="168"/>
                  </a:lnTo>
                  <a:lnTo>
                    <a:pt x="181" y="159"/>
                  </a:lnTo>
                  <a:lnTo>
                    <a:pt x="169" y="146"/>
                  </a:lnTo>
                  <a:lnTo>
                    <a:pt x="150" y="136"/>
                  </a:lnTo>
                  <a:lnTo>
                    <a:pt x="127" y="127"/>
                  </a:lnTo>
                  <a:lnTo>
                    <a:pt x="127" y="124"/>
                  </a:lnTo>
                  <a:close/>
                  <a:moveTo>
                    <a:pt x="54" y="35"/>
                  </a:moveTo>
                  <a:lnTo>
                    <a:pt x="60" y="19"/>
                  </a:lnTo>
                  <a:lnTo>
                    <a:pt x="70" y="6"/>
                  </a:lnTo>
                  <a:lnTo>
                    <a:pt x="83" y="0"/>
                  </a:lnTo>
                  <a:lnTo>
                    <a:pt x="102" y="0"/>
                  </a:lnTo>
                  <a:lnTo>
                    <a:pt x="92" y="19"/>
                  </a:lnTo>
                  <a:lnTo>
                    <a:pt x="89" y="38"/>
                  </a:lnTo>
                  <a:lnTo>
                    <a:pt x="89" y="54"/>
                  </a:lnTo>
                  <a:lnTo>
                    <a:pt x="95" y="70"/>
                  </a:lnTo>
                  <a:lnTo>
                    <a:pt x="86" y="73"/>
                  </a:lnTo>
                  <a:lnTo>
                    <a:pt x="80" y="79"/>
                  </a:lnTo>
                  <a:lnTo>
                    <a:pt x="73" y="86"/>
                  </a:lnTo>
                  <a:lnTo>
                    <a:pt x="73" y="95"/>
                  </a:lnTo>
                  <a:lnTo>
                    <a:pt x="54" y="89"/>
                  </a:lnTo>
                  <a:lnTo>
                    <a:pt x="38" y="89"/>
                  </a:lnTo>
                  <a:lnTo>
                    <a:pt x="19" y="92"/>
                  </a:lnTo>
                  <a:lnTo>
                    <a:pt x="0" y="98"/>
                  </a:lnTo>
                  <a:lnTo>
                    <a:pt x="0" y="82"/>
                  </a:lnTo>
                  <a:lnTo>
                    <a:pt x="6" y="70"/>
                  </a:lnTo>
                  <a:lnTo>
                    <a:pt x="19" y="60"/>
                  </a:lnTo>
                  <a:lnTo>
                    <a:pt x="35" y="54"/>
                  </a:lnTo>
                  <a:lnTo>
                    <a:pt x="19" y="44"/>
                  </a:lnTo>
                  <a:lnTo>
                    <a:pt x="6" y="32"/>
                  </a:lnTo>
                  <a:lnTo>
                    <a:pt x="3" y="25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32" y="6"/>
                  </a:lnTo>
                  <a:lnTo>
                    <a:pt x="45" y="19"/>
                  </a:lnTo>
                  <a:lnTo>
                    <a:pt x="54" y="35"/>
                  </a:lnTo>
                  <a:close/>
                  <a:moveTo>
                    <a:pt x="115" y="130"/>
                  </a:moveTo>
                  <a:lnTo>
                    <a:pt x="124" y="149"/>
                  </a:lnTo>
                  <a:lnTo>
                    <a:pt x="130" y="168"/>
                  </a:lnTo>
                  <a:lnTo>
                    <a:pt x="130" y="181"/>
                  </a:lnTo>
                  <a:lnTo>
                    <a:pt x="127" y="190"/>
                  </a:lnTo>
                  <a:lnTo>
                    <a:pt x="124" y="203"/>
                  </a:lnTo>
                  <a:lnTo>
                    <a:pt x="115" y="209"/>
                  </a:lnTo>
                  <a:lnTo>
                    <a:pt x="108" y="216"/>
                  </a:lnTo>
                  <a:lnTo>
                    <a:pt x="102" y="216"/>
                  </a:lnTo>
                  <a:lnTo>
                    <a:pt x="99" y="212"/>
                  </a:lnTo>
                  <a:lnTo>
                    <a:pt x="92" y="209"/>
                  </a:lnTo>
                  <a:lnTo>
                    <a:pt x="92" y="206"/>
                  </a:lnTo>
                  <a:lnTo>
                    <a:pt x="89" y="200"/>
                  </a:lnTo>
                  <a:lnTo>
                    <a:pt x="92" y="193"/>
                  </a:lnTo>
                  <a:lnTo>
                    <a:pt x="95" y="190"/>
                  </a:lnTo>
                  <a:lnTo>
                    <a:pt x="105" y="178"/>
                  </a:lnTo>
                  <a:lnTo>
                    <a:pt x="111" y="162"/>
                  </a:lnTo>
                  <a:lnTo>
                    <a:pt x="115" y="149"/>
                  </a:lnTo>
                  <a:lnTo>
                    <a:pt x="115" y="130"/>
                  </a:lnTo>
                  <a:close/>
                  <a:moveTo>
                    <a:pt x="134" y="114"/>
                  </a:moveTo>
                  <a:lnTo>
                    <a:pt x="150" y="124"/>
                  </a:lnTo>
                  <a:lnTo>
                    <a:pt x="172" y="130"/>
                  </a:lnTo>
                  <a:lnTo>
                    <a:pt x="181" y="130"/>
                  </a:lnTo>
                  <a:lnTo>
                    <a:pt x="194" y="127"/>
                  </a:lnTo>
                  <a:lnTo>
                    <a:pt x="204" y="124"/>
                  </a:lnTo>
                  <a:lnTo>
                    <a:pt x="213" y="114"/>
                  </a:lnTo>
                  <a:lnTo>
                    <a:pt x="216" y="108"/>
                  </a:lnTo>
                  <a:lnTo>
                    <a:pt x="216" y="101"/>
                  </a:lnTo>
                  <a:lnTo>
                    <a:pt x="216" y="95"/>
                  </a:lnTo>
                  <a:lnTo>
                    <a:pt x="213" y="92"/>
                  </a:lnTo>
                  <a:lnTo>
                    <a:pt x="207" y="89"/>
                  </a:lnTo>
                  <a:lnTo>
                    <a:pt x="201" y="89"/>
                  </a:lnTo>
                  <a:lnTo>
                    <a:pt x="197" y="89"/>
                  </a:lnTo>
                  <a:lnTo>
                    <a:pt x="191" y="95"/>
                  </a:lnTo>
                  <a:lnTo>
                    <a:pt x="178" y="105"/>
                  </a:lnTo>
                  <a:lnTo>
                    <a:pt x="166" y="111"/>
                  </a:lnTo>
                  <a:lnTo>
                    <a:pt x="150" y="111"/>
                  </a:lnTo>
                  <a:lnTo>
                    <a:pt x="134" y="114"/>
                  </a:lnTo>
                  <a:close/>
                  <a:moveTo>
                    <a:pt x="95" y="127"/>
                  </a:moveTo>
                  <a:lnTo>
                    <a:pt x="80" y="114"/>
                  </a:lnTo>
                  <a:lnTo>
                    <a:pt x="60" y="105"/>
                  </a:lnTo>
                  <a:lnTo>
                    <a:pt x="51" y="101"/>
                  </a:lnTo>
                  <a:lnTo>
                    <a:pt x="38" y="101"/>
                  </a:lnTo>
                  <a:lnTo>
                    <a:pt x="25" y="105"/>
                  </a:lnTo>
                  <a:lnTo>
                    <a:pt x="16" y="111"/>
                  </a:lnTo>
                  <a:lnTo>
                    <a:pt x="13" y="117"/>
                  </a:lnTo>
                  <a:lnTo>
                    <a:pt x="9" y="124"/>
                  </a:lnTo>
                  <a:lnTo>
                    <a:pt x="9" y="130"/>
                  </a:lnTo>
                  <a:lnTo>
                    <a:pt x="13" y="133"/>
                  </a:lnTo>
                  <a:lnTo>
                    <a:pt x="19" y="136"/>
                  </a:lnTo>
                  <a:lnTo>
                    <a:pt x="22" y="139"/>
                  </a:lnTo>
                  <a:lnTo>
                    <a:pt x="29" y="139"/>
                  </a:lnTo>
                  <a:lnTo>
                    <a:pt x="35" y="136"/>
                  </a:lnTo>
                  <a:lnTo>
                    <a:pt x="48" y="127"/>
                  </a:lnTo>
                  <a:lnTo>
                    <a:pt x="64" y="124"/>
                  </a:lnTo>
                  <a:lnTo>
                    <a:pt x="80" y="127"/>
                  </a:lnTo>
                  <a:lnTo>
                    <a:pt x="95" y="127"/>
                  </a:lnTo>
                  <a:close/>
                  <a:moveTo>
                    <a:pt x="130" y="95"/>
                  </a:moveTo>
                  <a:lnTo>
                    <a:pt x="115" y="79"/>
                  </a:lnTo>
                  <a:lnTo>
                    <a:pt x="105" y="60"/>
                  </a:lnTo>
                  <a:lnTo>
                    <a:pt x="105" y="47"/>
                  </a:lnTo>
                  <a:lnTo>
                    <a:pt x="105" y="38"/>
                  </a:lnTo>
                  <a:lnTo>
                    <a:pt x="108" y="25"/>
                  </a:lnTo>
                  <a:lnTo>
                    <a:pt x="115" y="16"/>
                  </a:lnTo>
                  <a:lnTo>
                    <a:pt x="121" y="13"/>
                  </a:lnTo>
                  <a:lnTo>
                    <a:pt x="124" y="9"/>
                  </a:lnTo>
                  <a:lnTo>
                    <a:pt x="130" y="9"/>
                  </a:lnTo>
                  <a:lnTo>
                    <a:pt x="137" y="13"/>
                  </a:lnTo>
                  <a:lnTo>
                    <a:pt x="140" y="16"/>
                  </a:lnTo>
                  <a:lnTo>
                    <a:pt x="140" y="22"/>
                  </a:lnTo>
                  <a:lnTo>
                    <a:pt x="140" y="28"/>
                  </a:lnTo>
                  <a:lnTo>
                    <a:pt x="137" y="35"/>
                  </a:lnTo>
                  <a:lnTo>
                    <a:pt x="130" y="47"/>
                  </a:lnTo>
                  <a:lnTo>
                    <a:pt x="127" y="63"/>
                  </a:lnTo>
                  <a:lnTo>
                    <a:pt x="127" y="79"/>
                  </a:lnTo>
                  <a:lnTo>
                    <a:pt x="130" y="95"/>
                  </a:lnTo>
                  <a:close/>
                  <a:moveTo>
                    <a:pt x="92" y="92"/>
                  </a:moveTo>
                  <a:lnTo>
                    <a:pt x="95" y="89"/>
                  </a:lnTo>
                  <a:lnTo>
                    <a:pt x="102" y="86"/>
                  </a:lnTo>
                  <a:lnTo>
                    <a:pt x="105" y="89"/>
                  </a:lnTo>
                  <a:lnTo>
                    <a:pt x="111" y="92"/>
                  </a:lnTo>
                  <a:lnTo>
                    <a:pt x="115" y="95"/>
                  </a:lnTo>
                  <a:lnTo>
                    <a:pt x="115" y="101"/>
                  </a:lnTo>
                  <a:lnTo>
                    <a:pt x="115" y="105"/>
                  </a:lnTo>
                  <a:lnTo>
                    <a:pt x="111" y="111"/>
                  </a:lnTo>
                  <a:lnTo>
                    <a:pt x="105" y="114"/>
                  </a:lnTo>
                  <a:lnTo>
                    <a:pt x="102" y="114"/>
                  </a:lnTo>
                  <a:lnTo>
                    <a:pt x="95" y="114"/>
                  </a:lnTo>
                  <a:lnTo>
                    <a:pt x="92" y="111"/>
                  </a:lnTo>
                  <a:lnTo>
                    <a:pt x="89" y="105"/>
                  </a:lnTo>
                  <a:lnTo>
                    <a:pt x="86" y="101"/>
                  </a:lnTo>
                  <a:lnTo>
                    <a:pt x="89" y="95"/>
                  </a:lnTo>
                  <a:lnTo>
                    <a:pt x="92" y="92"/>
                  </a:lnTo>
                  <a:close/>
                  <a:moveTo>
                    <a:pt x="185" y="63"/>
                  </a:moveTo>
                  <a:lnTo>
                    <a:pt x="188" y="54"/>
                  </a:lnTo>
                  <a:lnTo>
                    <a:pt x="191" y="51"/>
                  </a:lnTo>
                  <a:lnTo>
                    <a:pt x="194" y="47"/>
                  </a:lnTo>
                  <a:lnTo>
                    <a:pt x="201" y="47"/>
                  </a:lnTo>
                  <a:lnTo>
                    <a:pt x="207" y="51"/>
                  </a:lnTo>
                  <a:lnTo>
                    <a:pt x="210" y="57"/>
                  </a:lnTo>
                  <a:lnTo>
                    <a:pt x="210" y="63"/>
                  </a:lnTo>
                  <a:lnTo>
                    <a:pt x="204" y="73"/>
                  </a:lnTo>
                  <a:lnTo>
                    <a:pt x="201" y="79"/>
                  </a:lnTo>
                  <a:lnTo>
                    <a:pt x="194" y="82"/>
                  </a:lnTo>
                  <a:lnTo>
                    <a:pt x="188" y="86"/>
                  </a:lnTo>
                  <a:lnTo>
                    <a:pt x="181" y="86"/>
                  </a:lnTo>
                  <a:lnTo>
                    <a:pt x="175" y="82"/>
                  </a:lnTo>
                  <a:lnTo>
                    <a:pt x="169" y="82"/>
                  </a:lnTo>
                  <a:lnTo>
                    <a:pt x="162" y="76"/>
                  </a:lnTo>
                  <a:lnTo>
                    <a:pt x="156" y="70"/>
                  </a:lnTo>
                  <a:lnTo>
                    <a:pt x="153" y="60"/>
                  </a:lnTo>
                  <a:lnTo>
                    <a:pt x="150" y="51"/>
                  </a:lnTo>
                  <a:lnTo>
                    <a:pt x="150" y="41"/>
                  </a:lnTo>
                  <a:lnTo>
                    <a:pt x="153" y="32"/>
                  </a:lnTo>
                  <a:lnTo>
                    <a:pt x="159" y="22"/>
                  </a:lnTo>
                  <a:lnTo>
                    <a:pt x="166" y="16"/>
                  </a:lnTo>
                  <a:lnTo>
                    <a:pt x="175" y="6"/>
                  </a:lnTo>
                  <a:lnTo>
                    <a:pt x="185" y="3"/>
                  </a:lnTo>
                  <a:lnTo>
                    <a:pt x="204" y="0"/>
                  </a:lnTo>
                  <a:lnTo>
                    <a:pt x="216" y="0"/>
                  </a:lnTo>
                  <a:lnTo>
                    <a:pt x="229" y="3"/>
                  </a:lnTo>
                  <a:lnTo>
                    <a:pt x="242" y="6"/>
                  </a:lnTo>
                  <a:lnTo>
                    <a:pt x="264" y="19"/>
                  </a:lnTo>
                  <a:lnTo>
                    <a:pt x="283" y="32"/>
                  </a:lnTo>
                  <a:lnTo>
                    <a:pt x="318" y="51"/>
                  </a:lnTo>
                  <a:lnTo>
                    <a:pt x="357" y="63"/>
                  </a:lnTo>
                  <a:lnTo>
                    <a:pt x="360" y="51"/>
                  </a:lnTo>
                  <a:lnTo>
                    <a:pt x="353" y="35"/>
                  </a:lnTo>
                  <a:lnTo>
                    <a:pt x="350" y="28"/>
                  </a:lnTo>
                  <a:lnTo>
                    <a:pt x="344" y="22"/>
                  </a:lnTo>
                  <a:lnTo>
                    <a:pt x="337" y="19"/>
                  </a:lnTo>
                  <a:lnTo>
                    <a:pt x="328" y="19"/>
                  </a:lnTo>
                  <a:lnTo>
                    <a:pt x="325" y="28"/>
                  </a:lnTo>
                  <a:lnTo>
                    <a:pt x="318" y="32"/>
                  </a:lnTo>
                  <a:lnTo>
                    <a:pt x="309" y="32"/>
                  </a:lnTo>
                  <a:lnTo>
                    <a:pt x="302" y="25"/>
                  </a:lnTo>
                  <a:lnTo>
                    <a:pt x="302" y="19"/>
                  </a:lnTo>
                  <a:lnTo>
                    <a:pt x="302" y="13"/>
                  </a:lnTo>
                  <a:lnTo>
                    <a:pt x="306" y="6"/>
                  </a:lnTo>
                  <a:lnTo>
                    <a:pt x="315" y="0"/>
                  </a:lnTo>
                  <a:lnTo>
                    <a:pt x="331" y="0"/>
                  </a:lnTo>
                  <a:lnTo>
                    <a:pt x="344" y="0"/>
                  </a:lnTo>
                  <a:lnTo>
                    <a:pt x="353" y="6"/>
                  </a:lnTo>
                  <a:lnTo>
                    <a:pt x="363" y="16"/>
                  </a:lnTo>
                  <a:lnTo>
                    <a:pt x="366" y="28"/>
                  </a:lnTo>
                  <a:lnTo>
                    <a:pt x="369" y="41"/>
                  </a:lnTo>
                  <a:lnTo>
                    <a:pt x="369" y="54"/>
                  </a:lnTo>
                  <a:lnTo>
                    <a:pt x="369" y="67"/>
                  </a:lnTo>
                  <a:lnTo>
                    <a:pt x="373" y="67"/>
                  </a:lnTo>
                  <a:lnTo>
                    <a:pt x="379" y="67"/>
                  </a:lnTo>
                  <a:lnTo>
                    <a:pt x="382" y="57"/>
                  </a:lnTo>
                  <a:lnTo>
                    <a:pt x="388" y="47"/>
                  </a:lnTo>
                  <a:lnTo>
                    <a:pt x="388" y="38"/>
                  </a:lnTo>
                  <a:lnTo>
                    <a:pt x="388" y="25"/>
                  </a:lnTo>
                  <a:lnTo>
                    <a:pt x="385" y="19"/>
                  </a:lnTo>
                  <a:lnTo>
                    <a:pt x="388" y="16"/>
                  </a:lnTo>
                  <a:lnTo>
                    <a:pt x="392" y="13"/>
                  </a:lnTo>
                  <a:lnTo>
                    <a:pt x="395" y="9"/>
                  </a:lnTo>
                  <a:lnTo>
                    <a:pt x="398" y="9"/>
                  </a:lnTo>
                  <a:lnTo>
                    <a:pt x="404" y="13"/>
                  </a:lnTo>
                  <a:lnTo>
                    <a:pt x="408" y="16"/>
                  </a:lnTo>
                  <a:lnTo>
                    <a:pt x="411" y="19"/>
                  </a:lnTo>
                  <a:lnTo>
                    <a:pt x="411" y="35"/>
                  </a:lnTo>
                  <a:lnTo>
                    <a:pt x="408" y="47"/>
                  </a:lnTo>
                  <a:lnTo>
                    <a:pt x="398" y="60"/>
                  </a:lnTo>
                  <a:lnTo>
                    <a:pt x="385" y="67"/>
                  </a:lnTo>
                  <a:lnTo>
                    <a:pt x="398" y="67"/>
                  </a:lnTo>
                  <a:lnTo>
                    <a:pt x="408" y="63"/>
                  </a:lnTo>
                  <a:lnTo>
                    <a:pt x="417" y="60"/>
                  </a:lnTo>
                  <a:lnTo>
                    <a:pt x="430" y="54"/>
                  </a:lnTo>
                  <a:lnTo>
                    <a:pt x="446" y="41"/>
                  </a:lnTo>
                  <a:lnTo>
                    <a:pt x="462" y="25"/>
                  </a:lnTo>
                  <a:lnTo>
                    <a:pt x="478" y="9"/>
                  </a:lnTo>
                  <a:lnTo>
                    <a:pt x="497" y="3"/>
                  </a:lnTo>
                  <a:lnTo>
                    <a:pt x="506" y="0"/>
                  </a:lnTo>
                  <a:lnTo>
                    <a:pt x="516" y="0"/>
                  </a:lnTo>
                  <a:lnTo>
                    <a:pt x="522" y="3"/>
                  </a:lnTo>
                  <a:lnTo>
                    <a:pt x="525" y="9"/>
                  </a:lnTo>
                  <a:lnTo>
                    <a:pt x="525" y="16"/>
                  </a:lnTo>
                  <a:lnTo>
                    <a:pt x="525" y="25"/>
                  </a:lnTo>
                  <a:lnTo>
                    <a:pt x="519" y="35"/>
                  </a:lnTo>
                  <a:lnTo>
                    <a:pt x="509" y="44"/>
                  </a:lnTo>
                  <a:lnTo>
                    <a:pt x="487" y="54"/>
                  </a:lnTo>
                  <a:lnTo>
                    <a:pt x="465" y="63"/>
                  </a:lnTo>
                  <a:lnTo>
                    <a:pt x="439" y="70"/>
                  </a:lnTo>
                  <a:lnTo>
                    <a:pt x="411" y="76"/>
                  </a:lnTo>
                  <a:lnTo>
                    <a:pt x="420" y="79"/>
                  </a:lnTo>
                  <a:lnTo>
                    <a:pt x="427" y="86"/>
                  </a:lnTo>
                  <a:lnTo>
                    <a:pt x="433" y="92"/>
                  </a:lnTo>
                  <a:lnTo>
                    <a:pt x="436" y="101"/>
                  </a:lnTo>
                  <a:lnTo>
                    <a:pt x="436" y="108"/>
                  </a:lnTo>
                  <a:lnTo>
                    <a:pt x="433" y="111"/>
                  </a:lnTo>
                  <a:lnTo>
                    <a:pt x="430" y="114"/>
                  </a:lnTo>
                  <a:lnTo>
                    <a:pt x="427" y="114"/>
                  </a:lnTo>
                  <a:lnTo>
                    <a:pt x="423" y="114"/>
                  </a:lnTo>
                  <a:lnTo>
                    <a:pt x="420" y="114"/>
                  </a:lnTo>
                  <a:lnTo>
                    <a:pt x="417" y="111"/>
                  </a:lnTo>
                  <a:lnTo>
                    <a:pt x="414" y="105"/>
                  </a:lnTo>
                  <a:lnTo>
                    <a:pt x="411" y="95"/>
                  </a:lnTo>
                  <a:lnTo>
                    <a:pt x="408" y="89"/>
                  </a:lnTo>
                  <a:lnTo>
                    <a:pt x="401" y="82"/>
                  </a:lnTo>
                  <a:lnTo>
                    <a:pt x="392" y="76"/>
                  </a:lnTo>
                  <a:lnTo>
                    <a:pt x="379" y="76"/>
                  </a:lnTo>
                  <a:lnTo>
                    <a:pt x="366" y="76"/>
                  </a:lnTo>
                  <a:lnTo>
                    <a:pt x="363" y="89"/>
                  </a:lnTo>
                  <a:lnTo>
                    <a:pt x="357" y="98"/>
                  </a:lnTo>
                  <a:lnTo>
                    <a:pt x="350" y="105"/>
                  </a:lnTo>
                  <a:lnTo>
                    <a:pt x="344" y="111"/>
                  </a:lnTo>
                  <a:lnTo>
                    <a:pt x="325" y="120"/>
                  </a:lnTo>
                  <a:lnTo>
                    <a:pt x="306" y="127"/>
                  </a:lnTo>
                  <a:lnTo>
                    <a:pt x="287" y="124"/>
                  </a:lnTo>
                  <a:lnTo>
                    <a:pt x="264" y="117"/>
                  </a:lnTo>
                  <a:lnTo>
                    <a:pt x="255" y="111"/>
                  </a:lnTo>
                  <a:lnTo>
                    <a:pt x="245" y="105"/>
                  </a:lnTo>
                  <a:lnTo>
                    <a:pt x="239" y="95"/>
                  </a:lnTo>
                  <a:lnTo>
                    <a:pt x="232" y="86"/>
                  </a:lnTo>
                  <a:lnTo>
                    <a:pt x="245" y="92"/>
                  </a:lnTo>
                  <a:lnTo>
                    <a:pt x="258" y="95"/>
                  </a:lnTo>
                  <a:lnTo>
                    <a:pt x="274" y="95"/>
                  </a:lnTo>
                  <a:lnTo>
                    <a:pt x="283" y="92"/>
                  </a:lnTo>
                  <a:lnTo>
                    <a:pt x="293" y="98"/>
                  </a:lnTo>
                  <a:lnTo>
                    <a:pt x="302" y="105"/>
                  </a:lnTo>
                  <a:lnTo>
                    <a:pt x="312" y="108"/>
                  </a:lnTo>
                  <a:lnTo>
                    <a:pt x="322" y="105"/>
                  </a:lnTo>
                  <a:lnTo>
                    <a:pt x="331" y="101"/>
                  </a:lnTo>
                  <a:lnTo>
                    <a:pt x="341" y="95"/>
                  </a:lnTo>
                  <a:lnTo>
                    <a:pt x="347" y="86"/>
                  </a:lnTo>
                  <a:lnTo>
                    <a:pt x="353" y="76"/>
                  </a:lnTo>
                  <a:lnTo>
                    <a:pt x="318" y="73"/>
                  </a:lnTo>
                  <a:lnTo>
                    <a:pt x="290" y="63"/>
                  </a:lnTo>
                  <a:lnTo>
                    <a:pt x="261" y="54"/>
                  </a:lnTo>
                  <a:lnTo>
                    <a:pt x="239" y="38"/>
                  </a:lnTo>
                  <a:lnTo>
                    <a:pt x="245" y="51"/>
                  </a:lnTo>
                  <a:lnTo>
                    <a:pt x="255" y="63"/>
                  </a:lnTo>
                  <a:lnTo>
                    <a:pt x="264" y="73"/>
                  </a:lnTo>
                  <a:lnTo>
                    <a:pt x="277" y="82"/>
                  </a:lnTo>
                  <a:lnTo>
                    <a:pt x="258" y="76"/>
                  </a:lnTo>
                  <a:lnTo>
                    <a:pt x="239" y="67"/>
                  </a:lnTo>
                  <a:lnTo>
                    <a:pt x="220" y="47"/>
                  </a:lnTo>
                  <a:lnTo>
                    <a:pt x="204" y="25"/>
                  </a:lnTo>
                  <a:lnTo>
                    <a:pt x="191" y="25"/>
                  </a:lnTo>
                  <a:lnTo>
                    <a:pt x="181" y="28"/>
                  </a:lnTo>
                  <a:lnTo>
                    <a:pt x="172" y="35"/>
                  </a:lnTo>
                  <a:lnTo>
                    <a:pt x="169" y="41"/>
                  </a:lnTo>
                  <a:lnTo>
                    <a:pt x="169" y="51"/>
                  </a:lnTo>
                  <a:lnTo>
                    <a:pt x="172" y="60"/>
                  </a:lnTo>
                  <a:lnTo>
                    <a:pt x="178" y="63"/>
                  </a:lnTo>
                  <a:lnTo>
                    <a:pt x="185" y="63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 noEditPoints="1"/>
            </p:cNvSpPr>
            <p:nvPr/>
          </p:nvSpPr>
          <p:spPr bwMode="auto">
            <a:xfrm>
              <a:off x="9845" y="594"/>
              <a:ext cx="1626" cy="810"/>
            </a:xfrm>
            <a:custGeom>
              <a:avLst/>
              <a:gdLst/>
              <a:ahLst/>
              <a:cxnLst>
                <a:cxn ang="0">
                  <a:pos x="461" y="209"/>
                </a:cxn>
                <a:cxn ang="0">
                  <a:pos x="449" y="162"/>
                </a:cxn>
                <a:cxn ang="0">
                  <a:pos x="519" y="174"/>
                </a:cxn>
                <a:cxn ang="0">
                  <a:pos x="474" y="317"/>
                </a:cxn>
                <a:cxn ang="0">
                  <a:pos x="496" y="324"/>
                </a:cxn>
                <a:cxn ang="0">
                  <a:pos x="525" y="327"/>
                </a:cxn>
                <a:cxn ang="0">
                  <a:pos x="458" y="371"/>
                </a:cxn>
                <a:cxn ang="0">
                  <a:pos x="512" y="387"/>
                </a:cxn>
                <a:cxn ang="0">
                  <a:pos x="465" y="393"/>
                </a:cxn>
                <a:cxn ang="0">
                  <a:pos x="512" y="473"/>
                </a:cxn>
                <a:cxn ang="0">
                  <a:pos x="490" y="514"/>
                </a:cxn>
                <a:cxn ang="0">
                  <a:pos x="433" y="428"/>
                </a:cxn>
                <a:cxn ang="0">
                  <a:pos x="414" y="412"/>
                </a:cxn>
                <a:cxn ang="0">
                  <a:pos x="436" y="358"/>
                </a:cxn>
                <a:cxn ang="0">
                  <a:pos x="410" y="254"/>
                </a:cxn>
                <a:cxn ang="0">
                  <a:pos x="426" y="292"/>
                </a:cxn>
                <a:cxn ang="0">
                  <a:pos x="452" y="317"/>
                </a:cxn>
                <a:cxn ang="0">
                  <a:pos x="449" y="254"/>
                </a:cxn>
                <a:cxn ang="0">
                  <a:pos x="474" y="165"/>
                </a:cxn>
                <a:cxn ang="0">
                  <a:pos x="366" y="178"/>
                </a:cxn>
                <a:cxn ang="0">
                  <a:pos x="331" y="178"/>
                </a:cxn>
                <a:cxn ang="0">
                  <a:pos x="465" y="19"/>
                </a:cxn>
                <a:cxn ang="0">
                  <a:pos x="439" y="73"/>
                </a:cxn>
                <a:cxn ang="0">
                  <a:pos x="525" y="82"/>
                </a:cxn>
                <a:cxn ang="0">
                  <a:pos x="525" y="9"/>
                </a:cxn>
                <a:cxn ang="0">
                  <a:pos x="410" y="130"/>
                </a:cxn>
                <a:cxn ang="0">
                  <a:pos x="423" y="216"/>
                </a:cxn>
                <a:cxn ang="0">
                  <a:pos x="414" y="162"/>
                </a:cxn>
                <a:cxn ang="0">
                  <a:pos x="321" y="124"/>
                </a:cxn>
                <a:cxn ang="0">
                  <a:pos x="328" y="89"/>
                </a:cxn>
                <a:cxn ang="0">
                  <a:pos x="465" y="105"/>
                </a:cxn>
                <a:cxn ang="0">
                  <a:pos x="512" y="133"/>
                </a:cxn>
                <a:cxn ang="0">
                  <a:pos x="430" y="127"/>
                </a:cxn>
                <a:cxn ang="0">
                  <a:pos x="404" y="13"/>
                </a:cxn>
                <a:cxn ang="0">
                  <a:pos x="395" y="47"/>
                </a:cxn>
                <a:cxn ang="0">
                  <a:pos x="414" y="92"/>
                </a:cxn>
                <a:cxn ang="0">
                  <a:pos x="433" y="111"/>
                </a:cxn>
                <a:cxn ang="0">
                  <a:pos x="331" y="47"/>
                </a:cxn>
                <a:cxn ang="0">
                  <a:pos x="337" y="86"/>
                </a:cxn>
                <a:cxn ang="0">
                  <a:pos x="375" y="41"/>
                </a:cxn>
                <a:cxn ang="0">
                  <a:pos x="296" y="3"/>
                </a:cxn>
                <a:cxn ang="0">
                  <a:pos x="175" y="28"/>
                </a:cxn>
                <a:cxn ang="0">
                  <a:pos x="223" y="19"/>
                </a:cxn>
                <a:cxn ang="0">
                  <a:pos x="159" y="28"/>
                </a:cxn>
                <a:cxn ang="0">
                  <a:pos x="137" y="38"/>
                </a:cxn>
                <a:cxn ang="0">
                  <a:pos x="117" y="16"/>
                </a:cxn>
                <a:cxn ang="0">
                  <a:pos x="108" y="60"/>
                </a:cxn>
                <a:cxn ang="0">
                  <a:pos x="3" y="3"/>
                </a:cxn>
                <a:cxn ang="0">
                  <a:pos x="86" y="70"/>
                </a:cxn>
                <a:cxn ang="0">
                  <a:pos x="95" y="114"/>
                </a:cxn>
                <a:cxn ang="0">
                  <a:pos x="124" y="82"/>
                </a:cxn>
                <a:cxn ang="0">
                  <a:pos x="200" y="120"/>
                </a:cxn>
                <a:cxn ang="0">
                  <a:pos x="280" y="92"/>
                </a:cxn>
                <a:cxn ang="0">
                  <a:pos x="194" y="101"/>
                </a:cxn>
                <a:cxn ang="0">
                  <a:pos x="280" y="51"/>
                </a:cxn>
                <a:cxn ang="0">
                  <a:pos x="334" y="25"/>
                </a:cxn>
              </a:cxnLst>
              <a:rect l="0" t="0" r="r" b="b"/>
              <a:pathLst>
                <a:path w="525" h="523">
                  <a:moveTo>
                    <a:pt x="461" y="184"/>
                  </a:moveTo>
                  <a:lnTo>
                    <a:pt x="471" y="184"/>
                  </a:lnTo>
                  <a:lnTo>
                    <a:pt x="474" y="187"/>
                  </a:lnTo>
                  <a:lnTo>
                    <a:pt x="477" y="193"/>
                  </a:lnTo>
                  <a:lnTo>
                    <a:pt x="477" y="200"/>
                  </a:lnTo>
                  <a:lnTo>
                    <a:pt x="474" y="206"/>
                  </a:lnTo>
                  <a:lnTo>
                    <a:pt x="468" y="209"/>
                  </a:lnTo>
                  <a:lnTo>
                    <a:pt x="461" y="209"/>
                  </a:lnTo>
                  <a:lnTo>
                    <a:pt x="452" y="203"/>
                  </a:lnTo>
                  <a:lnTo>
                    <a:pt x="445" y="200"/>
                  </a:lnTo>
                  <a:lnTo>
                    <a:pt x="442" y="193"/>
                  </a:lnTo>
                  <a:lnTo>
                    <a:pt x="439" y="187"/>
                  </a:lnTo>
                  <a:lnTo>
                    <a:pt x="439" y="178"/>
                  </a:lnTo>
                  <a:lnTo>
                    <a:pt x="439" y="171"/>
                  </a:lnTo>
                  <a:lnTo>
                    <a:pt x="442" y="165"/>
                  </a:lnTo>
                  <a:lnTo>
                    <a:pt x="449" y="162"/>
                  </a:lnTo>
                  <a:lnTo>
                    <a:pt x="455" y="155"/>
                  </a:lnTo>
                  <a:lnTo>
                    <a:pt x="465" y="152"/>
                  </a:lnTo>
                  <a:lnTo>
                    <a:pt x="474" y="149"/>
                  </a:lnTo>
                  <a:lnTo>
                    <a:pt x="484" y="149"/>
                  </a:lnTo>
                  <a:lnTo>
                    <a:pt x="493" y="152"/>
                  </a:lnTo>
                  <a:lnTo>
                    <a:pt x="503" y="159"/>
                  </a:lnTo>
                  <a:lnTo>
                    <a:pt x="509" y="165"/>
                  </a:lnTo>
                  <a:lnTo>
                    <a:pt x="519" y="174"/>
                  </a:lnTo>
                  <a:lnTo>
                    <a:pt x="522" y="184"/>
                  </a:lnTo>
                  <a:lnTo>
                    <a:pt x="525" y="200"/>
                  </a:lnTo>
                  <a:lnTo>
                    <a:pt x="525" y="216"/>
                  </a:lnTo>
                  <a:lnTo>
                    <a:pt x="522" y="228"/>
                  </a:lnTo>
                  <a:lnTo>
                    <a:pt x="519" y="241"/>
                  </a:lnTo>
                  <a:lnTo>
                    <a:pt x="506" y="260"/>
                  </a:lnTo>
                  <a:lnTo>
                    <a:pt x="493" y="282"/>
                  </a:lnTo>
                  <a:lnTo>
                    <a:pt x="474" y="317"/>
                  </a:lnTo>
                  <a:lnTo>
                    <a:pt x="458" y="352"/>
                  </a:lnTo>
                  <a:lnTo>
                    <a:pt x="474" y="355"/>
                  </a:lnTo>
                  <a:lnTo>
                    <a:pt x="490" y="352"/>
                  </a:lnTo>
                  <a:lnTo>
                    <a:pt x="496" y="349"/>
                  </a:lnTo>
                  <a:lnTo>
                    <a:pt x="503" y="343"/>
                  </a:lnTo>
                  <a:lnTo>
                    <a:pt x="506" y="336"/>
                  </a:lnTo>
                  <a:lnTo>
                    <a:pt x="506" y="327"/>
                  </a:lnTo>
                  <a:lnTo>
                    <a:pt x="496" y="324"/>
                  </a:lnTo>
                  <a:lnTo>
                    <a:pt x="493" y="317"/>
                  </a:lnTo>
                  <a:lnTo>
                    <a:pt x="493" y="308"/>
                  </a:lnTo>
                  <a:lnTo>
                    <a:pt x="500" y="301"/>
                  </a:lnTo>
                  <a:lnTo>
                    <a:pt x="506" y="298"/>
                  </a:lnTo>
                  <a:lnTo>
                    <a:pt x="512" y="298"/>
                  </a:lnTo>
                  <a:lnTo>
                    <a:pt x="519" y="305"/>
                  </a:lnTo>
                  <a:lnTo>
                    <a:pt x="525" y="314"/>
                  </a:lnTo>
                  <a:lnTo>
                    <a:pt x="525" y="327"/>
                  </a:lnTo>
                  <a:lnTo>
                    <a:pt x="525" y="343"/>
                  </a:lnTo>
                  <a:lnTo>
                    <a:pt x="519" y="352"/>
                  </a:lnTo>
                  <a:lnTo>
                    <a:pt x="509" y="358"/>
                  </a:lnTo>
                  <a:lnTo>
                    <a:pt x="496" y="365"/>
                  </a:lnTo>
                  <a:lnTo>
                    <a:pt x="484" y="368"/>
                  </a:lnTo>
                  <a:lnTo>
                    <a:pt x="471" y="368"/>
                  </a:lnTo>
                  <a:lnTo>
                    <a:pt x="458" y="365"/>
                  </a:lnTo>
                  <a:lnTo>
                    <a:pt x="458" y="371"/>
                  </a:lnTo>
                  <a:lnTo>
                    <a:pt x="455" y="374"/>
                  </a:lnTo>
                  <a:lnTo>
                    <a:pt x="468" y="381"/>
                  </a:lnTo>
                  <a:lnTo>
                    <a:pt x="477" y="384"/>
                  </a:lnTo>
                  <a:lnTo>
                    <a:pt x="487" y="387"/>
                  </a:lnTo>
                  <a:lnTo>
                    <a:pt x="500" y="384"/>
                  </a:lnTo>
                  <a:lnTo>
                    <a:pt x="503" y="384"/>
                  </a:lnTo>
                  <a:lnTo>
                    <a:pt x="509" y="384"/>
                  </a:lnTo>
                  <a:lnTo>
                    <a:pt x="512" y="387"/>
                  </a:lnTo>
                  <a:lnTo>
                    <a:pt x="516" y="390"/>
                  </a:lnTo>
                  <a:lnTo>
                    <a:pt x="516" y="397"/>
                  </a:lnTo>
                  <a:lnTo>
                    <a:pt x="512" y="400"/>
                  </a:lnTo>
                  <a:lnTo>
                    <a:pt x="509" y="403"/>
                  </a:lnTo>
                  <a:lnTo>
                    <a:pt x="506" y="406"/>
                  </a:lnTo>
                  <a:lnTo>
                    <a:pt x="490" y="409"/>
                  </a:lnTo>
                  <a:lnTo>
                    <a:pt x="477" y="403"/>
                  </a:lnTo>
                  <a:lnTo>
                    <a:pt x="465" y="393"/>
                  </a:lnTo>
                  <a:lnTo>
                    <a:pt x="455" y="384"/>
                  </a:lnTo>
                  <a:lnTo>
                    <a:pt x="458" y="393"/>
                  </a:lnTo>
                  <a:lnTo>
                    <a:pt x="461" y="406"/>
                  </a:lnTo>
                  <a:lnTo>
                    <a:pt x="465" y="416"/>
                  </a:lnTo>
                  <a:lnTo>
                    <a:pt x="471" y="425"/>
                  </a:lnTo>
                  <a:lnTo>
                    <a:pt x="484" y="441"/>
                  </a:lnTo>
                  <a:lnTo>
                    <a:pt x="500" y="457"/>
                  </a:lnTo>
                  <a:lnTo>
                    <a:pt x="512" y="473"/>
                  </a:lnTo>
                  <a:lnTo>
                    <a:pt x="522" y="492"/>
                  </a:lnTo>
                  <a:lnTo>
                    <a:pt x="525" y="501"/>
                  </a:lnTo>
                  <a:lnTo>
                    <a:pt x="525" y="511"/>
                  </a:lnTo>
                  <a:lnTo>
                    <a:pt x="522" y="517"/>
                  </a:lnTo>
                  <a:lnTo>
                    <a:pt x="516" y="520"/>
                  </a:lnTo>
                  <a:lnTo>
                    <a:pt x="509" y="523"/>
                  </a:lnTo>
                  <a:lnTo>
                    <a:pt x="500" y="520"/>
                  </a:lnTo>
                  <a:lnTo>
                    <a:pt x="490" y="514"/>
                  </a:lnTo>
                  <a:lnTo>
                    <a:pt x="480" y="504"/>
                  </a:lnTo>
                  <a:lnTo>
                    <a:pt x="471" y="485"/>
                  </a:lnTo>
                  <a:lnTo>
                    <a:pt x="461" y="460"/>
                  </a:lnTo>
                  <a:lnTo>
                    <a:pt x="455" y="435"/>
                  </a:lnTo>
                  <a:lnTo>
                    <a:pt x="449" y="409"/>
                  </a:lnTo>
                  <a:lnTo>
                    <a:pt x="445" y="416"/>
                  </a:lnTo>
                  <a:lnTo>
                    <a:pt x="439" y="425"/>
                  </a:lnTo>
                  <a:lnTo>
                    <a:pt x="433" y="428"/>
                  </a:lnTo>
                  <a:lnTo>
                    <a:pt x="423" y="431"/>
                  </a:lnTo>
                  <a:lnTo>
                    <a:pt x="417" y="431"/>
                  </a:lnTo>
                  <a:lnTo>
                    <a:pt x="414" y="431"/>
                  </a:lnTo>
                  <a:lnTo>
                    <a:pt x="410" y="428"/>
                  </a:lnTo>
                  <a:lnTo>
                    <a:pt x="410" y="425"/>
                  </a:lnTo>
                  <a:lnTo>
                    <a:pt x="410" y="419"/>
                  </a:lnTo>
                  <a:lnTo>
                    <a:pt x="410" y="416"/>
                  </a:lnTo>
                  <a:lnTo>
                    <a:pt x="414" y="412"/>
                  </a:lnTo>
                  <a:lnTo>
                    <a:pt x="417" y="412"/>
                  </a:lnTo>
                  <a:lnTo>
                    <a:pt x="426" y="409"/>
                  </a:lnTo>
                  <a:lnTo>
                    <a:pt x="436" y="403"/>
                  </a:lnTo>
                  <a:lnTo>
                    <a:pt x="442" y="397"/>
                  </a:lnTo>
                  <a:lnTo>
                    <a:pt x="449" y="390"/>
                  </a:lnTo>
                  <a:lnTo>
                    <a:pt x="449" y="374"/>
                  </a:lnTo>
                  <a:lnTo>
                    <a:pt x="449" y="362"/>
                  </a:lnTo>
                  <a:lnTo>
                    <a:pt x="436" y="358"/>
                  </a:lnTo>
                  <a:lnTo>
                    <a:pt x="426" y="355"/>
                  </a:lnTo>
                  <a:lnTo>
                    <a:pt x="420" y="349"/>
                  </a:lnTo>
                  <a:lnTo>
                    <a:pt x="414" y="339"/>
                  </a:lnTo>
                  <a:lnTo>
                    <a:pt x="401" y="324"/>
                  </a:lnTo>
                  <a:lnTo>
                    <a:pt x="398" y="305"/>
                  </a:lnTo>
                  <a:lnTo>
                    <a:pt x="398" y="282"/>
                  </a:lnTo>
                  <a:lnTo>
                    <a:pt x="407" y="263"/>
                  </a:lnTo>
                  <a:lnTo>
                    <a:pt x="410" y="254"/>
                  </a:lnTo>
                  <a:lnTo>
                    <a:pt x="420" y="244"/>
                  </a:lnTo>
                  <a:lnTo>
                    <a:pt x="430" y="238"/>
                  </a:lnTo>
                  <a:lnTo>
                    <a:pt x="439" y="228"/>
                  </a:lnTo>
                  <a:lnTo>
                    <a:pt x="433" y="241"/>
                  </a:lnTo>
                  <a:lnTo>
                    <a:pt x="430" y="257"/>
                  </a:lnTo>
                  <a:lnTo>
                    <a:pt x="430" y="270"/>
                  </a:lnTo>
                  <a:lnTo>
                    <a:pt x="433" y="282"/>
                  </a:lnTo>
                  <a:lnTo>
                    <a:pt x="426" y="292"/>
                  </a:lnTo>
                  <a:lnTo>
                    <a:pt x="420" y="298"/>
                  </a:lnTo>
                  <a:lnTo>
                    <a:pt x="417" y="311"/>
                  </a:lnTo>
                  <a:lnTo>
                    <a:pt x="420" y="320"/>
                  </a:lnTo>
                  <a:lnTo>
                    <a:pt x="423" y="330"/>
                  </a:lnTo>
                  <a:lnTo>
                    <a:pt x="430" y="339"/>
                  </a:lnTo>
                  <a:lnTo>
                    <a:pt x="436" y="346"/>
                  </a:lnTo>
                  <a:lnTo>
                    <a:pt x="449" y="349"/>
                  </a:lnTo>
                  <a:lnTo>
                    <a:pt x="452" y="317"/>
                  </a:lnTo>
                  <a:lnTo>
                    <a:pt x="461" y="285"/>
                  </a:lnTo>
                  <a:lnTo>
                    <a:pt x="471" y="260"/>
                  </a:lnTo>
                  <a:lnTo>
                    <a:pt x="484" y="235"/>
                  </a:lnTo>
                  <a:lnTo>
                    <a:pt x="474" y="244"/>
                  </a:lnTo>
                  <a:lnTo>
                    <a:pt x="461" y="254"/>
                  </a:lnTo>
                  <a:lnTo>
                    <a:pt x="452" y="263"/>
                  </a:lnTo>
                  <a:lnTo>
                    <a:pt x="442" y="276"/>
                  </a:lnTo>
                  <a:lnTo>
                    <a:pt x="449" y="254"/>
                  </a:lnTo>
                  <a:lnTo>
                    <a:pt x="458" y="235"/>
                  </a:lnTo>
                  <a:lnTo>
                    <a:pt x="474" y="219"/>
                  </a:lnTo>
                  <a:lnTo>
                    <a:pt x="500" y="200"/>
                  </a:lnTo>
                  <a:lnTo>
                    <a:pt x="500" y="187"/>
                  </a:lnTo>
                  <a:lnTo>
                    <a:pt x="496" y="178"/>
                  </a:lnTo>
                  <a:lnTo>
                    <a:pt x="490" y="171"/>
                  </a:lnTo>
                  <a:lnTo>
                    <a:pt x="484" y="168"/>
                  </a:lnTo>
                  <a:lnTo>
                    <a:pt x="474" y="165"/>
                  </a:lnTo>
                  <a:lnTo>
                    <a:pt x="465" y="171"/>
                  </a:lnTo>
                  <a:lnTo>
                    <a:pt x="461" y="178"/>
                  </a:lnTo>
                  <a:lnTo>
                    <a:pt x="461" y="184"/>
                  </a:lnTo>
                  <a:close/>
                  <a:moveTo>
                    <a:pt x="398" y="124"/>
                  </a:moveTo>
                  <a:lnTo>
                    <a:pt x="398" y="127"/>
                  </a:lnTo>
                  <a:lnTo>
                    <a:pt x="388" y="149"/>
                  </a:lnTo>
                  <a:lnTo>
                    <a:pt x="375" y="165"/>
                  </a:lnTo>
                  <a:lnTo>
                    <a:pt x="366" y="178"/>
                  </a:lnTo>
                  <a:lnTo>
                    <a:pt x="356" y="187"/>
                  </a:lnTo>
                  <a:lnTo>
                    <a:pt x="347" y="193"/>
                  </a:lnTo>
                  <a:lnTo>
                    <a:pt x="340" y="197"/>
                  </a:lnTo>
                  <a:lnTo>
                    <a:pt x="334" y="197"/>
                  </a:lnTo>
                  <a:lnTo>
                    <a:pt x="328" y="193"/>
                  </a:lnTo>
                  <a:lnTo>
                    <a:pt x="328" y="190"/>
                  </a:lnTo>
                  <a:lnTo>
                    <a:pt x="328" y="184"/>
                  </a:lnTo>
                  <a:lnTo>
                    <a:pt x="331" y="178"/>
                  </a:lnTo>
                  <a:lnTo>
                    <a:pt x="334" y="168"/>
                  </a:lnTo>
                  <a:lnTo>
                    <a:pt x="344" y="159"/>
                  </a:lnTo>
                  <a:lnTo>
                    <a:pt x="356" y="146"/>
                  </a:lnTo>
                  <a:lnTo>
                    <a:pt x="375" y="136"/>
                  </a:lnTo>
                  <a:lnTo>
                    <a:pt x="398" y="127"/>
                  </a:lnTo>
                  <a:lnTo>
                    <a:pt x="398" y="124"/>
                  </a:lnTo>
                  <a:close/>
                  <a:moveTo>
                    <a:pt x="471" y="35"/>
                  </a:moveTo>
                  <a:lnTo>
                    <a:pt x="465" y="19"/>
                  </a:lnTo>
                  <a:lnTo>
                    <a:pt x="455" y="6"/>
                  </a:lnTo>
                  <a:lnTo>
                    <a:pt x="442" y="0"/>
                  </a:lnTo>
                  <a:lnTo>
                    <a:pt x="423" y="0"/>
                  </a:lnTo>
                  <a:lnTo>
                    <a:pt x="433" y="19"/>
                  </a:lnTo>
                  <a:lnTo>
                    <a:pt x="436" y="38"/>
                  </a:lnTo>
                  <a:lnTo>
                    <a:pt x="436" y="54"/>
                  </a:lnTo>
                  <a:lnTo>
                    <a:pt x="430" y="70"/>
                  </a:lnTo>
                  <a:lnTo>
                    <a:pt x="439" y="73"/>
                  </a:lnTo>
                  <a:lnTo>
                    <a:pt x="445" y="79"/>
                  </a:lnTo>
                  <a:lnTo>
                    <a:pt x="452" y="86"/>
                  </a:lnTo>
                  <a:lnTo>
                    <a:pt x="452" y="95"/>
                  </a:lnTo>
                  <a:lnTo>
                    <a:pt x="471" y="89"/>
                  </a:lnTo>
                  <a:lnTo>
                    <a:pt x="487" y="89"/>
                  </a:lnTo>
                  <a:lnTo>
                    <a:pt x="506" y="92"/>
                  </a:lnTo>
                  <a:lnTo>
                    <a:pt x="525" y="98"/>
                  </a:lnTo>
                  <a:lnTo>
                    <a:pt x="525" y="82"/>
                  </a:lnTo>
                  <a:lnTo>
                    <a:pt x="519" y="70"/>
                  </a:lnTo>
                  <a:lnTo>
                    <a:pt x="506" y="60"/>
                  </a:lnTo>
                  <a:lnTo>
                    <a:pt x="490" y="54"/>
                  </a:lnTo>
                  <a:lnTo>
                    <a:pt x="506" y="44"/>
                  </a:lnTo>
                  <a:lnTo>
                    <a:pt x="519" y="32"/>
                  </a:lnTo>
                  <a:lnTo>
                    <a:pt x="522" y="25"/>
                  </a:lnTo>
                  <a:lnTo>
                    <a:pt x="525" y="16"/>
                  </a:lnTo>
                  <a:lnTo>
                    <a:pt x="525" y="9"/>
                  </a:lnTo>
                  <a:lnTo>
                    <a:pt x="525" y="0"/>
                  </a:lnTo>
                  <a:lnTo>
                    <a:pt x="516" y="0"/>
                  </a:lnTo>
                  <a:lnTo>
                    <a:pt x="509" y="0"/>
                  </a:lnTo>
                  <a:lnTo>
                    <a:pt x="500" y="3"/>
                  </a:lnTo>
                  <a:lnTo>
                    <a:pt x="493" y="6"/>
                  </a:lnTo>
                  <a:lnTo>
                    <a:pt x="480" y="19"/>
                  </a:lnTo>
                  <a:lnTo>
                    <a:pt x="471" y="35"/>
                  </a:lnTo>
                  <a:close/>
                  <a:moveTo>
                    <a:pt x="410" y="130"/>
                  </a:moveTo>
                  <a:lnTo>
                    <a:pt x="401" y="149"/>
                  </a:lnTo>
                  <a:lnTo>
                    <a:pt x="395" y="168"/>
                  </a:lnTo>
                  <a:lnTo>
                    <a:pt x="395" y="181"/>
                  </a:lnTo>
                  <a:lnTo>
                    <a:pt x="398" y="190"/>
                  </a:lnTo>
                  <a:lnTo>
                    <a:pt x="401" y="203"/>
                  </a:lnTo>
                  <a:lnTo>
                    <a:pt x="410" y="209"/>
                  </a:lnTo>
                  <a:lnTo>
                    <a:pt x="417" y="216"/>
                  </a:lnTo>
                  <a:lnTo>
                    <a:pt x="423" y="216"/>
                  </a:lnTo>
                  <a:lnTo>
                    <a:pt x="426" y="212"/>
                  </a:lnTo>
                  <a:lnTo>
                    <a:pt x="433" y="209"/>
                  </a:lnTo>
                  <a:lnTo>
                    <a:pt x="433" y="206"/>
                  </a:lnTo>
                  <a:lnTo>
                    <a:pt x="436" y="200"/>
                  </a:lnTo>
                  <a:lnTo>
                    <a:pt x="433" y="193"/>
                  </a:lnTo>
                  <a:lnTo>
                    <a:pt x="430" y="190"/>
                  </a:lnTo>
                  <a:lnTo>
                    <a:pt x="420" y="178"/>
                  </a:lnTo>
                  <a:lnTo>
                    <a:pt x="414" y="162"/>
                  </a:lnTo>
                  <a:lnTo>
                    <a:pt x="410" y="149"/>
                  </a:lnTo>
                  <a:lnTo>
                    <a:pt x="410" y="130"/>
                  </a:lnTo>
                  <a:close/>
                  <a:moveTo>
                    <a:pt x="391" y="114"/>
                  </a:moveTo>
                  <a:lnTo>
                    <a:pt x="375" y="124"/>
                  </a:lnTo>
                  <a:lnTo>
                    <a:pt x="353" y="130"/>
                  </a:lnTo>
                  <a:lnTo>
                    <a:pt x="344" y="130"/>
                  </a:lnTo>
                  <a:lnTo>
                    <a:pt x="331" y="127"/>
                  </a:lnTo>
                  <a:lnTo>
                    <a:pt x="321" y="124"/>
                  </a:lnTo>
                  <a:lnTo>
                    <a:pt x="312" y="114"/>
                  </a:lnTo>
                  <a:lnTo>
                    <a:pt x="309" y="108"/>
                  </a:lnTo>
                  <a:lnTo>
                    <a:pt x="309" y="101"/>
                  </a:lnTo>
                  <a:lnTo>
                    <a:pt x="309" y="95"/>
                  </a:lnTo>
                  <a:lnTo>
                    <a:pt x="312" y="92"/>
                  </a:lnTo>
                  <a:lnTo>
                    <a:pt x="318" y="89"/>
                  </a:lnTo>
                  <a:lnTo>
                    <a:pt x="324" y="89"/>
                  </a:lnTo>
                  <a:lnTo>
                    <a:pt x="328" y="89"/>
                  </a:lnTo>
                  <a:lnTo>
                    <a:pt x="334" y="95"/>
                  </a:lnTo>
                  <a:lnTo>
                    <a:pt x="347" y="105"/>
                  </a:lnTo>
                  <a:lnTo>
                    <a:pt x="359" y="111"/>
                  </a:lnTo>
                  <a:lnTo>
                    <a:pt x="375" y="111"/>
                  </a:lnTo>
                  <a:lnTo>
                    <a:pt x="391" y="114"/>
                  </a:lnTo>
                  <a:close/>
                  <a:moveTo>
                    <a:pt x="430" y="127"/>
                  </a:moveTo>
                  <a:lnTo>
                    <a:pt x="445" y="114"/>
                  </a:lnTo>
                  <a:lnTo>
                    <a:pt x="465" y="105"/>
                  </a:lnTo>
                  <a:lnTo>
                    <a:pt x="474" y="101"/>
                  </a:lnTo>
                  <a:lnTo>
                    <a:pt x="487" y="101"/>
                  </a:lnTo>
                  <a:lnTo>
                    <a:pt x="500" y="105"/>
                  </a:lnTo>
                  <a:lnTo>
                    <a:pt x="509" y="111"/>
                  </a:lnTo>
                  <a:lnTo>
                    <a:pt x="512" y="117"/>
                  </a:lnTo>
                  <a:lnTo>
                    <a:pt x="516" y="124"/>
                  </a:lnTo>
                  <a:lnTo>
                    <a:pt x="516" y="130"/>
                  </a:lnTo>
                  <a:lnTo>
                    <a:pt x="512" y="133"/>
                  </a:lnTo>
                  <a:lnTo>
                    <a:pt x="506" y="136"/>
                  </a:lnTo>
                  <a:lnTo>
                    <a:pt x="503" y="139"/>
                  </a:lnTo>
                  <a:lnTo>
                    <a:pt x="496" y="139"/>
                  </a:lnTo>
                  <a:lnTo>
                    <a:pt x="490" y="136"/>
                  </a:lnTo>
                  <a:lnTo>
                    <a:pt x="477" y="127"/>
                  </a:lnTo>
                  <a:lnTo>
                    <a:pt x="461" y="124"/>
                  </a:lnTo>
                  <a:lnTo>
                    <a:pt x="445" y="127"/>
                  </a:lnTo>
                  <a:lnTo>
                    <a:pt x="430" y="127"/>
                  </a:lnTo>
                  <a:close/>
                  <a:moveTo>
                    <a:pt x="395" y="95"/>
                  </a:moveTo>
                  <a:lnTo>
                    <a:pt x="410" y="79"/>
                  </a:lnTo>
                  <a:lnTo>
                    <a:pt x="420" y="60"/>
                  </a:lnTo>
                  <a:lnTo>
                    <a:pt x="420" y="47"/>
                  </a:lnTo>
                  <a:lnTo>
                    <a:pt x="420" y="38"/>
                  </a:lnTo>
                  <a:lnTo>
                    <a:pt x="417" y="25"/>
                  </a:lnTo>
                  <a:lnTo>
                    <a:pt x="410" y="16"/>
                  </a:lnTo>
                  <a:lnTo>
                    <a:pt x="404" y="13"/>
                  </a:lnTo>
                  <a:lnTo>
                    <a:pt x="401" y="9"/>
                  </a:lnTo>
                  <a:lnTo>
                    <a:pt x="395" y="9"/>
                  </a:lnTo>
                  <a:lnTo>
                    <a:pt x="388" y="13"/>
                  </a:lnTo>
                  <a:lnTo>
                    <a:pt x="385" y="16"/>
                  </a:lnTo>
                  <a:lnTo>
                    <a:pt x="385" y="22"/>
                  </a:lnTo>
                  <a:lnTo>
                    <a:pt x="385" y="28"/>
                  </a:lnTo>
                  <a:lnTo>
                    <a:pt x="388" y="35"/>
                  </a:lnTo>
                  <a:lnTo>
                    <a:pt x="395" y="47"/>
                  </a:lnTo>
                  <a:lnTo>
                    <a:pt x="398" y="63"/>
                  </a:lnTo>
                  <a:lnTo>
                    <a:pt x="398" y="79"/>
                  </a:lnTo>
                  <a:lnTo>
                    <a:pt x="395" y="95"/>
                  </a:lnTo>
                  <a:close/>
                  <a:moveTo>
                    <a:pt x="433" y="92"/>
                  </a:moveTo>
                  <a:lnTo>
                    <a:pt x="430" y="89"/>
                  </a:lnTo>
                  <a:lnTo>
                    <a:pt x="423" y="86"/>
                  </a:lnTo>
                  <a:lnTo>
                    <a:pt x="420" y="89"/>
                  </a:lnTo>
                  <a:lnTo>
                    <a:pt x="414" y="92"/>
                  </a:lnTo>
                  <a:lnTo>
                    <a:pt x="410" y="95"/>
                  </a:lnTo>
                  <a:lnTo>
                    <a:pt x="410" y="101"/>
                  </a:lnTo>
                  <a:lnTo>
                    <a:pt x="410" y="105"/>
                  </a:lnTo>
                  <a:lnTo>
                    <a:pt x="414" y="111"/>
                  </a:lnTo>
                  <a:lnTo>
                    <a:pt x="420" y="114"/>
                  </a:lnTo>
                  <a:lnTo>
                    <a:pt x="423" y="114"/>
                  </a:lnTo>
                  <a:lnTo>
                    <a:pt x="430" y="114"/>
                  </a:lnTo>
                  <a:lnTo>
                    <a:pt x="433" y="111"/>
                  </a:lnTo>
                  <a:lnTo>
                    <a:pt x="436" y="105"/>
                  </a:lnTo>
                  <a:lnTo>
                    <a:pt x="439" y="101"/>
                  </a:lnTo>
                  <a:lnTo>
                    <a:pt x="436" y="95"/>
                  </a:lnTo>
                  <a:lnTo>
                    <a:pt x="433" y="92"/>
                  </a:lnTo>
                  <a:close/>
                  <a:moveTo>
                    <a:pt x="340" y="63"/>
                  </a:moveTo>
                  <a:lnTo>
                    <a:pt x="337" y="54"/>
                  </a:lnTo>
                  <a:lnTo>
                    <a:pt x="334" y="51"/>
                  </a:lnTo>
                  <a:lnTo>
                    <a:pt x="331" y="47"/>
                  </a:lnTo>
                  <a:lnTo>
                    <a:pt x="324" y="47"/>
                  </a:lnTo>
                  <a:lnTo>
                    <a:pt x="318" y="51"/>
                  </a:lnTo>
                  <a:lnTo>
                    <a:pt x="315" y="57"/>
                  </a:lnTo>
                  <a:lnTo>
                    <a:pt x="315" y="63"/>
                  </a:lnTo>
                  <a:lnTo>
                    <a:pt x="321" y="73"/>
                  </a:lnTo>
                  <a:lnTo>
                    <a:pt x="324" y="79"/>
                  </a:lnTo>
                  <a:lnTo>
                    <a:pt x="331" y="82"/>
                  </a:lnTo>
                  <a:lnTo>
                    <a:pt x="337" y="86"/>
                  </a:lnTo>
                  <a:lnTo>
                    <a:pt x="344" y="86"/>
                  </a:lnTo>
                  <a:lnTo>
                    <a:pt x="350" y="82"/>
                  </a:lnTo>
                  <a:lnTo>
                    <a:pt x="356" y="82"/>
                  </a:lnTo>
                  <a:lnTo>
                    <a:pt x="363" y="76"/>
                  </a:lnTo>
                  <a:lnTo>
                    <a:pt x="369" y="70"/>
                  </a:lnTo>
                  <a:lnTo>
                    <a:pt x="372" y="60"/>
                  </a:lnTo>
                  <a:lnTo>
                    <a:pt x="375" y="51"/>
                  </a:lnTo>
                  <a:lnTo>
                    <a:pt x="375" y="41"/>
                  </a:lnTo>
                  <a:lnTo>
                    <a:pt x="372" y="32"/>
                  </a:lnTo>
                  <a:lnTo>
                    <a:pt x="366" y="22"/>
                  </a:lnTo>
                  <a:lnTo>
                    <a:pt x="359" y="16"/>
                  </a:lnTo>
                  <a:lnTo>
                    <a:pt x="350" y="6"/>
                  </a:lnTo>
                  <a:lnTo>
                    <a:pt x="340" y="3"/>
                  </a:lnTo>
                  <a:lnTo>
                    <a:pt x="321" y="0"/>
                  </a:lnTo>
                  <a:lnTo>
                    <a:pt x="309" y="0"/>
                  </a:lnTo>
                  <a:lnTo>
                    <a:pt x="296" y="3"/>
                  </a:lnTo>
                  <a:lnTo>
                    <a:pt x="283" y="6"/>
                  </a:lnTo>
                  <a:lnTo>
                    <a:pt x="261" y="19"/>
                  </a:lnTo>
                  <a:lnTo>
                    <a:pt x="242" y="32"/>
                  </a:lnTo>
                  <a:lnTo>
                    <a:pt x="207" y="51"/>
                  </a:lnTo>
                  <a:lnTo>
                    <a:pt x="168" y="63"/>
                  </a:lnTo>
                  <a:lnTo>
                    <a:pt x="165" y="51"/>
                  </a:lnTo>
                  <a:lnTo>
                    <a:pt x="172" y="35"/>
                  </a:lnTo>
                  <a:lnTo>
                    <a:pt x="175" y="28"/>
                  </a:lnTo>
                  <a:lnTo>
                    <a:pt x="181" y="22"/>
                  </a:lnTo>
                  <a:lnTo>
                    <a:pt x="188" y="19"/>
                  </a:lnTo>
                  <a:lnTo>
                    <a:pt x="197" y="19"/>
                  </a:lnTo>
                  <a:lnTo>
                    <a:pt x="200" y="28"/>
                  </a:lnTo>
                  <a:lnTo>
                    <a:pt x="207" y="32"/>
                  </a:lnTo>
                  <a:lnTo>
                    <a:pt x="216" y="32"/>
                  </a:lnTo>
                  <a:lnTo>
                    <a:pt x="223" y="25"/>
                  </a:lnTo>
                  <a:lnTo>
                    <a:pt x="223" y="19"/>
                  </a:lnTo>
                  <a:lnTo>
                    <a:pt x="223" y="13"/>
                  </a:lnTo>
                  <a:lnTo>
                    <a:pt x="219" y="6"/>
                  </a:lnTo>
                  <a:lnTo>
                    <a:pt x="210" y="0"/>
                  </a:lnTo>
                  <a:lnTo>
                    <a:pt x="194" y="0"/>
                  </a:lnTo>
                  <a:lnTo>
                    <a:pt x="181" y="0"/>
                  </a:lnTo>
                  <a:lnTo>
                    <a:pt x="172" y="6"/>
                  </a:lnTo>
                  <a:lnTo>
                    <a:pt x="162" y="16"/>
                  </a:lnTo>
                  <a:lnTo>
                    <a:pt x="159" y="28"/>
                  </a:lnTo>
                  <a:lnTo>
                    <a:pt x="156" y="41"/>
                  </a:lnTo>
                  <a:lnTo>
                    <a:pt x="156" y="54"/>
                  </a:lnTo>
                  <a:lnTo>
                    <a:pt x="156" y="67"/>
                  </a:lnTo>
                  <a:lnTo>
                    <a:pt x="152" y="67"/>
                  </a:lnTo>
                  <a:lnTo>
                    <a:pt x="146" y="67"/>
                  </a:lnTo>
                  <a:lnTo>
                    <a:pt x="143" y="57"/>
                  </a:lnTo>
                  <a:lnTo>
                    <a:pt x="137" y="47"/>
                  </a:lnTo>
                  <a:lnTo>
                    <a:pt x="137" y="38"/>
                  </a:lnTo>
                  <a:lnTo>
                    <a:pt x="137" y="25"/>
                  </a:lnTo>
                  <a:lnTo>
                    <a:pt x="140" y="19"/>
                  </a:lnTo>
                  <a:lnTo>
                    <a:pt x="137" y="16"/>
                  </a:lnTo>
                  <a:lnTo>
                    <a:pt x="133" y="13"/>
                  </a:lnTo>
                  <a:lnTo>
                    <a:pt x="130" y="9"/>
                  </a:lnTo>
                  <a:lnTo>
                    <a:pt x="127" y="9"/>
                  </a:lnTo>
                  <a:lnTo>
                    <a:pt x="121" y="13"/>
                  </a:lnTo>
                  <a:lnTo>
                    <a:pt x="117" y="16"/>
                  </a:lnTo>
                  <a:lnTo>
                    <a:pt x="114" y="19"/>
                  </a:lnTo>
                  <a:lnTo>
                    <a:pt x="114" y="35"/>
                  </a:lnTo>
                  <a:lnTo>
                    <a:pt x="117" y="47"/>
                  </a:lnTo>
                  <a:lnTo>
                    <a:pt x="127" y="60"/>
                  </a:lnTo>
                  <a:lnTo>
                    <a:pt x="140" y="67"/>
                  </a:lnTo>
                  <a:lnTo>
                    <a:pt x="127" y="67"/>
                  </a:lnTo>
                  <a:lnTo>
                    <a:pt x="117" y="63"/>
                  </a:lnTo>
                  <a:lnTo>
                    <a:pt x="108" y="60"/>
                  </a:lnTo>
                  <a:lnTo>
                    <a:pt x="95" y="54"/>
                  </a:lnTo>
                  <a:lnTo>
                    <a:pt x="79" y="41"/>
                  </a:lnTo>
                  <a:lnTo>
                    <a:pt x="63" y="25"/>
                  </a:lnTo>
                  <a:lnTo>
                    <a:pt x="47" y="9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6" y="35"/>
                  </a:lnTo>
                  <a:lnTo>
                    <a:pt x="16" y="44"/>
                  </a:lnTo>
                  <a:lnTo>
                    <a:pt x="35" y="54"/>
                  </a:lnTo>
                  <a:lnTo>
                    <a:pt x="60" y="63"/>
                  </a:lnTo>
                  <a:lnTo>
                    <a:pt x="86" y="70"/>
                  </a:lnTo>
                  <a:lnTo>
                    <a:pt x="114" y="76"/>
                  </a:lnTo>
                  <a:lnTo>
                    <a:pt x="105" y="79"/>
                  </a:lnTo>
                  <a:lnTo>
                    <a:pt x="98" y="86"/>
                  </a:lnTo>
                  <a:lnTo>
                    <a:pt x="92" y="92"/>
                  </a:lnTo>
                  <a:lnTo>
                    <a:pt x="89" y="101"/>
                  </a:lnTo>
                  <a:lnTo>
                    <a:pt x="89" y="108"/>
                  </a:lnTo>
                  <a:lnTo>
                    <a:pt x="92" y="111"/>
                  </a:lnTo>
                  <a:lnTo>
                    <a:pt x="95" y="114"/>
                  </a:lnTo>
                  <a:lnTo>
                    <a:pt x="98" y="114"/>
                  </a:lnTo>
                  <a:lnTo>
                    <a:pt x="102" y="114"/>
                  </a:lnTo>
                  <a:lnTo>
                    <a:pt x="105" y="114"/>
                  </a:lnTo>
                  <a:lnTo>
                    <a:pt x="108" y="111"/>
                  </a:lnTo>
                  <a:lnTo>
                    <a:pt x="111" y="105"/>
                  </a:lnTo>
                  <a:lnTo>
                    <a:pt x="114" y="95"/>
                  </a:lnTo>
                  <a:lnTo>
                    <a:pt x="117" y="89"/>
                  </a:lnTo>
                  <a:lnTo>
                    <a:pt x="124" y="82"/>
                  </a:lnTo>
                  <a:lnTo>
                    <a:pt x="133" y="76"/>
                  </a:lnTo>
                  <a:lnTo>
                    <a:pt x="146" y="76"/>
                  </a:lnTo>
                  <a:lnTo>
                    <a:pt x="159" y="76"/>
                  </a:lnTo>
                  <a:lnTo>
                    <a:pt x="162" y="89"/>
                  </a:lnTo>
                  <a:lnTo>
                    <a:pt x="168" y="98"/>
                  </a:lnTo>
                  <a:lnTo>
                    <a:pt x="175" y="105"/>
                  </a:lnTo>
                  <a:lnTo>
                    <a:pt x="181" y="111"/>
                  </a:lnTo>
                  <a:lnTo>
                    <a:pt x="200" y="120"/>
                  </a:lnTo>
                  <a:lnTo>
                    <a:pt x="219" y="127"/>
                  </a:lnTo>
                  <a:lnTo>
                    <a:pt x="238" y="124"/>
                  </a:lnTo>
                  <a:lnTo>
                    <a:pt x="261" y="117"/>
                  </a:lnTo>
                  <a:lnTo>
                    <a:pt x="270" y="111"/>
                  </a:lnTo>
                  <a:lnTo>
                    <a:pt x="280" y="105"/>
                  </a:lnTo>
                  <a:lnTo>
                    <a:pt x="286" y="95"/>
                  </a:lnTo>
                  <a:lnTo>
                    <a:pt x="293" y="86"/>
                  </a:lnTo>
                  <a:lnTo>
                    <a:pt x="280" y="92"/>
                  </a:lnTo>
                  <a:lnTo>
                    <a:pt x="267" y="95"/>
                  </a:lnTo>
                  <a:lnTo>
                    <a:pt x="251" y="95"/>
                  </a:lnTo>
                  <a:lnTo>
                    <a:pt x="242" y="92"/>
                  </a:lnTo>
                  <a:lnTo>
                    <a:pt x="232" y="98"/>
                  </a:lnTo>
                  <a:lnTo>
                    <a:pt x="223" y="105"/>
                  </a:lnTo>
                  <a:lnTo>
                    <a:pt x="213" y="108"/>
                  </a:lnTo>
                  <a:lnTo>
                    <a:pt x="203" y="105"/>
                  </a:lnTo>
                  <a:lnTo>
                    <a:pt x="194" y="101"/>
                  </a:lnTo>
                  <a:lnTo>
                    <a:pt x="184" y="95"/>
                  </a:lnTo>
                  <a:lnTo>
                    <a:pt x="178" y="86"/>
                  </a:lnTo>
                  <a:lnTo>
                    <a:pt x="172" y="76"/>
                  </a:lnTo>
                  <a:lnTo>
                    <a:pt x="207" y="73"/>
                  </a:lnTo>
                  <a:lnTo>
                    <a:pt x="235" y="63"/>
                  </a:lnTo>
                  <a:lnTo>
                    <a:pt x="264" y="54"/>
                  </a:lnTo>
                  <a:lnTo>
                    <a:pt x="286" y="38"/>
                  </a:lnTo>
                  <a:lnTo>
                    <a:pt x="280" y="51"/>
                  </a:lnTo>
                  <a:lnTo>
                    <a:pt x="270" y="63"/>
                  </a:lnTo>
                  <a:lnTo>
                    <a:pt x="261" y="73"/>
                  </a:lnTo>
                  <a:lnTo>
                    <a:pt x="248" y="82"/>
                  </a:lnTo>
                  <a:lnTo>
                    <a:pt x="267" y="76"/>
                  </a:lnTo>
                  <a:lnTo>
                    <a:pt x="286" y="67"/>
                  </a:lnTo>
                  <a:lnTo>
                    <a:pt x="305" y="47"/>
                  </a:lnTo>
                  <a:lnTo>
                    <a:pt x="321" y="25"/>
                  </a:lnTo>
                  <a:lnTo>
                    <a:pt x="334" y="25"/>
                  </a:lnTo>
                  <a:lnTo>
                    <a:pt x="344" y="28"/>
                  </a:lnTo>
                  <a:lnTo>
                    <a:pt x="353" y="35"/>
                  </a:lnTo>
                  <a:lnTo>
                    <a:pt x="356" y="41"/>
                  </a:lnTo>
                  <a:lnTo>
                    <a:pt x="356" y="51"/>
                  </a:lnTo>
                  <a:lnTo>
                    <a:pt x="353" y="60"/>
                  </a:lnTo>
                  <a:lnTo>
                    <a:pt x="347" y="63"/>
                  </a:lnTo>
                  <a:lnTo>
                    <a:pt x="340" y="63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2651" y="608"/>
              <a:ext cx="7153" cy="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83" y="0"/>
                </a:cxn>
                <a:cxn ang="0">
                  <a:pos x="102" y="0"/>
                </a:cxn>
                <a:cxn ang="0">
                  <a:pos x="179" y="0"/>
                </a:cxn>
                <a:cxn ang="0">
                  <a:pos x="217" y="0"/>
                </a:cxn>
                <a:cxn ang="0">
                  <a:pos x="236" y="0"/>
                </a:cxn>
                <a:cxn ang="0">
                  <a:pos x="312" y="0"/>
                </a:cxn>
                <a:cxn ang="0">
                  <a:pos x="350" y="0"/>
                </a:cxn>
                <a:cxn ang="0">
                  <a:pos x="370" y="0"/>
                </a:cxn>
                <a:cxn ang="0">
                  <a:pos x="446" y="0"/>
                </a:cxn>
                <a:cxn ang="0">
                  <a:pos x="484" y="0"/>
                </a:cxn>
                <a:cxn ang="0">
                  <a:pos x="503" y="0"/>
                </a:cxn>
                <a:cxn ang="0">
                  <a:pos x="580" y="0"/>
                </a:cxn>
                <a:cxn ang="0">
                  <a:pos x="618" y="0"/>
                </a:cxn>
                <a:cxn ang="0">
                  <a:pos x="637" y="0"/>
                </a:cxn>
                <a:cxn ang="0">
                  <a:pos x="710" y="0"/>
                </a:cxn>
                <a:cxn ang="0">
                  <a:pos x="749" y="0"/>
                </a:cxn>
                <a:cxn ang="0">
                  <a:pos x="768" y="0"/>
                </a:cxn>
                <a:cxn ang="0">
                  <a:pos x="844" y="0"/>
                </a:cxn>
                <a:cxn ang="0">
                  <a:pos x="882" y="0"/>
                </a:cxn>
                <a:cxn ang="0">
                  <a:pos x="901" y="0"/>
                </a:cxn>
                <a:cxn ang="0">
                  <a:pos x="978" y="0"/>
                </a:cxn>
                <a:cxn ang="0">
                  <a:pos x="1016" y="0"/>
                </a:cxn>
                <a:cxn ang="0">
                  <a:pos x="1035" y="0"/>
                </a:cxn>
                <a:cxn ang="0">
                  <a:pos x="1112" y="0"/>
                </a:cxn>
                <a:cxn ang="0">
                  <a:pos x="1150" y="0"/>
                </a:cxn>
                <a:cxn ang="0">
                  <a:pos x="1169" y="0"/>
                </a:cxn>
                <a:cxn ang="0">
                  <a:pos x="1245" y="0"/>
                </a:cxn>
                <a:cxn ang="0">
                  <a:pos x="1280" y="0"/>
                </a:cxn>
                <a:cxn ang="0">
                  <a:pos x="1299" y="0"/>
                </a:cxn>
                <a:cxn ang="0">
                  <a:pos x="1376" y="0"/>
                </a:cxn>
                <a:cxn ang="0">
                  <a:pos x="1414" y="0"/>
                </a:cxn>
                <a:cxn ang="0">
                  <a:pos x="1433" y="0"/>
                </a:cxn>
                <a:cxn ang="0">
                  <a:pos x="1510" y="0"/>
                </a:cxn>
                <a:cxn ang="0">
                  <a:pos x="1548" y="0"/>
                </a:cxn>
                <a:cxn ang="0">
                  <a:pos x="1567" y="0"/>
                </a:cxn>
                <a:cxn ang="0">
                  <a:pos x="1643" y="0"/>
                </a:cxn>
                <a:cxn ang="0">
                  <a:pos x="1682" y="0"/>
                </a:cxn>
                <a:cxn ang="0">
                  <a:pos x="1701" y="0"/>
                </a:cxn>
                <a:cxn ang="0">
                  <a:pos x="1777" y="0"/>
                </a:cxn>
                <a:cxn ang="0">
                  <a:pos x="1815" y="0"/>
                </a:cxn>
                <a:cxn ang="0">
                  <a:pos x="1834" y="0"/>
                </a:cxn>
                <a:cxn ang="0">
                  <a:pos x="1908" y="0"/>
                </a:cxn>
                <a:cxn ang="0">
                  <a:pos x="1946" y="0"/>
                </a:cxn>
                <a:cxn ang="0">
                  <a:pos x="1965" y="0"/>
                </a:cxn>
                <a:cxn ang="0">
                  <a:pos x="2041" y="0"/>
                </a:cxn>
                <a:cxn ang="0">
                  <a:pos x="2080" y="0"/>
                </a:cxn>
                <a:cxn ang="0">
                  <a:pos x="2099" y="0"/>
                </a:cxn>
                <a:cxn ang="0">
                  <a:pos x="2175" y="0"/>
                </a:cxn>
                <a:cxn ang="0">
                  <a:pos x="2213" y="0"/>
                </a:cxn>
                <a:cxn ang="0">
                  <a:pos x="2232" y="0"/>
                </a:cxn>
                <a:cxn ang="0">
                  <a:pos x="2309" y="0"/>
                </a:cxn>
              </a:cxnLst>
              <a:rect l="0" t="0" r="r" b="b"/>
              <a:pathLst>
                <a:path w="2309" h="10">
                  <a:moveTo>
                    <a:pt x="48" y="0"/>
                  </a:moveTo>
                  <a:lnTo>
                    <a:pt x="48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8" y="0"/>
                  </a:lnTo>
                  <a:close/>
                  <a:moveTo>
                    <a:pt x="83" y="0"/>
                  </a:moveTo>
                  <a:lnTo>
                    <a:pt x="83" y="10"/>
                  </a:lnTo>
                  <a:lnTo>
                    <a:pt x="73" y="10"/>
                  </a:lnTo>
                  <a:lnTo>
                    <a:pt x="73" y="0"/>
                  </a:lnTo>
                  <a:lnTo>
                    <a:pt x="83" y="0"/>
                  </a:lnTo>
                  <a:close/>
                  <a:moveTo>
                    <a:pt x="102" y="0"/>
                  </a:moveTo>
                  <a:lnTo>
                    <a:pt x="102" y="10"/>
                  </a:lnTo>
                  <a:lnTo>
                    <a:pt x="93" y="10"/>
                  </a:lnTo>
                  <a:lnTo>
                    <a:pt x="93" y="0"/>
                  </a:lnTo>
                  <a:lnTo>
                    <a:pt x="102" y="0"/>
                  </a:lnTo>
                  <a:close/>
                  <a:moveTo>
                    <a:pt x="179" y="0"/>
                  </a:moveTo>
                  <a:lnTo>
                    <a:pt x="179" y="10"/>
                  </a:lnTo>
                  <a:lnTo>
                    <a:pt x="131" y="10"/>
                  </a:lnTo>
                  <a:lnTo>
                    <a:pt x="131" y="0"/>
                  </a:lnTo>
                  <a:lnTo>
                    <a:pt x="179" y="0"/>
                  </a:lnTo>
                  <a:close/>
                  <a:moveTo>
                    <a:pt x="217" y="0"/>
                  </a:moveTo>
                  <a:lnTo>
                    <a:pt x="217" y="10"/>
                  </a:lnTo>
                  <a:lnTo>
                    <a:pt x="207" y="10"/>
                  </a:lnTo>
                  <a:lnTo>
                    <a:pt x="207" y="0"/>
                  </a:lnTo>
                  <a:lnTo>
                    <a:pt x="217" y="0"/>
                  </a:lnTo>
                  <a:close/>
                  <a:moveTo>
                    <a:pt x="236" y="0"/>
                  </a:moveTo>
                  <a:lnTo>
                    <a:pt x="236" y="10"/>
                  </a:lnTo>
                  <a:lnTo>
                    <a:pt x="226" y="10"/>
                  </a:lnTo>
                  <a:lnTo>
                    <a:pt x="226" y="0"/>
                  </a:lnTo>
                  <a:lnTo>
                    <a:pt x="236" y="0"/>
                  </a:lnTo>
                  <a:close/>
                  <a:moveTo>
                    <a:pt x="312" y="0"/>
                  </a:moveTo>
                  <a:lnTo>
                    <a:pt x="312" y="10"/>
                  </a:lnTo>
                  <a:lnTo>
                    <a:pt x="264" y="10"/>
                  </a:lnTo>
                  <a:lnTo>
                    <a:pt x="264" y="0"/>
                  </a:lnTo>
                  <a:lnTo>
                    <a:pt x="312" y="0"/>
                  </a:lnTo>
                  <a:close/>
                  <a:moveTo>
                    <a:pt x="350" y="0"/>
                  </a:moveTo>
                  <a:lnTo>
                    <a:pt x="350" y="10"/>
                  </a:lnTo>
                  <a:lnTo>
                    <a:pt x="341" y="10"/>
                  </a:lnTo>
                  <a:lnTo>
                    <a:pt x="341" y="0"/>
                  </a:lnTo>
                  <a:lnTo>
                    <a:pt x="350" y="0"/>
                  </a:lnTo>
                  <a:close/>
                  <a:moveTo>
                    <a:pt x="370" y="0"/>
                  </a:moveTo>
                  <a:lnTo>
                    <a:pt x="370" y="10"/>
                  </a:lnTo>
                  <a:lnTo>
                    <a:pt x="360" y="10"/>
                  </a:lnTo>
                  <a:lnTo>
                    <a:pt x="360" y="0"/>
                  </a:lnTo>
                  <a:lnTo>
                    <a:pt x="370" y="0"/>
                  </a:lnTo>
                  <a:close/>
                  <a:moveTo>
                    <a:pt x="446" y="0"/>
                  </a:moveTo>
                  <a:lnTo>
                    <a:pt x="446" y="10"/>
                  </a:lnTo>
                  <a:lnTo>
                    <a:pt x="398" y="10"/>
                  </a:lnTo>
                  <a:lnTo>
                    <a:pt x="398" y="0"/>
                  </a:lnTo>
                  <a:lnTo>
                    <a:pt x="446" y="0"/>
                  </a:lnTo>
                  <a:close/>
                  <a:moveTo>
                    <a:pt x="484" y="0"/>
                  </a:moveTo>
                  <a:lnTo>
                    <a:pt x="484" y="10"/>
                  </a:lnTo>
                  <a:lnTo>
                    <a:pt x="475" y="10"/>
                  </a:lnTo>
                  <a:lnTo>
                    <a:pt x="475" y="0"/>
                  </a:lnTo>
                  <a:lnTo>
                    <a:pt x="484" y="0"/>
                  </a:lnTo>
                  <a:close/>
                  <a:moveTo>
                    <a:pt x="503" y="0"/>
                  </a:moveTo>
                  <a:lnTo>
                    <a:pt x="503" y="10"/>
                  </a:lnTo>
                  <a:lnTo>
                    <a:pt x="494" y="10"/>
                  </a:lnTo>
                  <a:lnTo>
                    <a:pt x="494" y="0"/>
                  </a:lnTo>
                  <a:lnTo>
                    <a:pt x="503" y="0"/>
                  </a:lnTo>
                  <a:close/>
                  <a:moveTo>
                    <a:pt x="580" y="0"/>
                  </a:moveTo>
                  <a:lnTo>
                    <a:pt x="580" y="10"/>
                  </a:lnTo>
                  <a:lnTo>
                    <a:pt x="532" y="10"/>
                  </a:lnTo>
                  <a:lnTo>
                    <a:pt x="532" y="0"/>
                  </a:lnTo>
                  <a:lnTo>
                    <a:pt x="580" y="0"/>
                  </a:lnTo>
                  <a:close/>
                  <a:moveTo>
                    <a:pt x="618" y="0"/>
                  </a:moveTo>
                  <a:lnTo>
                    <a:pt x="618" y="10"/>
                  </a:lnTo>
                  <a:lnTo>
                    <a:pt x="608" y="10"/>
                  </a:lnTo>
                  <a:lnTo>
                    <a:pt x="608" y="0"/>
                  </a:lnTo>
                  <a:lnTo>
                    <a:pt x="618" y="0"/>
                  </a:lnTo>
                  <a:close/>
                  <a:moveTo>
                    <a:pt x="637" y="0"/>
                  </a:moveTo>
                  <a:lnTo>
                    <a:pt x="637" y="10"/>
                  </a:lnTo>
                  <a:lnTo>
                    <a:pt x="628" y="10"/>
                  </a:lnTo>
                  <a:lnTo>
                    <a:pt x="628" y="0"/>
                  </a:lnTo>
                  <a:lnTo>
                    <a:pt x="637" y="0"/>
                  </a:lnTo>
                  <a:close/>
                  <a:moveTo>
                    <a:pt x="710" y="0"/>
                  </a:moveTo>
                  <a:lnTo>
                    <a:pt x="710" y="10"/>
                  </a:lnTo>
                  <a:lnTo>
                    <a:pt x="666" y="10"/>
                  </a:lnTo>
                  <a:lnTo>
                    <a:pt x="666" y="0"/>
                  </a:lnTo>
                  <a:lnTo>
                    <a:pt x="710" y="0"/>
                  </a:lnTo>
                  <a:close/>
                  <a:moveTo>
                    <a:pt x="749" y="0"/>
                  </a:moveTo>
                  <a:lnTo>
                    <a:pt x="749" y="10"/>
                  </a:lnTo>
                  <a:lnTo>
                    <a:pt x="739" y="10"/>
                  </a:lnTo>
                  <a:lnTo>
                    <a:pt x="739" y="0"/>
                  </a:lnTo>
                  <a:lnTo>
                    <a:pt x="749" y="0"/>
                  </a:lnTo>
                  <a:close/>
                  <a:moveTo>
                    <a:pt x="768" y="0"/>
                  </a:moveTo>
                  <a:lnTo>
                    <a:pt x="768" y="10"/>
                  </a:lnTo>
                  <a:lnTo>
                    <a:pt x="758" y="10"/>
                  </a:lnTo>
                  <a:lnTo>
                    <a:pt x="758" y="0"/>
                  </a:lnTo>
                  <a:lnTo>
                    <a:pt x="768" y="0"/>
                  </a:lnTo>
                  <a:close/>
                  <a:moveTo>
                    <a:pt x="844" y="0"/>
                  </a:moveTo>
                  <a:lnTo>
                    <a:pt x="844" y="10"/>
                  </a:lnTo>
                  <a:lnTo>
                    <a:pt x="796" y="10"/>
                  </a:lnTo>
                  <a:lnTo>
                    <a:pt x="796" y="0"/>
                  </a:lnTo>
                  <a:lnTo>
                    <a:pt x="844" y="0"/>
                  </a:lnTo>
                  <a:close/>
                  <a:moveTo>
                    <a:pt x="882" y="0"/>
                  </a:moveTo>
                  <a:lnTo>
                    <a:pt x="882" y="10"/>
                  </a:lnTo>
                  <a:lnTo>
                    <a:pt x="873" y="10"/>
                  </a:lnTo>
                  <a:lnTo>
                    <a:pt x="873" y="0"/>
                  </a:lnTo>
                  <a:lnTo>
                    <a:pt x="882" y="0"/>
                  </a:lnTo>
                  <a:close/>
                  <a:moveTo>
                    <a:pt x="901" y="0"/>
                  </a:moveTo>
                  <a:lnTo>
                    <a:pt x="901" y="10"/>
                  </a:lnTo>
                  <a:lnTo>
                    <a:pt x="892" y="10"/>
                  </a:lnTo>
                  <a:lnTo>
                    <a:pt x="892" y="0"/>
                  </a:lnTo>
                  <a:lnTo>
                    <a:pt x="901" y="0"/>
                  </a:lnTo>
                  <a:close/>
                  <a:moveTo>
                    <a:pt x="978" y="0"/>
                  </a:moveTo>
                  <a:lnTo>
                    <a:pt x="978" y="10"/>
                  </a:lnTo>
                  <a:lnTo>
                    <a:pt x="930" y="10"/>
                  </a:lnTo>
                  <a:lnTo>
                    <a:pt x="930" y="0"/>
                  </a:lnTo>
                  <a:lnTo>
                    <a:pt x="978" y="0"/>
                  </a:lnTo>
                  <a:close/>
                  <a:moveTo>
                    <a:pt x="1016" y="0"/>
                  </a:moveTo>
                  <a:lnTo>
                    <a:pt x="1016" y="10"/>
                  </a:lnTo>
                  <a:lnTo>
                    <a:pt x="1006" y="10"/>
                  </a:lnTo>
                  <a:lnTo>
                    <a:pt x="1006" y="0"/>
                  </a:lnTo>
                  <a:lnTo>
                    <a:pt x="1016" y="0"/>
                  </a:lnTo>
                  <a:close/>
                  <a:moveTo>
                    <a:pt x="1035" y="0"/>
                  </a:moveTo>
                  <a:lnTo>
                    <a:pt x="1035" y="10"/>
                  </a:lnTo>
                  <a:lnTo>
                    <a:pt x="1026" y="10"/>
                  </a:lnTo>
                  <a:lnTo>
                    <a:pt x="1026" y="0"/>
                  </a:lnTo>
                  <a:lnTo>
                    <a:pt x="1035" y="0"/>
                  </a:lnTo>
                  <a:close/>
                  <a:moveTo>
                    <a:pt x="1112" y="0"/>
                  </a:moveTo>
                  <a:lnTo>
                    <a:pt x="1112" y="10"/>
                  </a:lnTo>
                  <a:lnTo>
                    <a:pt x="1064" y="10"/>
                  </a:lnTo>
                  <a:lnTo>
                    <a:pt x="1064" y="0"/>
                  </a:lnTo>
                  <a:lnTo>
                    <a:pt x="1112" y="0"/>
                  </a:lnTo>
                  <a:close/>
                  <a:moveTo>
                    <a:pt x="1150" y="0"/>
                  </a:moveTo>
                  <a:lnTo>
                    <a:pt x="1150" y="10"/>
                  </a:lnTo>
                  <a:lnTo>
                    <a:pt x="1140" y="10"/>
                  </a:lnTo>
                  <a:lnTo>
                    <a:pt x="1140" y="0"/>
                  </a:lnTo>
                  <a:lnTo>
                    <a:pt x="1150" y="0"/>
                  </a:lnTo>
                  <a:close/>
                  <a:moveTo>
                    <a:pt x="1169" y="0"/>
                  </a:moveTo>
                  <a:lnTo>
                    <a:pt x="1169" y="10"/>
                  </a:lnTo>
                  <a:lnTo>
                    <a:pt x="1159" y="10"/>
                  </a:lnTo>
                  <a:lnTo>
                    <a:pt x="1159" y="0"/>
                  </a:lnTo>
                  <a:lnTo>
                    <a:pt x="1169" y="0"/>
                  </a:lnTo>
                  <a:close/>
                  <a:moveTo>
                    <a:pt x="1245" y="0"/>
                  </a:moveTo>
                  <a:lnTo>
                    <a:pt x="1245" y="10"/>
                  </a:lnTo>
                  <a:lnTo>
                    <a:pt x="1198" y="10"/>
                  </a:lnTo>
                  <a:lnTo>
                    <a:pt x="1198" y="0"/>
                  </a:lnTo>
                  <a:lnTo>
                    <a:pt x="1245" y="0"/>
                  </a:lnTo>
                  <a:close/>
                  <a:moveTo>
                    <a:pt x="1280" y="0"/>
                  </a:moveTo>
                  <a:lnTo>
                    <a:pt x="1280" y="10"/>
                  </a:lnTo>
                  <a:lnTo>
                    <a:pt x="1274" y="10"/>
                  </a:lnTo>
                  <a:lnTo>
                    <a:pt x="1274" y="0"/>
                  </a:lnTo>
                  <a:lnTo>
                    <a:pt x="1280" y="0"/>
                  </a:lnTo>
                  <a:close/>
                  <a:moveTo>
                    <a:pt x="1299" y="0"/>
                  </a:moveTo>
                  <a:lnTo>
                    <a:pt x="1299" y="10"/>
                  </a:lnTo>
                  <a:lnTo>
                    <a:pt x="1290" y="10"/>
                  </a:lnTo>
                  <a:lnTo>
                    <a:pt x="1290" y="0"/>
                  </a:lnTo>
                  <a:lnTo>
                    <a:pt x="1299" y="0"/>
                  </a:lnTo>
                  <a:close/>
                  <a:moveTo>
                    <a:pt x="1376" y="0"/>
                  </a:moveTo>
                  <a:lnTo>
                    <a:pt x="1376" y="10"/>
                  </a:lnTo>
                  <a:lnTo>
                    <a:pt x="1328" y="10"/>
                  </a:lnTo>
                  <a:lnTo>
                    <a:pt x="1328" y="0"/>
                  </a:lnTo>
                  <a:lnTo>
                    <a:pt x="1376" y="0"/>
                  </a:lnTo>
                  <a:close/>
                  <a:moveTo>
                    <a:pt x="1414" y="0"/>
                  </a:moveTo>
                  <a:lnTo>
                    <a:pt x="1414" y="10"/>
                  </a:lnTo>
                  <a:lnTo>
                    <a:pt x="1405" y="10"/>
                  </a:lnTo>
                  <a:lnTo>
                    <a:pt x="1405" y="0"/>
                  </a:lnTo>
                  <a:lnTo>
                    <a:pt x="1414" y="0"/>
                  </a:lnTo>
                  <a:close/>
                  <a:moveTo>
                    <a:pt x="1433" y="0"/>
                  </a:moveTo>
                  <a:lnTo>
                    <a:pt x="1433" y="10"/>
                  </a:lnTo>
                  <a:lnTo>
                    <a:pt x="1424" y="10"/>
                  </a:lnTo>
                  <a:lnTo>
                    <a:pt x="1424" y="0"/>
                  </a:lnTo>
                  <a:lnTo>
                    <a:pt x="1433" y="0"/>
                  </a:lnTo>
                  <a:close/>
                  <a:moveTo>
                    <a:pt x="1510" y="0"/>
                  </a:moveTo>
                  <a:lnTo>
                    <a:pt x="1510" y="10"/>
                  </a:lnTo>
                  <a:lnTo>
                    <a:pt x="1462" y="10"/>
                  </a:lnTo>
                  <a:lnTo>
                    <a:pt x="1462" y="0"/>
                  </a:lnTo>
                  <a:lnTo>
                    <a:pt x="1510" y="0"/>
                  </a:lnTo>
                  <a:close/>
                  <a:moveTo>
                    <a:pt x="1548" y="0"/>
                  </a:moveTo>
                  <a:lnTo>
                    <a:pt x="1548" y="10"/>
                  </a:lnTo>
                  <a:lnTo>
                    <a:pt x="1538" y="10"/>
                  </a:lnTo>
                  <a:lnTo>
                    <a:pt x="1538" y="0"/>
                  </a:lnTo>
                  <a:lnTo>
                    <a:pt x="1548" y="0"/>
                  </a:lnTo>
                  <a:close/>
                  <a:moveTo>
                    <a:pt x="1567" y="0"/>
                  </a:moveTo>
                  <a:lnTo>
                    <a:pt x="1567" y="10"/>
                  </a:lnTo>
                  <a:lnTo>
                    <a:pt x="1557" y="10"/>
                  </a:lnTo>
                  <a:lnTo>
                    <a:pt x="1557" y="0"/>
                  </a:lnTo>
                  <a:lnTo>
                    <a:pt x="1567" y="0"/>
                  </a:lnTo>
                  <a:close/>
                  <a:moveTo>
                    <a:pt x="1643" y="0"/>
                  </a:moveTo>
                  <a:lnTo>
                    <a:pt x="1643" y="10"/>
                  </a:lnTo>
                  <a:lnTo>
                    <a:pt x="1596" y="10"/>
                  </a:lnTo>
                  <a:lnTo>
                    <a:pt x="1596" y="0"/>
                  </a:lnTo>
                  <a:lnTo>
                    <a:pt x="1643" y="0"/>
                  </a:lnTo>
                  <a:close/>
                  <a:moveTo>
                    <a:pt x="1682" y="0"/>
                  </a:moveTo>
                  <a:lnTo>
                    <a:pt x="1682" y="10"/>
                  </a:lnTo>
                  <a:lnTo>
                    <a:pt x="1672" y="10"/>
                  </a:lnTo>
                  <a:lnTo>
                    <a:pt x="1672" y="0"/>
                  </a:lnTo>
                  <a:lnTo>
                    <a:pt x="1682" y="0"/>
                  </a:lnTo>
                  <a:close/>
                  <a:moveTo>
                    <a:pt x="1701" y="0"/>
                  </a:moveTo>
                  <a:lnTo>
                    <a:pt x="1701" y="10"/>
                  </a:lnTo>
                  <a:lnTo>
                    <a:pt x="1691" y="10"/>
                  </a:lnTo>
                  <a:lnTo>
                    <a:pt x="1691" y="0"/>
                  </a:lnTo>
                  <a:lnTo>
                    <a:pt x="1701" y="0"/>
                  </a:lnTo>
                  <a:close/>
                  <a:moveTo>
                    <a:pt x="1777" y="0"/>
                  </a:moveTo>
                  <a:lnTo>
                    <a:pt x="1777" y="10"/>
                  </a:lnTo>
                  <a:lnTo>
                    <a:pt x="1729" y="10"/>
                  </a:lnTo>
                  <a:lnTo>
                    <a:pt x="1729" y="0"/>
                  </a:lnTo>
                  <a:lnTo>
                    <a:pt x="1777" y="0"/>
                  </a:lnTo>
                  <a:close/>
                  <a:moveTo>
                    <a:pt x="1815" y="0"/>
                  </a:moveTo>
                  <a:lnTo>
                    <a:pt x="1815" y="10"/>
                  </a:lnTo>
                  <a:lnTo>
                    <a:pt x="1806" y="10"/>
                  </a:lnTo>
                  <a:lnTo>
                    <a:pt x="1806" y="0"/>
                  </a:lnTo>
                  <a:lnTo>
                    <a:pt x="1815" y="0"/>
                  </a:lnTo>
                  <a:close/>
                  <a:moveTo>
                    <a:pt x="1834" y="0"/>
                  </a:moveTo>
                  <a:lnTo>
                    <a:pt x="1834" y="10"/>
                  </a:lnTo>
                  <a:lnTo>
                    <a:pt x="1825" y="10"/>
                  </a:lnTo>
                  <a:lnTo>
                    <a:pt x="1825" y="0"/>
                  </a:lnTo>
                  <a:lnTo>
                    <a:pt x="1834" y="0"/>
                  </a:lnTo>
                  <a:close/>
                  <a:moveTo>
                    <a:pt x="1908" y="0"/>
                  </a:moveTo>
                  <a:lnTo>
                    <a:pt x="1908" y="10"/>
                  </a:lnTo>
                  <a:lnTo>
                    <a:pt x="1863" y="10"/>
                  </a:lnTo>
                  <a:lnTo>
                    <a:pt x="1863" y="0"/>
                  </a:lnTo>
                  <a:lnTo>
                    <a:pt x="1908" y="0"/>
                  </a:lnTo>
                  <a:close/>
                  <a:moveTo>
                    <a:pt x="1946" y="0"/>
                  </a:moveTo>
                  <a:lnTo>
                    <a:pt x="1946" y="10"/>
                  </a:lnTo>
                  <a:lnTo>
                    <a:pt x="1936" y="10"/>
                  </a:lnTo>
                  <a:lnTo>
                    <a:pt x="1936" y="0"/>
                  </a:lnTo>
                  <a:lnTo>
                    <a:pt x="1946" y="0"/>
                  </a:lnTo>
                  <a:close/>
                  <a:moveTo>
                    <a:pt x="1965" y="0"/>
                  </a:moveTo>
                  <a:lnTo>
                    <a:pt x="1965" y="10"/>
                  </a:lnTo>
                  <a:lnTo>
                    <a:pt x="1955" y="10"/>
                  </a:lnTo>
                  <a:lnTo>
                    <a:pt x="1955" y="0"/>
                  </a:lnTo>
                  <a:lnTo>
                    <a:pt x="1965" y="0"/>
                  </a:lnTo>
                  <a:close/>
                  <a:moveTo>
                    <a:pt x="2041" y="0"/>
                  </a:moveTo>
                  <a:lnTo>
                    <a:pt x="2041" y="10"/>
                  </a:lnTo>
                  <a:lnTo>
                    <a:pt x="1994" y="10"/>
                  </a:lnTo>
                  <a:lnTo>
                    <a:pt x="1994" y="0"/>
                  </a:lnTo>
                  <a:lnTo>
                    <a:pt x="2041" y="0"/>
                  </a:lnTo>
                  <a:close/>
                  <a:moveTo>
                    <a:pt x="2080" y="0"/>
                  </a:moveTo>
                  <a:lnTo>
                    <a:pt x="2080" y="10"/>
                  </a:lnTo>
                  <a:lnTo>
                    <a:pt x="2070" y="10"/>
                  </a:lnTo>
                  <a:lnTo>
                    <a:pt x="2070" y="0"/>
                  </a:lnTo>
                  <a:lnTo>
                    <a:pt x="2080" y="0"/>
                  </a:lnTo>
                  <a:close/>
                  <a:moveTo>
                    <a:pt x="2099" y="0"/>
                  </a:moveTo>
                  <a:lnTo>
                    <a:pt x="2099" y="10"/>
                  </a:lnTo>
                  <a:lnTo>
                    <a:pt x="2089" y="10"/>
                  </a:lnTo>
                  <a:lnTo>
                    <a:pt x="2089" y="0"/>
                  </a:lnTo>
                  <a:lnTo>
                    <a:pt x="2099" y="0"/>
                  </a:lnTo>
                  <a:close/>
                  <a:moveTo>
                    <a:pt x="2175" y="0"/>
                  </a:moveTo>
                  <a:lnTo>
                    <a:pt x="2175" y="10"/>
                  </a:lnTo>
                  <a:lnTo>
                    <a:pt x="2127" y="10"/>
                  </a:lnTo>
                  <a:lnTo>
                    <a:pt x="2127" y="0"/>
                  </a:lnTo>
                  <a:lnTo>
                    <a:pt x="2175" y="0"/>
                  </a:lnTo>
                  <a:close/>
                  <a:moveTo>
                    <a:pt x="2213" y="0"/>
                  </a:moveTo>
                  <a:lnTo>
                    <a:pt x="2213" y="10"/>
                  </a:lnTo>
                  <a:lnTo>
                    <a:pt x="2204" y="10"/>
                  </a:lnTo>
                  <a:lnTo>
                    <a:pt x="2204" y="0"/>
                  </a:lnTo>
                  <a:lnTo>
                    <a:pt x="2213" y="0"/>
                  </a:lnTo>
                  <a:close/>
                  <a:moveTo>
                    <a:pt x="2232" y="0"/>
                  </a:moveTo>
                  <a:lnTo>
                    <a:pt x="2232" y="10"/>
                  </a:lnTo>
                  <a:lnTo>
                    <a:pt x="2223" y="10"/>
                  </a:lnTo>
                  <a:lnTo>
                    <a:pt x="2223" y="0"/>
                  </a:lnTo>
                  <a:lnTo>
                    <a:pt x="2232" y="0"/>
                  </a:lnTo>
                  <a:close/>
                  <a:moveTo>
                    <a:pt x="2309" y="0"/>
                  </a:moveTo>
                  <a:lnTo>
                    <a:pt x="2309" y="10"/>
                  </a:lnTo>
                  <a:lnTo>
                    <a:pt x="2261" y="10"/>
                  </a:lnTo>
                  <a:lnTo>
                    <a:pt x="2261" y="0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 noEditPoints="1"/>
            </p:cNvSpPr>
            <p:nvPr/>
          </p:nvSpPr>
          <p:spPr bwMode="auto">
            <a:xfrm>
              <a:off x="9827" y="7416"/>
              <a:ext cx="1628" cy="810"/>
            </a:xfrm>
            <a:custGeom>
              <a:avLst/>
              <a:gdLst/>
              <a:ahLst/>
              <a:cxnLst>
                <a:cxn ang="0">
                  <a:pos x="461" y="314"/>
                </a:cxn>
                <a:cxn ang="0">
                  <a:pos x="449" y="361"/>
                </a:cxn>
                <a:cxn ang="0">
                  <a:pos x="519" y="349"/>
                </a:cxn>
                <a:cxn ang="0">
                  <a:pos x="474" y="206"/>
                </a:cxn>
                <a:cxn ang="0">
                  <a:pos x="496" y="199"/>
                </a:cxn>
                <a:cxn ang="0">
                  <a:pos x="525" y="196"/>
                </a:cxn>
                <a:cxn ang="0">
                  <a:pos x="458" y="152"/>
                </a:cxn>
                <a:cxn ang="0">
                  <a:pos x="512" y="136"/>
                </a:cxn>
                <a:cxn ang="0">
                  <a:pos x="465" y="130"/>
                </a:cxn>
                <a:cxn ang="0">
                  <a:pos x="512" y="50"/>
                </a:cxn>
                <a:cxn ang="0">
                  <a:pos x="490" y="9"/>
                </a:cxn>
                <a:cxn ang="0">
                  <a:pos x="433" y="95"/>
                </a:cxn>
                <a:cxn ang="0">
                  <a:pos x="414" y="111"/>
                </a:cxn>
                <a:cxn ang="0">
                  <a:pos x="436" y="165"/>
                </a:cxn>
                <a:cxn ang="0">
                  <a:pos x="410" y="269"/>
                </a:cxn>
                <a:cxn ang="0">
                  <a:pos x="426" y="231"/>
                </a:cxn>
                <a:cxn ang="0">
                  <a:pos x="452" y="206"/>
                </a:cxn>
                <a:cxn ang="0">
                  <a:pos x="449" y="269"/>
                </a:cxn>
                <a:cxn ang="0">
                  <a:pos x="474" y="358"/>
                </a:cxn>
                <a:cxn ang="0">
                  <a:pos x="366" y="345"/>
                </a:cxn>
                <a:cxn ang="0">
                  <a:pos x="331" y="345"/>
                </a:cxn>
                <a:cxn ang="0">
                  <a:pos x="465" y="504"/>
                </a:cxn>
                <a:cxn ang="0">
                  <a:pos x="439" y="450"/>
                </a:cxn>
                <a:cxn ang="0">
                  <a:pos x="525" y="441"/>
                </a:cxn>
                <a:cxn ang="0">
                  <a:pos x="525" y="514"/>
                </a:cxn>
                <a:cxn ang="0">
                  <a:pos x="410" y="393"/>
                </a:cxn>
                <a:cxn ang="0">
                  <a:pos x="423" y="307"/>
                </a:cxn>
                <a:cxn ang="0">
                  <a:pos x="414" y="361"/>
                </a:cxn>
                <a:cxn ang="0">
                  <a:pos x="321" y="399"/>
                </a:cxn>
                <a:cxn ang="0">
                  <a:pos x="328" y="434"/>
                </a:cxn>
                <a:cxn ang="0">
                  <a:pos x="465" y="418"/>
                </a:cxn>
                <a:cxn ang="0">
                  <a:pos x="512" y="390"/>
                </a:cxn>
                <a:cxn ang="0">
                  <a:pos x="430" y="396"/>
                </a:cxn>
                <a:cxn ang="0">
                  <a:pos x="404" y="510"/>
                </a:cxn>
                <a:cxn ang="0">
                  <a:pos x="395" y="476"/>
                </a:cxn>
                <a:cxn ang="0">
                  <a:pos x="414" y="431"/>
                </a:cxn>
                <a:cxn ang="0">
                  <a:pos x="433" y="412"/>
                </a:cxn>
                <a:cxn ang="0">
                  <a:pos x="331" y="476"/>
                </a:cxn>
                <a:cxn ang="0">
                  <a:pos x="337" y="437"/>
                </a:cxn>
                <a:cxn ang="0">
                  <a:pos x="375" y="482"/>
                </a:cxn>
                <a:cxn ang="0">
                  <a:pos x="296" y="520"/>
                </a:cxn>
                <a:cxn ang="0">
                  <a:pos x="175" y="495"/>
                </a:cxn>
                <a:cxn ang="0">
                  <a:pos x="223" y="504"/>
                </a:cxn>
                <a:cxn ang="0">
                  <a:pos x="159" y="495"/>
                </a:cxn>
                <a:cxn ang="0">
                  <a:pos x="137" y="485"/>
                </a:cxn>
                <a:cxn ang="0">
                  <a:pos x="117" y="507"/>
                </a:cxn>
                <a:cxn ang="0">
                  <a:pos x="108" y="463"/>
                </a:cxn>
                <a:cxn ang="0">
                  <a:pos x="3" y="520"/>
                </a:cxn>
                <a:cxn ang="0">
                  <a:pos x="86" y="453"/>
                </a:cxn>
                <a:cxn ang="0">
                  <a:pos x="95" y="409"/>
                </a:cxn>
                <a:cxn ang="0">
                  <a:pos x="124" y="441"/>
                </a:cxn>
                <a:cxn ang="0">
                  <a:pos x="200" y="403"/>
                </a:cxn>
                <a:cxn ang="0">
                  <a:pos x="280" y="431"/>
                </a:cxn>
                <a:cxn ang="0">
                  <a:pos x="194" y="422"/>
                </a:cxn>
                <a:cxn ang="0">
                  <a:pos x="280" y="472"/>
                </a:cxn>
                <a:cxn ang="0">
                  <a:pos x="334" y="498"/>
                </a:cxn>
              </a:cxnLst>
              <a:rect l="0" t="0" r="r" b="b"/>
              <a:pathLst>
                <a:path w="525" h="523">
                  <a:moveTo>
                    <a:pt x="461" y="339"/>
                  </a:moveTo>
                  <a:lnTo>
                    <a:pt x="471" y="339"/>
                  </a:lnTo>
                  <a:lnTo>
                    <a:pt x="474" y="336"/>
                  </a:lnTo>
                  <a:lnTo>
                    <a:pt x="477" y="330"/>
                  </a:lnTo>
                  <a:lnTo>
                    <a:pt x="477" y="323"/>
                  </a:lnTo>
                  <a:lnTo>
                    <a:pt x="474" y="317"/>
                  </a:lnTo>
                  <a:lnTo>
                    <a:pt x="468" y="314"/>
                  </a:lnTo>
                  <a:lnTo>
                    <a:pt x="461" y="314"/>
                  </a:lnTo>
                  <a:lnTo>
                    <a:pt x="452" y="320"/>
                  </a:lnTo>
                  <a:lnTo>
                    <a:pt x="445" y="326"/>
                  </a:lnTo>
                  <a:lnTo>
                    <a:pt x="442" y="330"/>
                  </a:lnTo>
                  <a:lnTo>
                    <a:pt x="439" y="336"/>
                  </a:lnTo>
                  <a:lnTo>
                    <a:pt x="439" y="345"/>
                  </a:lnTo>
                  <a:lnTo>
                    <a:pt x="439" y="352"/>
                  </a:lnTo>
                  <a:lnTo>
                    <a:pt x="442" y="358"/>
                  </a:lnTo>
                  <a:lnTo>
                    <a:pt x="449" y="361"/>
                  </a:lnTo>
                  <a:lnTo>
                    <a:pt x="455" y="368"/>
                  </a:lnTo>
                  <a:lnTo>
                    <a:pt x="465" y="371"/>
                  </a:lnTo>
                  <a:lnTo>
                    <a:pt x="474" y="374"/>
                  </a:lnTo>
                  <a:lnTo>
                    <a:pt x="484" y="374"/>
                  </a:lnTo>
                  <a:lnTo>
                    <a:pt x="493" y="371"/>
                  </a:lnTo>
                  <a:lnTo>
                    <a:pt x="503" y="364"/>
                  </a:lnTo>
                  <a:lnTo>
                    <a:pt x="509" y="358"/>
                  </a:lnTo>
                  <a:lnTo>
                    <a:pt x="519" y="349"/>
                  </a:lnTo>
                  <a:lnTo>
                    <a:pt x="522" y="339"/>
                  </a:lnTo>
                  <a:lnTo>
                    <a:pt x="525" y="323"/>
                  </a:lnTo>
                  <a:lnTo>
                    <a:pt x="525" y="307"/>
                  </a:lnTo>
                  <a:lnTo>
                    <a:pt x="522" y="295"/>
                  </a:lnTo>
                  <a:lnTo>
                    <a:pt x="519" y="282"/>
                  </a:lnTo>
                  <a:lnTo>
                    <a:pt x="506" y="263"/>
                  </a:lnTo>
                  <a:lnTo>
                    <a:pt x="493" y="241"/>
                  </a:lnTo>
                  <a:lnTo>
                    <a:pt x="474" y="206"/>
                  </a:lnTo>
                  <a:lnTo>
                    <a:pt x="458" y="171"/>
                  </a:lnTo>
                  <a:lnTo>
                    <a:pt x="474" y="168"/>
                  </a:lnTo>
                  <a:lnTo>
                    <a:pt x="490" y="171"/>
                  </a:lnTo>
                  <a:lnTo>
                    <a:pt x="496" y="174"/>
                  </a:lnTo>
                  <a:lnTo>
                    <a:pt x="503" y="180"/>
                  </a:lnTo>
                  <a:lnTo>
                    <a:pt x="506" y="187"/>
                  </a:lnTo>
                  <a:lnTo>
                    <a:pt x="506" y="196"/>
                  </a:lnTo>
                  <a:lnTo>
                    <a:pt x="496" y="199"/>
                  </a:lnTo>
                  <a:lnTo>
                    <a:pt x="493" y="206"/>
                  </a:lnTo>
                  <a:lnTo>
                    <a:pt x="493" y="215"/>
                  </a:lnTo>
                  <a:lnTo>
                    <a:pt x="500" y="222"/>
                  </a:lnTo>
                  <a:lnTo>
                    <a:pt x="506" y="225"/>
                  </a:lnTo>
                  <a:lnTo>
                    <a:pt x="512" y="225"/>
                  </a:lnTo>
                  <a:lnTo>
                    <a:pt x="519" y="218"/>
                  </a:lnTo>
                  <a:lnTo>
                    <a:pt x="525" y="209"/>
                  </a:lnTo>
                  <a:lnTo>
                    <a:pt x="525" y="196"/>
                  </a:lnTo>
                  <a:lnTo>
                    <a:pt x="525" y="180"/>
                  </a:lnTo>
                  <a:lnTo>
                    <a:pt x="519" y="171"/>
                  </a:lnTo>
                  <a:lnTo>
                    <a:pt x="509" y="165"/>
                  </a:lnTo>
                  <a:lnTo>
                    <a:pt x="496" y="158"/>
                  </a:lnTo>
                  <a:lnTo>
                    <a:pt x="484" y="155"/>
                  </a:lnTo>
                  <a:lnTo>
                    <a:pt x="471" y="155"/>
                  </a:lnTo>
                  <a:lnTo>
                    <a:pt x="458" y="158"/>
                  </a:lnTo>
                  <a:lnTo>
                    <a:pt x="458" y="152"/>
                  </a:lnTo>
                  <a:lnTo>
                    <a:pt x="455" y="149"/>
                  </a:lnTo>
                  <a:lnTo>
                    <a:pt x="468" y="142"/>
                  </a:lnTo>
                  <a:lnTo>
                    <a:pt x="477" y="139"/>
                  </a:lnTo>
                  <a:lnTo>
                    <a:pt x="487" y="136"/>
                  </a:lnTo>
                  <a:lnTo>
                    <a:pt x="500" y="139"/>
                  </a:lnTo>
                  <a:lnTo>
                    <a:pt x="503" y="139"/>
                  </a:lnTo>
                  <a:lnTo>
                    <a:pt x="509" y="139"/>
                  </a:lnTo>
                  <a:lnTo>
                    <a:pt x="512" y="136"/>
                  </a:lnTo>
                  <a:lnTo>
                    <a:pt x="516" y="133"/>
                  </a:lnTo>
                  <a:lnTo>
                    <a:pt x="516" y="126"/>
                  </a:lnTo>
                  <a:lnTo>
                    <a:pt x="512" y="123"/>
                  </a:lnTo>
                  <a:lnTo>
                    <a:pt x="509" y="120"/>
                  </a:lnTo>
                  <a:lnTo>
                    <a:pt x="506" y="117"/>
                  </a:lnTo>
                  <a:lnTo>
                    <a:pt x="490" y="114"/>
                  </a:lnTo>
                  <a:lnTo>
                    <a:pt x="477" y="120"/>
                  </a:lnTo>
                  <a:lnTo>
                    <a:pt x="465" y="130"/>
                  </a:lnTo>
                  <a:lnTo>
                    <a:pt x="455" y="139"/>
                  </a:lnTo>
                  <a:lnTo>
                    <a:pt x="458" y="130"/>
                  </a:lnTo>
                  <a:lnTo>
                    <a:pt x="461" y="117"/>
                  </a:lnTo>
                  <a:lnTo>
                    <a:pt x="465" y="107"/>
                  </a:lnTo>
                  <a:lnTo>
                    <a:pt x="471" y="98"/>
                  </a:lnTo>
                  <a:lnTo>
                    <a:pt x="484" y="82"/>
                  </a:lnTo>
                  <a:lnTo>
                    <a:pt x="500" y="66"/>
                  </a:lnTo>
                  <a:lnTo>
                    <a:pt x="512" y="50"/>
                  </a:lnTo>
                  <a:lnTo>
                    <a:pt x="522" y="31"/>
                  </a:lnTo>
                  <a:lnTo>
                    <a:pt x="525" y="22"/>
                  </a:lnTo>
                  <a:lnTo>
                    <a:pt x="525" y="12"/>
                  </a:lnTo>
                  <a:lnTo>
                    <a:pt x="522" y="6"/>
                  </a:lnTo>
                  <a:lnTo>
                    <a:pt x="516" y="3"/>
                  </a:lnTo>
                  <a:lnTo>
                    <a:pt x="509" y="0"/>
                  </a:lnTo>
                  <a:lnTo>
                    <a:pt x="500" y="3"/>
                  </a:lnTo>
                  <a:lnTo>
                    <a:pt x="490" y="9"/>
                  </a:lnTo>
                  <a:lnTo>
                    <a:pt x="480" y="19"/>
                  </a:lnTo>
                  <a:lnTo>
                    <a:pt x="471" y="38"/>
                  </a:lnTo>
                  <a:lnTo>
                    <a:pt x="461" y="63"/>
                  </a:lnTo>
                  <a:lnTo>
                    <a:pt x="455" y="88"/>
                  </a:lnTo>
                  <a:lnTo>
                    <a:pt x="449" y="114"/>
                  </a:lnTo>
                  <a:lnTo>
                    <a:pt x="445" y="107"/>
                  </a:lnTo>
                  <a:lnTo>
                    <a:pt x="439" y="98"/>
                  </a:lnTo>
                  <a:lnTo>
                    <a:pt x="433" y="95"/>
                  </a:lnTo>
                  <a:lnTo>
                    <a:pt x="423" y="92"/>
                  </a:lnTo>
                  <a:lnTo>
                    <a:pt x="417" y="92"/>
                  </a:lnTo>
                  <a:lnTo>
                    <a:pt x="414" y="92"/>
                  </a:lnTo>
                  <a:lnTo>
                    <a:pt x="410" y="95"/>
                  </a:lnTo>
                  <a:lnTo>
                    <a:pt x="410" y="98"/>
                  </a:lnTo>
                  <a:lnTo>
                    <a:pt x="410" y="104"/>
                  </a:lnTo>
                  <a:lnTo>
                    <a:pt x="410" y="107"/>
                  </a:lnTo>
                  <a:lnTo>
                    <a:pt x="414" y="111"/>
                  </a:lnTo>
                  <a:lnTo>
                    <a:pt x="417" y="111"/>
                  </a:lnTo>
                  <a:lnTo>
                    <a:pt x="426" y="114"/>
                  </a:lnTo>
                  <a:lnTo>
                    <a:pt x="436" y="120"/>
                  </a:lnTo>
                  <a:lnTo>
                    <a:pt x="442" y="126"/>
                  </a:lnTo>
                  <a:lnTo>
                    <a:pt x="449" y="133"/>
                  </a:lnTo>
                  <a:lnTo>
                    <a:pt x="449" y="149"/>
                  </a:lnTo>
                  <a:lnTo>
                    <a:pt x="449" y="161"/>
                  </a:lnTo>
                  <a:lnTo>
                    <a:pt x="436" y="165"/>
                  </a:lnTo>
                  <a:lnTo>
                    <a:pt x="426" y="168"/>
                  </a:lnTo>
                  <a:lnTo>
                    <a:pt x="420" y="174"/>
                  </a:lnTo>
                  <a:lnTo>
                    <a:pt x="414" y="184"/>
                  </a:lnTo>
                  <a:lnTo>
                    <a:pt x="401" y="199"/>
                  </a:lnTo>
                  <a:lnTo>
                    <a:pt x="398" y="218"/>
                  </a:lnTo>
                  <a:lnTo>
                    <a:pt x="398" y="241"/>
                  </a:lnTo>
                  <a:lnTo>
                    <a:pt x="407" y="260"/>
                  </a:lnTo>
                  <a:lnTo>
                    <a:pt x="410" y="269"/>
                  </a:lnTo>
                  <a:lnTo>
                    <a:pt x="420" y="279"/>
                  </a:lnTo>
                  <a:lnTo>
                    <a:pt x="430" y="285"/>
                  </a:lnTo>
                  <a:lnTo>
                    <a:pt x="439" y="295"/>
                  </a:lnTo>
                  <a:lnTo>
                    <a:pt x="433" y="282"/>
                  </a:lnTo>
                  <a:lnTo>
                    <a:pt x="430" y="266"/>
                  </a:lnTo>
                  <a:lnTo>
                    <a:pt x="430" y="253"/>
                  </a:lnTo>
                  <a:lnTo>
                    <a:pt x="433" y="241"/>
                  </a:lnTo>
                  <a:lnTo>
                    <a:pt x="426" y="231"/>
                  </a:lnTo>
                  <a:lnTo>
                    <a:pt x="420" y="225"/>
                  </a:lnTo>
                  <a:lnTo>
                    <a:pt x="417" y="212"/>
                  </a:lnTo>
                  <a:lnTo>
                    <a:pt x="420" y="203"/>
                  </a:lnTo>
                  <a:lnTo>
                    <a:pt x="423" y="193"/>
                  </a:lnTo>
                  <a:lnTo>
                    <a:pt x="430" y="184"/>
                  </a:lnTo>
                  <a:lnTo>
                    <a:pt x="436" y="177"/>
                  </a:lnTo>
                  <a:lnTo>
                    <a:pt x="449" y="174"/>
                  </a:lnTo>
                  <a:lnTo>
                    <a:pt x="452" y="206"/>
                  </a:lnTo>
                  <a:lnTo>
                    <a:pt x="461" y="238"/>
                  </a:lnTo>
                  <a:lnTo>
                    <a:pt x="471" y="263"/>
                  </a:lnTo>
                  <a:lnTo>
                    <a:pt x="484" y="288"/>
                  </a:lnTo>
                  <a:lnTo>
                    <a:pt x="474" y="279"/>
                  </a:lnTo>
                  <a:lnTo>
                    <a:pt x="461" y="269"/>
                  </a:lnTo>
                  <a:lnTo>
                    <a:pt x="452" y="260"/>
                  </a:lnTo>
                  <a:lnTo>
                    <a:pt x="442" y="247"/>
                  </a:lnTo>
                  <a:lnTo>
                    <a:pt x="449" y="269"/>
                  </a:lnTo>
                  <a:lnTo>
                    <a:pt x="458" y="288"/>
                  </a:lnTo>
                  <a:lnTo>
                    <a:pt x="474" y="304"/>
                  </a:lnTo>
                  <a:lnTo>
                    <a:pt x="500" y="323"/>
                  </a:lnTo>
                  <a:lnTo>
                    <a:pt x="500" y="336"/>
                  </a:lnTo>
                  <a:lnTo>
                    <a:pt x="496" y="345"/>
                  </a:lnTo>
                  <a:lnTo>
                    <a:pt x="490" y="352"/>
                  </a:lnTo>
                  <a:lnTo>
                    <a:pt x="484" y="355"/>
                  </a:lnTo>
                  <a:lnTo>
                    <a:pt x="474" y="358"/>
                  </a:lnTo>
                  <a:lnTo>
                    <a:pt x="465" y="352"/>
                  </a:lnTo>
                  <a:lnTo>
                    <a:pt x="461" y="345"/>
                  </a:lnTo>
                  <a:lnTo>
                    <a:pt x="461" y="339"/>
                  </a:lnTo>
                  <a:close/>
                  <a:moveTo>
                    <a:pt x="398" y="399"/>
                  </a:moveTo>
                  <a:lnTo>
                    <a:pt x="398" y="396"/>
                  </a:lnTo>
                  <a:lnTo>
                    <a:pt x="388" y="374"/>
                  </a:lnTo>
                  <a:lnTo>
                    <a:pt x="375" y="358"/>
                  </a:lnTo>
                  <a:lnTo>
                    <a:pt x="366" y="345"/>
                  </a:lnTo>
                  <a:lnTo>
                    <a:pt x="356" y="336"/>
                  </a:lnTo>
                  <a:lnTo>
                    <a:pt x="347" y="330"/>
                  </a:lnTo>
                  <a:lnTo>
                    <a:pt x="340" y="326"/>
                  </a:lnTo>
                  <a:lnTo>
                    <a:pt x="334" y="326"/>
                  </a:lnTo>
                  <a:lnTo>
                    <a:pt x="328" y="330"/>
                  </a:lnTo>
                  <a:lnTo>
                    <a:pt x="328" y="333"/>
                  </a:lnTo>
                  <a:lnTo>
                    <a:pt x="328" y="339"/>
                  </a:lnTo>
                  <a:lnTo>
                    <a:pt x="331" y="345"/>
                  </a:lnTo>
                  <a:lnTo>
                    <a:pt x="334" y="355"/>
                  </a:lnTo>
                  <a:lnTo>
                    <a:pt x="344" y="364"/>
                  </a:lnTo>
                  <a:lnTo>
                    <a:pt x="356" y="377"/>
                  </a:lnTo>
                  <a:lnTo>
                    <a:pt x="375" y="387"/>
                  </a:lnTo>
                  <a:lnTo>
                    <a:pt x="398" y="396"/>
                  </a:lnTo>
                  <a:lnTo>
                    <a:pt x="398" y="399"/>
                  </a:lnTo>
                  <a:close/>
                  <a:moveTo>
                    <a:pt x="471" y="488"/>
                  </a:moveTo>
                  <a:lnTo>
                    <a:pt x="465" y="504"/>
                  </a:lnTo>
                  <a:lnTo>
                    <a:pt x="455" y="517"/>
                  </a:lnTo>
                  <a:lnTo>
                    <a:pt x="442" y="523"/>
                  </a:lnTo>
                  <a:lnTo>
                    <a:pt x="423" y="523"/>
                  </a:lnTo>
                  <a:lnTo>
                    <a:pt x="433" y="504"/>
                  </a:lnTo>
                  <a:lnTo>
                    <a:pt x="436" y="485"/>
                  </a:lnTo>
                  <a:lnTo>
                    <a:pt x="436" y="469"/>
                  </a:lnTo>
                  <a:lnTo>
                    <a:pt x="430" y="453"/>
                  </a:lnTo>
                  <a:lnTo>
                    <a:pt x="439" y="450"/>
                  </a:lnTo>
                  <a:lnTo>
                    <a:pt x="445" y="444"/>
                  </a:lnTo>
                  <a:lnTo>
                    <a:pt x="452" y="437"/>
                  </a:lnTo>
                  <a:lnTo>
                    <a:pt x="452" y="428"/>
                  </a:lnTo>
                  <a:lnTo>
                    <a:pt x="471" y="434"/>
                  </a:lnTo>
                  <a:lnTo>
                    <a:pt x="487" y="434"/>
                  </a:lnTo>
                  <a:lnTo>
                    <a:pt x="506" y="431"/>
                  </a:lnTo>
                  <a:lnTo>
                    <a:pt x="525" y="425"/>
                  </a:lnTo>
                  <a:lnTo>
                    <a:pt x="525" y="441"/>
                  </a:lnTo>
                  <a:lnTo>
                    <a:pt x="519" y="453"/>
                  </a:lnTo>
                  <a:lnTo>
                    <a:pt x="506" y="463"/>
                  </a:lnTo>
                  <a:lnTo>
                    <a:pt x="490" y="469"/>
                  </a:lnTo>
                  <a:lnTo>
                    <a:pt x="506" y="479"/>
                  </a:lnTo>
                  <a:lnTo>
                    <a:pt x="519" y="491"/>
                  </a:lnTo>
                  <a:lnTo>
                    <a:pt x="522" y="498"/>
                  </a:lnTo>
                  <a:lnTo>
                    <a:pt x="525" y="507"/>
                  </a:lnTo>
                  <a:lnTo>
                    <a:pt x="525" y="514"/>
                  </a:lnTo>
                  <a:lnTo>
                    <a:pt x="525" y="523"/>
                  </a:lnTo>
                  <a:lnTo>
                    <a:pt x="516" y="523"/>
                  </a:lnTo>
                  <a:lnTo>
                    <a:pt x="509" y="523"/>
                  </a:lnTo>
                  <a:lnTo>
                    <a:pt x="500" y="520"/>
                  </a:lnTo>
                  <a:lnTo>
                    <a:pt x="493" y="517"/>
                  </a:lnTo>
                  <a:lnTo>
                    <a:pt x="480" y="504"/>
                  </a:lnTo>
                  <a:lnTo>
                    <a:pt x="471" y="488"/>
                  </a:lnTo>
                  <a:close/>
                  <a:moveTo>
                    <a:pt x="410" y="393"/>
                  </a:moveTo>
                  <a:lnTo>
                    <a:pt x="401" y="374"/>
                  </a:lnTo>
                  <a:lnTo>
                    <a:pt x="395" y="355"/>
                  </a:lnTo>
                  <a:lnTo>
                    <a:pt x="395" y="342"/>
                  </a:lnTo>
                  <a:lnTo>
                    <a:pt x="398" y="333"/>
                  </a:lnTo>
                  <a:lnTo>
                    <a:pt x="401" y="320"/>
                  </a:lnTo>
                  <a:lnTo>
                    <a:pt x="410" y="314"/>
                  </a:lnTo>
                  <a:lnTo>
                    <a:pt x="417" y="307"/>
                  </a:lnTo>
                  <a:lnTo>
                    <a:pt x="423" y="307"/>
                  </a:lnTo>
                  <a:lnTo>
                    <a:pt x="426" y="311"/>
                  </a:lnTo>
                  <a:lnTo>
                    <a:pt x="433" y="314"/>
                  </a:lnTo>
                  <a:lnTo>
                    <a:pt x="433" y="317"/>
                  </a:lnTo>
                  <a:lnTo>
                    <a:pt x="436" y="323"/>
                  </a:lnTo>
                  <a:lnTo>
                    <a:pt x="433" y="330"/>
                  </a:lnTo>
                  <a:lnTo>
                    <a:pt x="430" y="333"/>
                  </a:lnTo>
                  <a:lnTo>
                    <a:pt x="420" y="345"/>
                  </a:lnTo>
                  <a:lnTo>
                    <a:pt x="414" y="361"/>
                  </a:lnTo>
                  <a:lnTo>
                    <a:pt x="410" y="374"/>
                  </a:lnTo>
                  <a:lnTo>
                    <a:pt x="410" y="393"/>
                  </a:lnTo>
                  <a:close/>
                  <a:moveTo>
                    <a:pt x="391" y="409"/>
                  </a:moveTo>
                  <a:lnTo>
                    <a:pt x="375" y="399"/>
                  </a:lnTo>
                  <a:lnTo>
                    <a:pt x="353" y="393"/>
                  </a:lnTo>
                  <a:lnTo>
                    <a:pt x="344" y="393"/>
                  </a:lnTo>
                  <a:lnTo>
                    <a:pt x="331" y="396"/>
                  </a:lnTo>
                  <a:lnTo>
                    <a:pt x="321" y="399"/>
                  </a:lnTo>
                  <a:lnTo>
                    <a:pt x="312" y="409"/>
                  </a:lnTo>
                  <a:lnTo>
                    <a:pt x="309" y="415"/>
                  </a:lnTo>
                  <a:lnTo>
                    <a:pt x="309" y="422"/>
                  </a:lnTo>
                  <a:lnTo>
                    <a:pt x="309" y="428"/>
                  </a:lnTo>
                  <a:lnTo>
                    <a:pt x="312" y="431"/>
                  </a:lnTo>
                  <a:lnTo>
                    <a:pt x="318" y="434"/>
                  </a:lnTo>
                  <a:lnTo>
                    <a:pt x="324" y="434"/>
                  </a:lnTo>
                  <a:lnTo>
                    <a:pt x="328" y="434"/>
                  </a:lnTo>
                  <a:lnTo>
                    <a:pt x="334" y="428"/>
                  </a:lnTo>
                  <a:lnTo>
                    <a:pt x="347" y="418"/>
                  </a:lnTo>
                  <a:lnTo>
                    <a:pt x="359" y="412"/>
                  </a:lnTo>
                  <a:lnTo>
                    <a:pt x="375" y="412"/>
                  </a:lnTo>
                  <a:lnTo>
                    <a:pt x="391" y="409"/>
                  </a:lnTo>
                  <a:close/>
                  <a:moveTo>
                    <a:pt x="430" y="396"/>
                  </a:moveTo>
                  <a:lnTo>
                    <a:pt x="445" y="409"/>
                  </a:lnTo>
                  <a:lnTo>
                    <a:pt x="465" y="418"/>
                  </a:lnTo>
                  <a:lnTo>
                    <a:pt x="474" y="422"/>
                  </a:lnTo>
                  <a:lnTo>
                    <a:pt x="487" y="422"/>
                  </a:lnTo>
                  <a:lnTo>
                    <a:pt x="500" y="418"/>
                  </a:lnTo>
                  <a:lnTo>
                    <a:pt x="509" y="412"/>
                  </a:lnTo>
                  <a:lnTo>
                    <a:pt x="512" y="406"/>
                  </a:lnTo>
                  <a:lnTo>
                    <a:pt x="516" y="399"/>
                  </a:lnTo>
                  <a:lnTo>
                    <a:pt x="516" y="393"/>
                  </a:lnTo>
                  <a:lnTo>
                    <a:pt x="512" y="390"/>
                  </a:lnTo>
                  <a:lnTo>
                    <a:pt x="506" y="387"/>
                  </a:lnTo>
                  <a:lnTo>
                    <a:pt x="503" y="384"/>
                  </a:lnTo>
                  <a:lnTo>
                    <a:pt x="496" y="384"/>
                  </a:lnTo>
                  <a:lnTo>
                    <a:pt x="490" y="387"/>
                  </a:lnTo>
                  <a:lnTo>
                    <a:pt x="477" y="396"/>
                  </a:lnTo>
                  <a:lnTo>
                    <a:pt x="461" y="399"/>
                  </a:lnTo>
                  <a:lnTo>
                    <a:pt x="445" y="396"/>
                  </a:lnTo>
                  <a:lnTo>
                    <a:pt x="430" y="396"/>
                  </a:lnTo>
                  <a:close/>
                  <a:moveTo>
                    <a:pt x="395" y="428"/>
                  </a:moveTo>
                  <a:lnTo>
                    <a:pt x="410" y="444"/>
                  </a:lnTo>
                  <a:lnTo>
                    <a:pt x="420" y="463"/>
                  </a:lnTo>
                  <a:lnTo>
                    <a:pt x="420" y="476"/>
                  </a:lnTo>
                  <a:lnTo>
                    <a:pt x="420" y="485"/>
                  </a:lnTo>
                  <a:lnTo>
                    <a:pt x="417" y="498"/>
                  </a:lnTo>
                  <a:lnTo>
                    <a:pt x="410" y="507"/>
                  </a:lnTo>
                  <a:lnTo>
                    <a:pt x="404" y="510"/>
                  </a:lnTo>
                  <a:lnTo>
                    <a:pt x="401" y="514"/>
                  </a:lnTo>
                  <a:lnTo>
                    <a:pt x="395" y="514"/>
                  </a:lnTo>
                  <a:lnTo>
                    <a:pt x="388" y="510"/>
                  </a:lnTo>
                  <a:lnTo>
                    <a:pt x="385" y="507"/>
                  </a:lnTo>
                  <a:lnTo>
                    <a:pt x="385" y="501"/>
                  </a:lnTo>
                  <a:lnTo>
                    <a:pt x="385" y="495"/>
                  </a:lnTo>
                  <a:lnTo>
                    <a:pt x="388" y="488"/>
                  </a:lnTo>
                  <a:lnTo>
                    <a:pt x="395" y="476"/>
                  </a:lnTo>
                  <a:lnTo>
                    <a:pt x="398" y="460"/>
                  </a:lnTo>
                  <a:lnTo>
                    <a:pt x="398" y="444"/>
                  </a:lnTo>
                  <a:lnTo>
                    <a:pt x="395" y="428"/>
                  </a:lnTo>
                  <a:close/>
                  <a:moveTo>
                    <a:pt x="433" y="431"/>
                  </a:moveTo>
                  <a:lnTo>
                    <a:pt x="430" y="434"/>
                  </a:lnTo>
                  <a:lnTo>
                    <a:pt x="423" y="437"/>
                  </a:lnTo>
                  <a:lnTo>
                    <a:pt x="420" y="434"/>
                  </a:lnTo>
                  <a:lnTo>
                    <a:pt x="414" y="431"/>
                  </a:lnTo>
                  <a:lnTo>
                    <a:pt x="410" y="428"/>
                  </a:lnTo>
                  <a:lnTo>
                    <a:pt x="410" y="422"/>
                  </a:lnTo>
                  <a:lnTo>
                    <a:pt x="410" y="418"/>
                  </a:lnTo>
                  <a:lnTo>
                    <a:pt x="414" y="412"/>
                  </a:lnTo>
                  <a:lnTo>
                    <a:pt x="420" y="409"/>
                  </a:lnTo>
                  <a:lnTo>
                    <a:pt x="423" y="409"/>
                  </a:lnTo>
                  <a:lnTo>
                    <a:pt x="430" y="409"/>
                  </a:lnTo>
                  <a:lnTo>
                    <a:pt x="433" y="412"/>
                  </a:lnTo>
                  <a:lnTo>
                    <a:pt x="436" y="418"/>
                  </a:lnTo>
                  <a:lnTo>
                    <a:pt x="439" y="422"/>
                  </a:lnTo>
                  <a:lnTo>
                    <a:pt x="436" y="428"/>
                  </a:lnTo>
                  <a:lnTo>
                    <a:pt x="433" y="431"/>
                  </a:lnTo>
                  <a:close/>
                  <a:moveTo>
                    <a:pt x="340" y="460"/>
                  </a:moveTo>
                  <a:lnTo>
                    <a:pt x="337" y="469"/>
                  </a:lnTo>
                  <a:lnTo>
                    <a:pt x="334" y="472"/>
                  </a:lnTo>
                  <a:lnTo>
                    <a:pt x="331" y="476"/>
                  </a:lnTo>
                  <a:lnTo>
                    <a:pt x="324" y="476"/>
                  </a:lnTo>
                  <a:lnTo>
                    <a:pt x="318" y="472"/>
                  </a:lnTo>
                  <a:lnTo>
                    <a:pt x="315" y="466"/>
                  </a:lnTo>
                  <a:lnTo>
                    <a:pt x="315" y="460"/>
                  </a:lnTo>
                  <a:lnTo>
                    <a:pt x="321" y="450"/>
                  </a:lnTo>
                  <a:lnTo>
                    <a:pt x="324" y="444"/>
                  </a:lnTo>
                  <a:lnTo>
                    <a:pt x="331" y="441"/>
                  </a:lnTo>
                  <a:lnTo>
                    <a:pt x="337" y="437"/>
                  </a:lnTo>
                  <a:lnTo>
                    <a:pt x="344" y="437"/>
                  </a:lnTo>
                  <a:lnTo>
                    <a:pt x="350" y="441"/>
                  </a:lnTo>
                  <a:lnTo>
                    <a:pt x="356" y="441"/>
                  </a:lnTo>
                  <a:lnTo>
                    <a:pt x="363" y="447"/>
                  </a:lnTo>
                  <a:lnTo>
                    <a:pt x="369" y="453"/>
                  </a:lnTo>
                  <a:lnTo>
                    <a:pt x="372" y="463"/>
                  </a:lnTo>
                  <a:lnTo>
                    <a:pt x="375" y="472"/>
                  </a:lnTo>
                  <a:lnTo>
                    <a:pt x="375" y="482"/>
                  </a:lnTo>
                  <a:lnTo>
                    <a:pt x="372" y="491"/>
                  </a:lnTo>
                  <a:lnTo>
                    <a:pt x="366" y="501"/>
                  </a:lnTo>
                  <a:lnTo>
                    <a:pt x="359" y="507"/>
                  </a:lnTo>
                  <a:lnTo>
                    <a:pt x="350" y="517"/>
                  </a:lnTo>
                  <a:lnTo>
                    <a:pt x="340" y="520"/>
                  </a:lnTo>
                  <a:lnTo>
                    <a:pt x="321" y="523"/>
                  </a:lnTo>
                  <a:lnTo>
                    <a:pt x="309" y="523"/>
                  </a:lnTo>
                  <a:lnTo>
                    <a:pt x="296" y="520"/>
                  </a:lnTo>
                  <a:lnTo>
                    <a:pt x="283" y="517"/>
                  </a:lnTo>
                  <a:lnTo>
                    <a:pt x="261" y="504"/>
                  </a:lnTo>
                  <a:lnTo>
                    <a:pt x="242" y="491"/>
                  </a:lnTo>
                  <a:lnTo>
                    <a:pt x="207" y="472"/>
                  </a:lnTo>
                  <a:lnTo>
                    <a:pt x="168" y="460"/>
                  </a:lnTo>
                  <a:lnTo>
                    <a:pt x="165" y="472"/>
                  </a:lnTo>
                  <a:lnTo>
                    <a:pt x="172" y="488"/>
                  </a:lnTo>
                  <a:lnTo>
                    <a:pt x="175" y="495"/>
                  </a:lnTo>
                  <a:lnTo>
                    <a:pt x="181" y="501"/>
                  </a:lnTo>
                  <a:lnTo>
                    <a:pt x="188" y="504"/>
                  </a:lnTo>
                  <a:lnTo>
                    <a:pt x="197" y="504"/>
                  </a:lnTo>
                  <a:lnTo>
                    <a:pt x="200" y="495"/>
                  </a:lnTo>
                  <a:lnTo>
                    <a:pt x="207" y="491"/>
                  </a:lnTo>
                  <a:lnTo>
                    <a:pt x="216" y="491"/>
                  </a:lnTo>
                  <a:lnTo>
                    <a:pt x="223" y="498"/>
                  </a:lnTo>
                  <a:lnTo>
                    <a:pt x="223" y="504"/>
                  </a:lnTo>
                  <a:lnTo>
                    <a:pt x="223" y="510"/>
                  </a:lnTo>
                  <a:lnTo>
                    <a:pt x="219" y="517"/>
                  </a:lnTo>
                  <a:lnTo>
                    <a:pt x="210" y="523"/>
                  </a:lnTo>
                  <a:lnTo>
                    <a:pt x="194" y="523"/>
                  </a:lnTo>
                  <a:lnTo>
                    <a:pt x="181" y="523"/>
                  </a:lnTo>
                  <a:lnTo>
                    <a:pt x="172" y="517"/>
                  </a:lnTo>
                  <a:lnTo>
                    <a:pt x="162" y="507"/>
                  </a:lnTo>
                  <a:lnTo>
                    <a:pt x="159" y="495"/>
                  </a:lnTo>
                  <a:lnTo>
                    <a:pt x="156" y="482"/>
                  </a:lnTo>
                  <a:lnTo>
                    <a:pt x="156" y="469"/>
                  </a:lnTo>
                  <a:lnTo>
                    <a:pt x="156" y="456"/>
                  </a:lnTo>
                  <a:lnTo>
                    <a:pt x="152" y="456"/>
                  </a:lnTo>
                  <a:lnTo>
                    <a:pt x="146" y="456"/>
                  </a:lnTo>
                  <a:lnTo>
                    <a:pt x="143" y="466"/>
                  </a:lnTo>
                  <a:lnTo>
                    <a:pt x="137" y="476"/>
                  </a:lnTo>
                  <a:lnTo>
                    <a:pt x="137" y="485"/>
                  </a:lnTo>
                  <a:lnTo>
                    <a:pt x="137" y="498"/>
                  </a:lnTo>
                  <a:lnTo>
                    <a:pt x="140" y="504"/>
                  </a:lnTo>
                  <a:lnTo>
                    <a:pt x="137" y="507"/>
                  </a:lnTo>
                  <a:lnTo>
                    <a:pt x="133" y="510"/>
                  </a:lnTo>
                  <a:lnTo>
                    <a:pt x="130" y="514"/>
                  </a:lnTo>
                  <a:lnTo>
                    <a:pt x="127" y="514"/>
                  </a:lnTo>
                  <a:lnTo>
                    <a:pt x="121" y="510"/>
                  </a:lnTo>
                  <a:lnTo>
                    <a:pt x="117" y="507"/>
                  </a:lnTo>
                  <a:lnTo>
                    <a:pt x="114" y="504"/>
                  </a:lnTo>
                  <a:lnTo>
                    <a:pt x="114" y="488"/>
                  </a:lnTo>
                  <a:lnTo>
                    <a:pt x="117" y="476"/>
                  </a:lnTo>
                  <a:lnTo>
                    <a:pt x="127" y="463"/>
                  </a:lnTo>
                  <a:lnTo>
                    <a:pt x="140" y="456"/>
                  </a:lnTo>
                  <a:lnTo>
                    <a:pt x="127" y="456"/>
                  </a:lnTo>
                  <a:lnTo>
                    <a:pt x="117" y="460"/>
                  </a:lnTo>
                  <a:lnTo>
                    <a:pt x="108" y="463"/>
                  </a:lnTo>
                  <a:lnTo>
                    <a:pt x="95" y="469"/>
                  </a:lnTo>
                  <a:lnTo>
                    <a:pt x="79" y="482"/>
                  </a:lnTo>
                  <a:lnTo>
                    <a:pt x="63" y="498"/>
                  </a:lnTo>
                  <a:lnTo>
                    <a:pt x="47" y="514"/>
                  </a:lnTo>
                  <a:lnTo>
                    <a:pt x="28" y="520"/>
                  </a:lnTo>
                  <a:lnTo>
                    <a:pt x="19" y="523"/>
                  </a:lnTo>
                  <a:lnTo>
                    <a:pt x="9" y="523"/>
                  </a:lnTo>
                  <a:lnTo>
                    <a:pt x="3" y="520"/>
                  </a:lnTo>
                  <a:lnTo>
                    <a:pt x="0" y="514"/>
                  </a:lnTo>
                  <a:lnTo>
                    <a:pt x="0" y="507"/>
                  </a:lnTo>
                  <a:lnTo>
                    <a:pt x="0" y="498"/>
                  </a:lnTo>
                  <a:lnTo>
                    <a:pt x="6" y="488"/>
                  </a:lnTo>
                  <a:lnTo>
                    <a:pt x="16" y="479"/>
                  </a:lnTo>
                  <a:lnTo>
                    <a:pt x="35" y="469"/>
                  </a:lnTo>
                  <a:lnTo>
                    <a:pt x="60" y="460"/>
                  </a:lnTo>
                  <a:lnTo>
                    <a:pt x="86" y="453"/>
                  </a:lnTo>
                  <a:lnTo>
                    <a:pt x="114" y="447"/>
                  </a:lnTo>
                  <a:lnTo>
                    <a:pt x="105" y="444"/>
                  </a:lnTo>
                  <a:lnTo>
                    <a:pt x="98" y="437"/>
                  </a:lnTo>
                  <a:lnTo>
                    <a:pt x="92" y="431"/>
                  </a:lnTo>
                  <a:lnTo>
                    <a:pt x="89" y="422"/>
                  </a:lnTo>
                  <a:lnTo>
                    <a:pt x="89" y="415"/>
                  </a:lnTo>
                  <a:lnTo>
                    <a:pt x="92" y="412"/>
                  </a:lnTo>
                  <a:lnTo>
                    <a:pt x="95" y="409"/>
                  </a:lnTo>
                  <a:lnTo>
                    <a:pt x="98" y="409"/>
                  </a:lnTo>
                  <a:lnTo>
                    <a:pt x="102" y="409"/>
                  </a:lnTo>
                  <a:lnTo>
                    <a:pt x="105" y="409"/>
                  </a:lnTo>
                  <a:lnTo>
                    <a:pt x="108" y="412"/>
                  </a:lnTo>
                  <a:lnTo>
                    <a:pt x="111" y="418"/>
                  </a:lnTo>
                  <a:lnTo>
                    <a:pt x="114" y="428"/>
                  </a:lnTo>
                  <a:lnTo>
                    <a:pt x="117" y="434"/>
                  </a:lnTo>
                  <a:lnTo>
                    <a:pt x="124" y="441"/>
                  </a:lnTo>
                  <a:lnTo>
                    <a:pt x="133" y="447"/>
                  </a:lnTo>
                  <a:lnTo>
                    <a:pt x="146" y="447"/>
                  </a:lnTo>
                  <a:lnTo>
                    <a:pt x="159" y="447"/>
                  </a:lnTo>
                  <a:lnTo>
                    <a:pt x="162" y="434"/>
                  </a:lnTo>
                  <a:lnTo>
                    <a:pt x="168" y="425"/>
                  </a:lnTo>
                  <a:lnTo>
                    <a:pt x="175" y="418"/>
                  </a:lnTo>
                  <a:lnTo>
                    <a:pt x="181" y="412"/>
                  </a:lnTo>
                  <a:lnTo>
                    <a:pt x="200" y="403"/>
                  </a:lnTo>
                  <a:lnTo>
                    <a:pt x="219" y="396"/>
                  </a:lnTo>
                  <a:lnTo>
                    <a:pt x="238" y="399"/>
                  </a:lnTo>
                  <a:lnTo>
                    <a:pt x="261" y="406"/>
                  </a:lnTo>
                  <a:lnTo>
                    <a:pt x="270" y="412"/>
                  </a:lnTo>
                  <a:lnTo>
                    <a:pt x="280" y="418"/>
                  </a:lnTo>
                  <a:lnTo>
                    <a:pt x="286" y="428"/>
                  </a:lnTo>
                  <a:lnTo>
                    <a:pt x="293" y="437"/>
                  </a:lnTo>
                  <a:lnTo>
                    <a:pt x="280" y="431"/>
                  </a:lnTo>
                  <a:lnTo>
                    <a:pt x="267" y="428"/>
                  </a:lnTo>
                  <a:lnTo>
                    <a:pt x="251" y="428"/>
                  </a:lnTo>
                  <a:lnTo>
                    <a:pt x="242" y="431"/>
                  </a:lnTo>
                  <a:lnTo>
                    <a:pt x="232" y="425"/>
                  </a:lnTo>
                  <a:lnTo>
                    <a:pt x="223" y="418"/>
                  </a:lnTo>
                  <a:lnTo>
                    <a:pt x="213" y="415"/>
                  </a:lnTo>
                  <a:lnTo>
                    <a:pt x="203" y="418"/>
                  </a:lnTo>
                  <a:lnTo>
                    <a:pt x="194" y="422"/>
                  </a:lnTo>
                  <a:lnTo>
                    <a:pt x="184" y="428"/>
                  </a:lnTo>
                  <a:lnTo>
                    <a:pt x="178" y="437"/>
                  </a:lnTo>
                  <a:lnTo>
                    <a:pt x="172" y="447"/>
                  </a:lnTo>
                  <a:lnTo>
                    <a:pt x="207" y="450"/>
                  </a:lnTo>
                  <a:lnTo>
                    <a:pt x="235" y="460"/>
                  </a:lnTo>
                  <a:lnTo>
                    <a:pt x="264" y="469"/>
                  </a:lnTo>
                  <a:lnTo>
                    <a:pt x="286" y="485"/>
                  </a:lnTo>
                  <a:lnTo>
                    <a:pt x="280" y="472"/>
                  </a:lnTo>
                  <a:lnTo>
                    <a:pt x="270" y="460"/>
                  </a:lnTo>
                  <a:lnTo>
                    <a:pt x="261" y="450"/>
                  </a:lnTo>
                  <a:lnTo>
                    <a:pt x="248" y="441"/>
                  </a:lnTo>
                  <a:lnTo>
                    <a:pt x="267" y="447"/>
                  </a:lnTo>
                  <a:lnTo>
                    <a:pt x="286" y="456"/>
                  </a:lnTo>
                  <a:lnTo>
                    <a:pt x="305" y="476"/>
                  </a:lnTo>
                  <a:lnTo>
                    <a:pt x="321" y="498"/>
                  </a:lnTo>
                  <a:lnTo>
                    <a:pt x="334" y="498"/>
                  </a:lnTo>
                  <a:lnTo>
                    <a:pt x="344" y="495"/>
                  </a:lnTo>
                  <a:lnTo>
                    <a:pt x="353" y="488"/>
                  </a:lnTo>
                  <a:lnTo>
                    <a:pt x="356" y="482"/>
                  </a:lnTo>
                  <a:lnTo>
                    <a:pt x="356" y="472"/>
                  </a:lnTo>
                  <a:lnTo>
                    <a:pt x="353" y="463"/>
                  </a:lnTo>
                  <a:lnTo>
                    <a:pt x="347" y="460"/>
                  </a:lnTo>
                  <a:lnTo>
                    <a:pt x="340" y="46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1033" y="7386"/>
              <a:ext cx="1626" cy="810"/>
            </a:xfrm>
            <a:custGeom>
              <a:avLst/>
              <a:gdLst/>
              <a:ahLst/>
              <a:cxnLst>
                <a:cxn ang="0">
                  <a:pos x="64" y="314"/>
                </a:cxn>
                <a:cxn ang="0">
                  <a:pos x="76" y="361"/>
                </a:cxn>
                <a:cxn ang="0">
                  <a:pos x="6" y="349"/>
                </a:cxn>
                <a:cxn ang="0">
                  <a:pos x="51" y="206"/>
                </a:cxn>
                <a:cxn ang="0">
                  <a:pos x="29" y="199"/>
                </a:cxn>
                <a:cxn ang="0">
                  <a:pos x="0" y="196"/>
                </a:cxn>
                <a:cxn ang="0">
                  <a:pos x="67" y="152"/>
                </a:cxn>
                <a:cxn ang="0">
                  <a:pos x="13" y="136"/>
                </a:cxn>
                <a:cxn ang="0">
                  <a:pos x="60" y="130"/>
                </a:cxn>
                <a:cxn ang="0">
                  <a:pos x="13" y="50"/>
                </a:cxn>
                <a:cxn ang="0">
                  <a:pos x="35" y="9"/>
                </a:cxn>
                <a:cxn ang="0">
                  <a:pos x="92" y="95"/>
                </a:cxn>
                <a:cxn ang="0">
                  <a:pos x="111" y="111"/>
                </a:cxn>
                <a:cxn ang="0">
                  <a:pos x="89" y="165"/>
                </a:cxn>
                <a:cxn ang="0">
                  <a:pos x="115" y="269"/>
                </a:cxn>
                <a:cxn ang="0">
                  <a:pos x="99" y="231"/>
                </a:cxn>
                <a:cxn ang="0">
                  <a:pos x="73" y="206"/>
                </a:cxn>
                <a:cxn ang="0">
                  <a:pos x="76" y="269"/>
                </a:cxn>
                <a:cxn ang="0">
                  <a:pos x="51" y="358"/>
                </a:cxn>
                <a:cxn ang="0">
                  <a:pos x="159" y="345"/>
                </a:cxn>
                <a:cxn ang="0">
                  <a:pos x="194" y="345"/>
                </a:cxn>
                <a:cxn ang="0">
                  <a:pos x="60" y="504"/>
                </a:cxn>
                <a:cxn ang="0">
                  <a:pos x="86" y="450"/>
                </a:cxn>
                <a:cxn ang="0">
                  <a:pos x="0" y="441"/>
                </a:cxn>
                <a:cxn ang="0">
                  <a:pos x="0" y="514"/>
                </a:cxn>
                <a:cxn ang="0">
                  <a:pos x="115" y="393"/>
                </a:cxn>
                <a:cxn ang="0">
                  <a:pos x="102" y="307"/>
                </a:cxn>
                <a:cxn ang="0">
                  <a:pos x="111" y="361"/>
                </a:cxn>
                <a:cxn ang="0">
                  <a:pos x="204" y="399"/>
                </a:cxn>
                <a:cxn ang="0">
                  <a:pos x="197" y="434"/>
                </a:cxn>
                <a:cxn ang="0">
                  <a:pos x="60" y="418"/>
                </a:cxn>
                <a:cxn ang="0">
                  <a:pos x="13" y="390"/>
                </a:cxn>
                <a:cxn ang="0">
                  <a:pos x="95" y="396"/>
                </a:cxn>
                <a:cxn ang="0">
                  <a:pos x="121" y="510"/>
                </a:cxn>
                <a:cxn ang="0">
                  <a:pos x="130" y="476"/>
                </a:cxn>
                <a:cxn ang="0">
                  <a:pos x="111" y="431"/>
                </a:cxn>
                <a:cxn ang="0">
                  <a:pos x="92" y="412"/>
                </a:cxn>
                <a:cxn ang="0">
                  <a:pos x="194" y="476"/>
                </a:cxn>
                <a:cxn ang="0">
                  <a:pos x="188" y="437"/>
                </a:cxn>
                <a:cxn ang="0">
                  <a:pos x="150" y="482"/>
                </a:cxn>
                <a:cxn ang="0">
                  <a:pos x="229" y="520"/>
                </a:cxn>
                <a:cxn ang="0">
                  <a:pos x="350" y="495"/>
                </a:cxn>
                <a:cxn ang="0">
                  <a:pos x="302" y="504"/>
                </a:cxn>
                <a:cxn ang="0">
                  <a:pos x="366" y="495"/>
                </a:cxn>
                <a:cxn ang="0">
                  <a:pos x="388" y="485"/>
                </a:cxn>
                <a:cxn ang="0">
                  <a:pos x="408" y="507"/>
                </a:cxn>
                <a:cxn ang="0">
                  <a:pos x="417" y="463"/>
                </a:cxn>
                <a:cxn ang="0">
                  <a:pos x="522" y="520"/>
                </a:cxn>
                <a:cxn ang="0">
                  <a:pos x="439" y="453"/>
                </a:cxn>
                <a:cxn ang="0">
                  <a:pos x="430" y="409"/>
                </a:cxn>
                <a:cxn ang="0">
                  <a:pos x="401" y="441"/>
                </a:cxn>
                <a:cxn ang="0">
                  <a:pos x="325" y="403"/>
                </a:cxn>
                <a:cxn ang="0">
                  <a:pos x="245" y="431"/>
                </a:cxn>
                <a:cxn ang="0">
                  <a:pos x="331" y="422"/>
                </a:cxn>
                <a:cxn ang="0">
                  <a:pos x="245" y="472"/>
                </a:cxn>
                <a:cxn ang="0">
                  <a:pos x="191" y="498"/>
                </a:cxn>
              </a:cxnLst>
              <a:rect l="0" t="0" r="r" b="b"/>
              <a:pathLst>
                <a:path w="525" h="523">
                  <a:moveTo>
                    <a:pt x="64" y="339"/>
                  </a:moveTo>
                  <a:lnTo>
                    <a:pt x="54" y="339"/>
                  </a:lnTo>
                  <a:lnTo>
                    <a:pt x="51" y="336"/>
                  </a:lnTo>
                  <a:lnTo>
                    <a:pt x="48" y="330"/>
                  </a:lnTo>
                  <a:lnTo>
                    <a:pt x="48" y="323"/>
                  </a:lnTo>
                  <a:lnTo>
                    <a:pt x="51" y="317"/>
                  </a:lnTo>
                  <a:lnTo>
                    <a:pt x="57" y="314"/>
                  </a:lnTo>
                  <a:lnTo>
                    <a:pt x="64" y="314"/>
                  </a:lnTo>
                  <a:lnTo>
                    <a:pt x="73" y="320"/>
                  </a:lnTo>
                  <a:lnTo>
                    <a:pt x="80" y="326"/>
                  </a:lnTo>
                  <a:lnTo>
                    <a:pt x="83" y="330"/>
                  </a:lnTo>
                  <a:lnTo>
                    <a:pt x="86" y="336"/>
                  </a:lnTo>
                  <a:lnTo>
                    <a:pt x="86" y="345"/>
                  </a:lnTo>
                  <a:lnTo>
                    <a:pt x="86" y="352"/>
                  </a:lnTo>
                  <a:lnTo>
                    <a:pt x="83" y="358"/>
                  </a:lnTo>
                  <a:lnTo>
                    <a:pt x="76" y="361"/>
                  </a:lnTo>
                  <a:lnTo>
                    <a:pt x="70" y="368"/>
                  </a:lnTo>
                  <a:lnTo>
                    <a:pt x="60" y="371"/>
                  </a:lnTo>
                  <a:lnTo>
                    <a:pt x="51" y="374"/>
                  </a:lnTo>
                  <a:lnTo>
                    <a:pt x="41" y="374"/>
                  </a:lnTo>
                  <a:lnTo>
                    <a:pt x="32" y="371"/>
                  </a:lnTo>
                  <a:lnTo>
                    <a:pt x="22" y="364"/>
                  </a:lnTo>
                  <a:lnTo>
                    <a:pt x="16" y="358"/>
                  </a:lnTo>
                  <a:lnTo>
                    <a:pt x="6" y="349"/>
                  </a:lnTo>
                  <a:lnTo>
                    <a:pt x="3" y="339"/>
                  </a:lnTo>
                  <a:lnTo>
                    <a:pt x="0" y="323"/>
                  </a:lnTo>
                  <a:lnTo>
                    <a:pt x="0" y="307"/>
                  </a:lnTo>
                  <a:lnTo>
                    <a:pt x="3" y="295"/>
                  </a:lnTo>
                  <a:lnTo>
                    <a:pt x="6" y="282"/>
                  </a:lnTo>
                  <a:lnTo>
                    <a:pt x="19" y="263"/>
                  </a:lnTo>
                  <a:lnTo>
                    <a:pt x="32" y="241"/>
                  </a:lnTo>
                  <a:lnTo>
                    <a:pt x="51" y="206"/>
                  </a:lnTo>
                  <a:lnTo>
                    <a:pt x="67" y="171"/>
                  </a:lnTo>
                  <a:lnTo>
                    <a:pt x="51" y="168"/>
                  </a:lnTo>
                  <a:lnTo>
                    <a:pt x="35" y="171"/>
                  </a:lnTo>
                  <a:lnTo>
                    <a:pt x="29" y="174"/>
                  </a:lnTo>
                  <a:lnTo>
                    <a:pt x="22" y="180"/>
                  </a:lnTo>
                  <a:lnTo>
                    <a:pt x="19" y="187"/>
                  </a:lnTo>
                  <a:lnTo>
                    <a:pt x="19" y="196"/>
                  </a:lnTo>
                  <a:lnTo>
                    <a:pt x="29" y="199"/>
                  </a:lnTo>
                  <a:lnTo>
                    <a:pt x="32" y="206"/>
                  </a:lnTo>
                  <a:lnTo>
                    <a:pt x="32" y="215"/>
                  </a:lnTo>
                  <a:lnTo>
                    <a:pt x="25" y="222"/>
                  </a:lnTo>
                  <a:lnTo>
                    <a:pt x="19" y="225"/>
                  </a:lnTo>
                  <a:lnTo>
                    <a:pt x="13" y="225"/>
                  </a:lnTo>
                  <a:lnTo>
                    <a:pt x="6" y="218"/>
                  </a:lnTo>
                  <a:lnTo>
                    <a:pt x="0" y="209"/>
                  </a:lnTo>
                  <a:lnTo>
                    <a:pt x="0" y="196"/>
                  </a:lnTo>
                  <a:lnTo>
                    <a:pt x="0" y="180"/>
                  </a:lnTo>
                  <a:lnTo>
                    <a:pt x="6" y="171"/>
                  </a:lnTo>
                  <a:lnTo>
                    <a:pt x="16" y="165"/>
                  </a:lnTo>
                  <a:lnTo>
                    <a:pt x="29" y="158"/>
                  </a:lnTo>
                  <a:lnTo>
                    <a:pt x="41" y="155"/>
                  </a:lnTo>
                  <a:lnTo>
                    <a:pt x="54" y="155"/>
                  </a:lnTo>
                  <a:lnTo>
                    <a:pt x="67" y="158"/>
                  </a:lnTo>
                  <a:lnTo>
                    <a:pt x="67" y="152"/>
                  </a:lnTo>
                  <a:lnTo>
                    <a:pt x="70" y="149"/>
                  </a:lnTo>
                  <a:lnTo>
                    <a:pt x="57" y="142"/>
                  </a:lnTo>
                  <a:lnTo>
                    <a:pt x="48" y="139"/>
                  </a:lnTo>
                  <a:lnTo>
                    <a:pt x="38" y="136"/>
                  </a:lnTo>
                  <a:lnTo>
                    <a:pt x="25" y="139"/>
                  </a:lnTo>
                  <a:lnTo>
                    <a:pt x="22" y="139"/>
                  </a:lnTo>
                  <a:lnTo>
                    <a:pt x="16" y="139"/>
                  </a:lnTo>
                  <a:lnTo>
                    <a:pt x="13" y="136"/>
                  </a:lnTo>
                  <a:lnTo>
                    <a:pt x="9" y="133"/>
                  </a:lnTo>
                  <a:lnTo>
                    <a:pt x="9" y="126"/>
                  </a:lnTo>
                  <a:lnTo>
                    <a:pt x="13" y="123"/>
                  </a:lnTo>
                  <a:lnTo>
                    <a:pt x="16" y="120"/>
                  </a:lnTo>
                  <a:lnTo>
                    <a:pt x="19" y="117"/>
                  </a:lnTo>
                  <a:lnTo>
                    <a:pt x="35" y="114"/>
                  </a:lnTo>
                  <a:lnTo>
                    <a:pt x="48" y="120"/>
                  </a:lnTo>
                  <a:lnTo>
                    <a:pt x="60" y="130"/>
                  </a:lnTo>
                  <a:lnTo>
                    <a:pt x="70" y="139"/>
                  </a:lnTo>
                  <a:lnTo>
                    <a:pt x="67" y="130"/>
                  </a:lnTo>
                  <a:lnTo>
                    <a:pt x="64" y="117"/>
                  </a:lnTo>
                  <a:lnTo>
                    <a:pt x="60" y="107"/>
                  </a:lnTo>
                  <a:lnTo>
                    <a:pt x="54" y="98"/>
                  </a:lnTo>
                  <a:lnTo>
                    <a:pt x="41" y="82"/>
                  </a:lnTo>
                  <a:lnTo>
                    <a:pt x="25" y="66"/>
                  </a:lnTo>
                  <a:lnTo>
                    <a:pt x="13" y="50"/>
                  </a:lnTo>
                  <a:lnTo>
                    <a:pt x="3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3" y="6"/>
                  </a:lnTo>
                  <a:lnTo>
                    <a:pt x="9" y="3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35" y="9"/>
                  </a:lnTo>
                  <a:lnTo>
                    <a:pt x="45" y="19"/>
                  </a:lnTo>
                  <a:lnTo>
                    <a:pt x="54" y="38"/>
                  </a:lnTo>
                  <a:lnTo>
                    <a:pt x="64" y="63"/>
                  </a:lnTo>
                  <a:lnTo>
                    <a:pt x="70" y="88"/>
                  </a:lnTo>
                  <a:lnTo>
                    <a:pt x="76" y="114"/>
                  </a:lnTo>
                  <a:lnTo>
                    <a:pt x="80" y="107"/>
                  </a:lnTo>
                  <a:lnTo>
                    <a:pt x="86" y="98"/>
                  </a:lnTo>
                  <a:lnTo>
                    <a:pt x="92" y="95"/>
                  </a:lnTo>
                  <a:lnTo>
                    <a:pt x="102" y="92"/>
                  </a:lnTo>
                  <a:lnTo>
                    <a:pt x="108" y="92"/>
                  </a:lnTo>
                  <a:lnTo>
                    <a:pt x="111" y="92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15" y="104"/>
                  </a:lnTo>
                  <a:lnTo>
                    <a:pt x="115" y="107"/>
                  </a:lnTo>
                  <a:lnTo>
                    <a:pt x="111" y="111"/>
                  </a:lnTo>
                  <a:lnTo>
                    <a:pt x="108" y="111"/>
                  </a:lnTo>
                  <a:lnTo>
                    <a:pt x="99" y="114"/>
                  </a:lnTo>
                  <a:lnTo>
                    <a:pt x="89" y="120"/>
                  </a:lnTo>
                  <a:lnTo>
                    <a:pt x="83" y="126"/>
                  </a:lnTo>
                  <a:lnTo>
                    <a:pt x="76" y="133"/>
                  </a:lnTo>
                  <a:lnTo>
                    <a:pt x="76" y="149"/>
                  </a:lnTo>
                  <a:lnTo>
                    <a:pt x="76" y="161"/>
                  </a:lnTo>
                  <a:lnTo>
                    <a:pt x="89" y="165"/>
                  </a:lnTo>
                  <a:lnTo>
                    <a:pt x="99" y="168"/>
                  </a:lnTo>
                  <a:lnTo>
                    <a:pt x="105" y="174"/>
                  </a:lnTo>
                  <a:lnTo>
                    <a:pt x="111" y="184"/>
                  </a:lnTo>
                  <a:lnTo>
                    <a:pt x="124" y="199"/>
                  </a:lnTo>
                  <a:lnTo>
                    <a:pt x="127" y="218"/>
                  </a:lnTo>
                  <a:lnTo>
                    <a:pt x="127" y="241"/>
                  </a:lnTo>
                  <a:lnTo>
                    <a:pt x="118" y="260"/>
                  </a:lnTo>
                  <a:lnTo>
                    <a:pt x="115" y="269"/>
                  </a:lnTo>
                  <a:lnTo>
                    <a:pt x="105" y="279"/>
                  </a:lnTo>
                  <a:lnTo>
                    <a:pt x="95" y="285"/>
                  </a:lnTo>
                  <a:lnTo>
                    <a:pt x="86" y="295"/>
                  </a:lnTo>
                  <a:lnTo>
                    <a:pt x="92" y="282"/>
                  </a:lnTo>
                  <a:lnTo>
                    <a:pt x="95" y="266"/>
                  </a:lnTo>
                  <a:lnTo>
                    <a:pt x="95" y="253"/>
                  </a:lnTo>
                  <a:lnTo>
                    <a:pt x="92" y="241"/>
                  </a:lnTo>
                  <a:lnTo>
                    <a:pt x="99" y="231"/>
                  </a:lnTo>
                  <a:lnTo>
                    <a:pt x="105" y="225"/>
                  </a:lnTo>
                  <a:lnTo>
                    <a:pt x="108" y="212"/>
                  </a:lnTo>
                  <a:lnTo>
                    <a:pt x="105" y="203"/>
                  </a:lnTo>
                  <a:lnTo>
                    <a:pt x="102" y="193"/>
                  </a:lnTo>
                  <a:lnTo>
                    <a:pt x="95" y="184"/>
                  </a:lnTo>
                  <a:lnTo>
                    <a:pt x="89" y="177"/>
                  </a:lnTo>
                  <a:lnTo>
                    <a:pt x="76" y="174"/>
                  </a:lnTo>
                  <a:lnTo>
                    <a:pt x="73" y="206"/>
                  </a:lnTo>
                  <a:lnTo>
                    <a:pt x="64" y="238"/>
                  </a:lnTo>
                  <a:lnTo>
                    <a:pt x="54" y="263"/>
                  </a:lnTo>
                  <a:lnTo>
                    <a:pt x="41" y="288"/>
                  </a:lnTo>
                  <a:lnTo>
                    <a:pt x="51" y="279"/>
                  </a:lnTo>
                  <a:lnTo>
                    <a:pt x="64" y="269"/>
                  </a:lnTo>
                  <a:lnTo>
                    <a:pt x="73" y="260"/>
                  </a:lnTo>
                  <a:lnTo>
                    <a:pt x="83" y="247"/>
                  </a:lnTo>
                  <a:lnTo>
                    <a:pt x="76" y="269"/>
                  </a:lnTo>
                  <a:lnTo>
                    <a:pt x="67" y="288"/>
                  </a:lnTo>
                  <a:lnTo>
                    <a:pt x="51" y="304"/>
                  </a:lnTo>
                  <a:lnTo>
                    <a:pt x="25" y="323"/>
                  </a:lnTo>
                  <a:lnTo>
                    <a:pt x="25" y="336"/>
                  </a:lnTo>
                  <a:lnTo>
                    <a:pt x="29" y="345"/>
                  </a:lnTo>
                  <a:lnTo>
                    <a:pt x="35" y="352"/>
                  </a:lnTo>
                  <a:lnTo>
                    <a:pt x="41" y="355"/>
                  </a:lnTo>
                  <a:lnTo>
                    <a:pt x="51" y="358"/>
                  </a:lnTo>
                  <a:lnTo>
                    <a:pt x="60" y="352"/>
                  </a:lnTo>
                  <a:lnTo>
                    <a:pt x="64" y="345"/>
                  </a:lnTo>
                  <a:lnTo>
                    <a:pt x="64" y="339"/>
                  </a:lnTo>
                  <a:close/>
                  <a:moveTo>
                    <a:pt x="127" y="399"/>
                  </a:moveTo>
                  <a:lnTo>
                    <a:pt x="127" y="396"/>
                  </a:lnTo>
                  <a:lnTo>
                    <a:pt x="137" y="374"/>
                  </a:lnTo>
                  <a:lnTo>
                    <a:pt x="150" y="358"/>
                  </a:lnTo>
                  <a:lnTo>
                    <a:pt x="159" y="345"/>
                  </a:lnTo>
                  <a:lnTo>
                    <a:pt x="169" y="336"/>
                  </a:lnTo>
                  <a:lnTo>
                    <a:pt x="178" y="330"/>
                  </a:lnTo>
                  <a:lnTo>
                    <a:pt x="185" y="326"/>
                  </a:lnTo>
                  <a:lnTo>
                    <a:pt x="191" y="326"/>
                  </a:lnTo>
                  <a:lnTo>
                    <a:pt x="197" y="330"/>
                  </a:lnTo>
                  <a:lnTo>
                    <a:pt x="197" y="333"/>
                  </a:lnTo>
                  <a:lnTo>
                    <a:pt x="197" y="339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1" y="364"/>
                  </a:lnTo>
                  <a:lnTo>
                    <a:pt x="169" y="377"/>
                  </a:lnTo>
                  <a:lnTo>
                    <a:pt x="150" y="387"/>
                  </a:lnTo>
                  <a:lnTo>
                    <a:pt x="127" y="396"/>
                  </a:lnTo>
                  <a:lnTo>
                    <a:pt x="127" y="399"/>
                  </a:lnTo>
                  <a:close/>
                  <a:moveTo>
                    <a:pt x="54" y="488"/>
                  </a:moveTo>
                  <a:lnTo>
                    <a:pt x="60" y="504"/>
                  </a:lnTo>
                  <a:lnTo>
                    <a:pt x="70" y="517"/>
                  </a:lnTo>
                  <a:lnTo>
                    <a:pt x="83" y="523"/>
                  </a:lnTo>
                  <a:lnTo>
                    <a:pt x="102" y="523"/>
                  </a:lnTo>
                  <a:lnTo>
                    <a:pt x="92" y="504"/>
                  </a:lnTo>
                  <a:lnTo>
                    <a:pt x="89" y="485"/>
                  </a:lnTo>
                  <a:lnTo>
                    <a:pt x="89" y="469"/>
                  </a:lnTo>
                  <a:lnTo>
                    <a:pt x="95" y="453"/>
                  </a:lnTo>
                  <a:lnTo>
                    <a:pt x="86" y="450"/>
                  </a:lnTo>
                  <a:lnTo>
                    <a:pt x="80" y="444"/>
                  </a:lnTo>
                  <a:lnTo>
                    <a:pt x="73" y="437"/>
                  </a:lnTo>
                  <a:lnTo>
                    <a:pt x="73" y="428"/>
                  </a:lnTo>
                  <a:lnTo>
                    <a:pt x="54" y="434"/>
                  </a:lnTo>
                  <a:lnTo>
                    <a:pt x="38" y="434"/>
                  </a:lnTo>
                  <a:lnTo>
                    <a:pt x="19" y="431"/>
                  </a:lnTo>
                  <a:lnTo>
                    <a:pt x="0" y="425"/>
                  </a:lnTo>
                  <a:lnTo>
                    <a:pt x="0" y="441"/>
                  </a:lnTo>
                  <a:lnTo>
                    <a:pt x="6" y="453"/>
                  </a:lnTo>
                  <a:lnTo>
                    <a:pt x="19" y="463"/>
                  </a:lnTo>
                  <a:lnTo>
                    <a:pt x="35" y="469"/>
                  </a:lnTo>
                  <a:lnTo>
                    <a:pt x="19" y="479"/>
                  </a:lnTo>
                  <a:lnTo>
                    <a:pt x="6" y="491"/>
                  </a:lnTo>
                  <a:lnTo>
                    <a:pt x="3" y="498"/>
                  </a:lnTo>
                  <a:lnTo>
                    <a:pt x="0" y="507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9" y="523"/>
                  </a:lnTo>
                  <a:lnTo>
                    <a:pt x="16" y="523"/>
                  </a:lnTo>
                  <a:lnTo>
                    <a:pt x="25" y="520"/>
                  </a:lnTo>
                  <a:lnTo>
                    <a:pt x="32" y="517"/>
                  </a:lnTo>
                  <a:lnTo>
                    <a:pt x="45" y="504"/>
                  </a:lnTo>
                  <a:lnTo>
                    <a:pt x="54" y="488"/>
                  </a:lnTo>
                  <a:close/>
                  <a:moveTo>
                    <a:pt x="115" y="393"/>
                  </a:moveTo>
                  <a:lnTo>
                    <a:pt x="124" y="374"/>
                  </a:lnTo>
                  <a:lnTo>
                    <a:pt x="130" y="355"/>
                  </a:lnTo>
                  <a:lnTo>
                    <a:pt x="130" y="342"/>
                  </a:lnTo>
                  <a:lnTo>
                    <a:pt x="127" y="333"/>
                  </a:lnTo>
                  <a:lnTo>
                    <a:pt x="124" y="320"/>
                  </a:lnTo>
                  <a:lnTo>
                    <a:pt x="115" y="314"/>
                  </a:lnTo>
                  <a:lnTo>
                    <a:pt x="108" y="307"/>
                  </a:lnTo>
                  <a:lnTo>
                    <a:pt x="102" y="307"/>
                  </a:lnTo>
                  <a:lnTo>
                    <a:pt x="99" y="311"/>
                  </a:lnTo>
                  <a:lnTo>
                    <a:pt x="92" y="314"/>
                  </a:lnTo>
                  <a:lnTo>
                    <a:pt x="92" y="317"/>
                  </a:lnTo>
                  <a:lnTo>
                    <a:pt x="89" y="323"/>
                  </a:lnTo>
                  <a:lnTo>
                    <a:pt x="92" y="330"/>
                  </a:lnTo>
                  <a:lnTo>
                    <a:pt x="95" y="333"/>
                  </a:lnTo>
                  <a:lnTo>
                    <a:pt x="105" y="345"/>
                  </a:lnTo>
                  <a:lnTo>
                    <a:pt x="111" y="361"/>
                  </a:lnTo>
                  <a:lnTo>
                    <a:pt x="115" y="374"/>
                  </a:lnTo>
                  <a:lnTo>
                    <a:pt x="115" y="393"/>
                  </a:lnTo>
                  <a:close/>
                  <a:moveTo>
                    <a:pt x="134" y="409"/>
                  </a:moveTo>
                  <a:lnTo>
                    <a:pt x="150" y="399"/>
                  </a:lnTo>
                  <a:lnTo>
                    <a:pt x="172" y="393"/>
                  </a:lnTo>
                  <a:lnTo>
                    <a:pt x="181" y="393"/>
                  </a:lnTo>
                  <a:lnTo>
                    <a:pt x="194" y="396"/>
                  </a:lnTo>
                  <a:lnTo>
                    <a:pt x="204" y="399"/>
                  </a:lnTo>
                  <a:lnTo>
                    <a:pt x="213" y="409"/>
                  </a:lnTo>
                  <a:lnTo>
                    <a:pt x="216" y="415"/>
                  </a:lnTo>
                  <a:lnTo>
                    <a:pt x="216" y="422"/>
                  </a:lnTo>
                  <a:lnTo>
                    <a:pt x="216" y="428"/>
                  </a:lnTo>
                  <a:lnTo>
                    <a:pt x="213" y="431"/>
                  </a:lnTo>
                  <a:lnTo>
                    <a:pt x="207" y="434"/>
                  </a:lnTo>
                  <a:lnTo>
                    <a:pt x="201" y="434"/>
                  </a:lnTo>
                  <a:lnTo>
                    <a:pt x="197" y="434"/>
                  </a:lnTo>
                  <a:lnTo>
                    <a:pt x="191" y="428"/>
                  </a:lnTo>
                  <a:lnTo>
                    <a:pt x="178" y="418"/>
                  </a:lnTo>
                  <a:lnTo>
                    <a:pt x="166" y="412"/>
                  </a:lnTo>
                  <a:lnTo>
                    <a:pt x="150" y="412"/>
                  </a:lnTo>
                  <a:lnTo>
                    <a:pt x="134" y="409"/>
                  </a:lnTo>
                  <a:close/>
                  <a:moveTo>
                    <a:pt x="95" y="396"/>
                  </a:moveTo>
                  <a:lnTo>
                    <a:pt x="80" y="409"/>
                  </a:lnTo>
                  <a:lnTo>
                    <a:pt x="60" y="418"/>
                  </a:lnTo>
                  <a:lnTo>
                    <a:pt x="51" y="422"/>
                  </a:lnTo>
                  <a:lnTo>
                    <a:pt x="38" y="422"/>
                  </a:lnTo>
                  <a:lnTo>
                    <a:pt x="25" y="418"/>
                  </a:lnTo>
                  <a:lnTo>
                    <a:pt x="16" y="412"/>
                  </a:lnTo>
                  <a:lnTo>
                    <a:pt x="13" y="406"/>
                  </a:lnTo>
                  <a:lnTo>
                    <a:pt x="9" y="399"/>
                  </a:lnTo>
                  <a:lnTo>
                    <a:pt x="9" y="393"/>
                  </a:lnTo>
                  <a:lnTo>
                    <a:pt x="13" y="390"/>
                  </a:lnTo>
                  <a:lnTo>
                    <a:pt x="19" y="387"/>
                  </a:lnTo>
                  <a:lnTo>
                    <a:pt x="22" y="384"/>
                  </a:lnTo>
                  <a:lnTo>
                    <a:pt x="29" y="384"/>
                  </a:lnTo>
                  <a:lnTo>
                    <a:pt x="35" y="387"/>
                  </a:lnTo>
                  <a:lnTo>
                    <a:pt x="48" y="396"/>
                  </a:lnTo>
                  <a:lnTo>
                    <a:pt x="64" y="399"/>
                  </a:lnTo>
                  <a:lnTo>
                    <a:pt x="80" y="396"/>
                  </a:lnTo>
                  <a:lnTo>
                    <a:pt x="95" y="396"/>
                  </a:lnTo>
                  <a:close/>
                  <a:moveTo>
                    <a:pt x="130" y="428"/>
                  </a:moveTo>
                  <a:lnTo>
                    <a:pt x="115" y="444"/>
                  </a:lnTo>
                  <a:lnTo>
                    <a:pt x="105" y="463"/>
                  </a:lnTo>
                  <a:lnTo>
                    <a:pt x="105" y="476"/>
                  </a:lnTo>
                  <a:lnTo>
                    <a:pt x="105" y="485"/>
                  </a:lnTo>
                  <a:lnTo>
                    <a:pt x="108" y="498"/>
                  </a:lnTo>
                  <a:lnTo>
                    <a:pt x="115" y="507"/>
                  </a:lnTo>
                  <a:lnTo>
                    <a:pt x="121" y="510"/>
                  </a:lnTo>
                  <a:lnTo>
                    <a:pt x="124" y="514"/>
                  </a:lnTo>
                  <a:lnTo>
                    <a:pt x="130" y="514"/>
                  </a:lnTo>
                  <a:lnTo>
                    <a:pt x="137" y="510"/>
                  </a:lnTo>
                  <a:lnTo>
                    <a:pt x="140" y="507"/>
                  </a:lnTo>
                  <a:lnTo>
                    <a:pt x="140" y="501"/>
                  </a:lnTo>
                  <a:lnTo>
                    <a:pt x="140" y="495"/>
                  </a:lnTo>
                  <a:lnTo>
                    <a:pt x="137" y="488"/>
                  </a:lnTo>
                  <a:lnTo>
                    <a:pt x="130" y="476"/>
                  </a:lnTo>
                  <a:lnTo>
                    <a:pt x="127" y="460"/>
                  </a:lnTo>
                  <a:lnTo>
                    <a:pt x="127" y="444"/>
                  </a:lnTo>
                  <a:lnTo>
                    <a:pt x="130" y="428"/>
                  </a:lnTo>
                  <a:close/>
                  <a:moveTo>
                    <a:pt x="92" y="431"/>
                  </a:moveTo>
                  <a:lnTo>
                    <a:pt x="95" y="434"/>
                  </a:lnTo>
                  <a:lnTo>
                    <a:pt x="102" y="437"/>
                  </a:lnTo>
                  <a:lnTo>
                    <a:pt x="105" y="434"/>
                  </a:lnTo>
                  <a:lnTo>
                    <a:pt x="111" y="431"/>
                  </a:lnTo>
                  <a:lnTo>
                    <a:pt x="115" y="428"/>
                  </a:lnTo>
                  <a:lnTo>
                    <a:pt x="115" y="422"/>
                  </a:lnTo>
                  <a:lnTo>
                    <a:pt x="115" y="418"/>
                  </a:lnTo>
                  <a:lnTo>
                    <a:pt x="111" y="412"/>
                  </a:lnTo>
                  <a:lnTo>
                    <a:pt x="105" y="409"/>
                  </a:lnTo>
                  <a:lnTo>
                    <a:pt x="102" y="409"/>
                  </a:lnTo>
                  <a:lnTo>
                    <a:pt x="95" y="409"/>
                  </a:lnTo>
                  <a:lnTo>
                    <a:pt x="92" y="412"/>
                  </a:lnTo>
                  <a:lnTo>
                    <a:pt x="89" y="418"/>
                  </a:lnTo>
                  <a:lnTo>
                    <a:pt x="86" y="422"/>
                  </a:lnTo>
                  <a:lnTo>
                    <a:pt x="89" y="428"/>
                  </a:lnTo>
                  <a:lnTo>
                    <a:pt x="92" y="431"/>
                  </a:lnTo>
                  <a:close/>
                  <a:moveTo>
                    <a:pt x="185" y="460"/>
                  </a:moveTo>
                  <a:lnTo>
                    <a:pt x="188" y="469"/>
                  </a:lnTo>
                  <a:lnTo>
                    <a:pt x="191" y="472"/>
                  </a:lnTo>
                  <a:lnTo>
                    <a:pt x="194" y="476"/>
                  </a:lnTo>
                  <a:lnTo>
                    <a:pt x="201" y="476"/>
                  </a:lnTo>
                  <a:lnTo>
                    <a:pt x="207" y="472"/>
                  </a:lnTo>
                  <a:lnTo>
                    <a:pt x="210" y="466"/>
                  </a:lnTo>
                  <a:lnTo>
                    <a:pt x="210" y="460"/>
                  </a:lnTo>
                  <a:lnTo>
                    <a:pt x="204" y="450"/>
                  </a:lnTo>
                  <a:lnTo>
                    <a:pt x="201" y="444"/>
                  </a:lnTo>
                  <a:lnTo>
                    <a:pt x="194" y="441"/>
                  </a:lnTo>
                  <a:lnTo>
                    <a:pt x="188" y="437"/>
                  </a:lnTo>
                  <a:lnTo>
                    <a:pt x="181" y="437"/>
                  </a:lnTo>
                  <a:lnTo>
                    <a:pt x="175" y="441"/>
                  </a:lnTo>
                  <a:lnTo>
                    <a:pt x="169" y="441"/>
                  </a:lnTo>
                  <a:lnTo>
                    <a:pt x="162" y="447"/>
                  </a:lnTo>
                  <a:lnTo>
                    <a:pt x="156" y="453"/>
                  </a:lnTo>
                  <a:lnTo>
                    <a:pt x="153" y="463"/>
                  </a:lnTo>
                  <a:lnTo>
                    <a:pt x="150" y="472"/>
                  </a:lnTo>
                  <a:lnTo>
                    <a:pt x="150" y="482"/>
                  </a:lnTo>
                  <a:lnTo>
                    <a:pt x="153" y="491"/>
                  </a:lnTo>
                  <a:lnTo>
                    <a:pt x="159" y="501"/>
                  </a:lnTo>
                  <a:lnTo>
                    <a:pt x="166" y="507"/>
                  </a:lnTo>
                  <a:lnTo>
                    <a:pt x="175" y="517"/>
                  </a:lnTo>
                  <a:lnTo>
                    <a:pt x="185" y="520"/>
                  </a:lnTo>
                  <a:lnTo>
                    <a:pt x="204" y="523"/>
                  </a:lnTo>
                  <a:lnTo>
                    <a:pt x="216" y="523"/>
                  </a:lnTo>
                  <a:lnTo>
                    <a:pt x="229" y="520"/>
                  </a:lnTo>
                  <a:lnTo>
                    <a:pt x="242" y="517"/>
                  </a:lnTo>
                  <a:lnTo>
                    <a:pt x="264" y="504"/>
                  </a:lnTo>
                  <a:lnTo>
                    <a:pt x="283" y="491"/>
                  </a:lnTo>
                  <a:lnTo>
                    <a:pt x="318" y="472"/>
                  </a:lnTo>
                  <a:lnTo>
                    <a:pt x="357" y="460"/>
                  </a:lnTo>
                  <a:lnTo>
                    <a:pt x="360" y="472"/>
                  </a:lnTo>
                  <a:lnTo>
                    <a:pt x="353" y="488"/>
                  </a:lnTo>
                  <a:lnTo>
                    <a:pt x="350" y="495"/>
                  </a:lnTo>
                  <a:lnTo>
                    <a:pt x="344" y="501"/>
                  </a:lnTo>
                  <a:lnTo>
                    <a:pt x="337" y="504"/>
                  </a:lnTo>
                  <a:lnTo>
                    <a:pt x="328" y="504"/>
                  </a:lnTo>
                  <a:lnTo>
                    <a:pt x="325" y="495"/>
                  </a:lnTo>
                  <a:lnTo>
                    <a:pt x="318" y="491"/>
                  </a:lnTo>
                  <a:lnTo>
                    <a:pt x="309" y="491"/>
                  </a:lnTo>
                  <a:lnTo>
                    <a:pt x="302" y="498"/>
                  </a:lnTo>
                  <a:lnTo>
                    <a:pt x="302" y="504"/>
                  </a:lnTo>
                  <a:lnTo>
                    <a:pt x="302" y="510"/>
                  </a:lnTo>
                  <a:lnTo>
                    <a:pt x="306" y="517"/>
                  </a:lnTo>
                  <a:lnTo>
                    <a:pt x="315" y="523"/>
                  </a:lnTo>
                  <a:lnTo>
                    <a:pt x="331" y="523"/>
                  </a:lnTo>
                  <a:lnTo>
                    <a:pt x="344" y="523"/>
                  </a:lnTo>
                  <a:lnTo>
                    <a:pt x="353" y="517"/>
                  </a:lnTo>
                  <a:lnTo>
                    <a:pt x="363" y="507"/>
                  </a:lnTo>
                  <a:lnTo>
                    <a:pt x="366" y="495"/>
                  </a:lnTo>
                  <a:lnTo>
                    <a:pt x="369" y="482"/>
                  </a:lnTo>
                  <a:lnTo>
                    <a:pt x="369" y="469"/>
                  </a:lnTo>
                  <a:lnTo>
                    <a:pt x="369" y="456"/>
                  </a:lnTo>
                  <a:lnTo>
                    <a:pt x="373" y="456"/>
                  </a:lnTo>
                  <a:lnTo>
                    <a:pt x="379" y="456"/>
                  </a:lnTo>
                  <a:lnTo>
                    <a:pt x="382" y="466"/>
                  </a:lnTo>
                  <a:lnTo>
                    <a:pt x="388" y="476"/>
                  </a:lnTo>
                  <a:lnTo>
                    <a:pt x="388" y="485"/>
                  </a:lnTo>
                  <a:lnTo>
                    <a:pt x="388" y="498"/>
                  </a:lnTo>
                  <a:lnTo>
                    <a:pt x="385" y="504"/>
                  </a:lnTo>
                  <a:lnTo>
                    <a:pt x="388" y="507"/>
                  </a:lnTo>
                  <a:lnTo>
                    <a:pt x="392" y="510"/>
                  </a:lnTo>
                  <a:lnTo>
                    <a:pt x="395" y="514"/>
                  </a:lnTo>
                  <a:lnTo>
                    <a:pt x="398" y="514"/>
                  </a:lnTo>
                  <a:lnTo>
                    <a:pt x="404" y="510"/>
                  </a:lnTo>
                  <a:lnTo>
                    <a:pt x="408" y="507"/>
                  </a:lnTo>
                  <a:lnTo>
                    <a:pt x="411" y="504"/>
                  </a:lnTo>
                  <a:lnTo>
                    <a:pt x="411" y="488"/>
                  </a:lnTo>
                  <a:lnTo>
                    <a:pt x="408" y="476"/>
                  </a:lnTo>
                  <a:lnTo>
                    <a:pt x="398" y="463"/>
                  </a:lnTo>
                  <a:lnTo>
                    <a:pt x="385" y="456"/>
                  </a:lnTo>
                  <a:lnTo>
                    <a:pt x="398" y="456"/>
                  </a:lnTo>
                  <a:lnTo>
                    <a:pt x="408" y="460"/>
                  </a:lnTo>
                  <a:lnTo>
                    <a:pt x="417" y="463"/>
                  </a:lnTo>
                  <a:lnTo>
                    <a:pt x="430" y="469"/>
                  </a:lnTo>
                  <a:lnTo>
                    <a:pt x="446" y="482"/>
                  </a:lnTo>
                  <a:lnTo>
                    <a:pt x="462" y="498"/>
                  </a:lnTo>
                  <a:lnTo>
                    <a:pt x="478" y="514"/>
                  </a:lnTo>
                  <a:lnTo>
                    <a:pt x="497" y="520"/>
                  </a:lnTo>
                  <a:lnTo>
                    <a:pt x="506" y="523"/>
                  </a:lnTo>
                  <a:lnTo>
                    <a:pt x="516" y="523"/>
                  </a:lnTo>
                  <a:lnTo>
                    <a:pt x="522" y="520"/>
                  </a:lnTo>
                  <a:lnTo>
                    <a:pt x="525" y="514"/>
                  </a:lnTo>
                  <a:lnTo>
                    <a:pt x="525" y="507"/>
                  </a:lnTo>
                  <a:lnTo>
                    <a:pt x="525" y="498"/>
                  </a:lnTo>
                  <a:lnTo>
                    <a:pt x="519" y="488"/>
                  </a:lnTo>
                  <a:lnTo>
                    <a:pt x="509" y="479"/>
                  </a:lnTo>
                  <a:lnTo>
                    <a:pt x="487" y="469"/>
                  </a:lnTo>
                  <a:lnTo>
                    <a:pt x="465" y="460"/>
                  </a:lnTo>
                  <a:lnTo>
                    <a:pt x="439" y="453"/>
                  </a:lnTo>
                  <a:lnTo>
                    <a:pt x="411" y="447"/>
                  </a:lnTo>
                  <a:lnTo>
                    <a:pt x="420" y="444"/>
                  </a:lnTo>
                  <a:lnTo>
                    <a:pt x="427" y="437"/>
                  </a:lnTo>
                  <a:lnTo>
                    <a:pt x="433" y="431"/>
                  </a:lnTo>
                  <a:lnTo>
                    <a:pt x="436" y="422"/>
                  </a:lnTo>
                  <a:lnTo>
                    <a:pt x="436" y="415"/>
                  </a:lnTo>
                  <a:lnTo>
                    <a:pt x="433" y="412"/>
                  </a:lnTo>
                  <a:lnTo>
                    <a:pt x="430" y="409"/>
                  </a:lnTo>
                  <a:lnTo>
                    <a:pt x="427" y="409"/>
                  </a:lnTo>
                  <a:lnTo>
                    <a:pt x="423" y="409"/>
                  </a:lnTo>
                  <a:lnTo>
                    <a:pt x="420" y="409"/>
                  </a:lnTo>
                  <a:lnTo>
                    <a:pt x="417" y="412"/>
                  </a:lnTo>
                  <a:lnTo>
                    <a:pt x="414" y="418"/>
                  </a:lnTo>
                  <a:lnTo>
                    <a:pt x="411" y="428"/>
                  </a:lnTo>
                  <a:lnTo>
                    <a:pt x="408" y="434"/>
                  </a:lnTo>
                  <a:lnTo>
                    <a:pt x="401" y="441"/>
                  </a:lnTo>
                  <a:lnTo>
                    <a:pt x="392" y="447"/>
                  </a:lnTo>
                  <a:lnTo>
                    <a:pt x="379" y="447"/>
                  </a:lnTo>
                  <a:lnTo>
                    <a:pt x="366" y="447"/>
                  </a:lnTo>
                  <a:lnTo>
                    <a:pt x="363" y="434"/>
                  </a:lnTo>
                  <a:lnTo>
                    <a:pt x="357" y="425"/>
                  </a:lnTo>
                  <a:lnTo>
                    <a:pt x="350" y="418"/>
                  </a:lnTo>
                  <a:lnTo>
                    <a:pt x="344" y="412"/>
                  </a:lnTo>
                  <a:lnTo>
                    <a:pt x="325" y="403"/>
                  </a:lnTo>
                  <a:lnTo>
                    <a:pt x="306" y="396"/>
                  </a:lnTo>
                  <a:lnTo>
                    <a:pt x="287" y="399"/>
                  </a:lnTo>
                  <a:lnTo>
                    <a:pt x="264" y="406"/>
                  </a:lnTo>
                  <a:lnTo>
                    <a:pt x="255" y="412"/>
                  </a:lnTo>
                  <a:lnTo>
                    <a:pt x="245" y="418"/>
                  </a:lnTo>
                  <a:lnTo>
                    <a:pt x="239" y="428"/>
                  </a:lnTo>
                  <a:lnTo>
                    <a:pt x="232" y="437"/>
                  </a:lnTo>
                  <a:lnTo>
                    <a:pt x="245" y="431"/>
                  </a:lnTo>
                  <a:lnTo>
                    <a:pt x="258" y="428"/>
                  </a:lnTo>
                  <a:lnTo>
                    <a:pt x="274" y="428"/>
                  </a:lnTo>
                  <a:lnTo>
                    <a:pt x="283" y="431"/>
                  </a:lnTo>
                  <a:lnTo>
                    <a:pt x="293" y="425"/>
                  </a:lnTo>
                  <a:lnTo>
                    <a:pt x="302" y="418"/>
                  </a:lnTo>
                  <a:lnTo>
                    <a:pt x="312" y="415"/>
                  </a:lnTo>
                  <a:lnTo>
                    <a:pt x="322" y="418"/>
                  </a:lnTo>
                  <a:lnTo>
                    <a:pt x="331" y="422"/>
                  </a:lnTo>
                  <a:lnTo>
                    <a:pt x="341" y="428"/>
                  </a:lnTo>
                  <a:lnTo>
                    <a:pt x="347" y="437"/>
                  </a:lnTo>
                  <a:lnTo>
                    <a:pt x="353" y="447"/>
                  </a:lnTo>
                  <a:lnTo>
                    <a:pt x="318" y="450"/>
                  </a:lnTo>
                  <a:lnTo>
                    <a:pt x="290" y="460"/>
                  </a:lnTo>
                  <a:lnTo>
                    <a:pt x="261" y="469"/>
                  </a:lnTo>
                  <a:lnTo>
                    <a:pt x="239" y="485"/>
                  </a:lnTo>
                  <a:lnTo>
                    <a:pt x="245" y="472"/>
                  </a:lnTo>
                  <a:lnTo>
                    <a:pt x="255" y="460"/>
                  </a:lnTo>
                  <a:lnTo>
                    <a:pt x="264" y="450"/>
                  </a:lnTo>
                  <a:lnTo>
                    <a:pt x="277" y="441"/>
                  </a:lnTo>
                  <a:lnTo>
                    <a:pt x="258" y="447"/>
                  </a:lnTo>
                  <a:lnTo>
                    <a:pt x="239" y="456"/>
                  </a:lnTo>
                  <a:lnTo>
                    <a:pt x="220" y="476"/>
                  </a:lnTo>
                  <a:lnTo>
                    <a:pt x="204" y="498"/>
                  </a:lnTo>
                  <a:lnTo>
                    <a:pt x="191" y="498"/>
                  </a:lnTo>
                  <a:lnTo>
                    <a:pt x="181" y="495"/>
                  </a:lnTo>
                  <a:lnTo>
                    <a:pt x="172" y="488"/>
                  </a:lnTo>
                  <a:lnTo>
                    <a:pt x="169" y="482"/>
                  </a:lnTo>
                  <a:lnTo>
                    <a:pt x="169" y="472"/>
                  </a:lnTo>
                  <a:lnTo>
                    <a:pt x="172" y="463"/>
                  </a:lnTo>
                  <a:lnTo>
                    <a:pt x="178" y="460"/>
                  </a:lnTo>
                  <a:lnTo>
                    <a:pt x="185" y="46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 noEditPoints="1"/>
            </p:cNvSpPr>
            <p:nvPr/>
          </p:nvSpPr>
          <p:spPr bwMode="auto">
            <a:xfrm>
              <a:off x="2700" y="8167"/>
              <a:ext cx="7153" cy="15"/>
            </a:xfrm>
            <a:custGeom>
              <a:avLst/>
              <a:gdLst/>
              <a:ahLst/>
              <a:cxnLst>
                <a:cxn ang="0">
                  <a:pos x="2261" y="10"/>
                </a:cxn>
                <a:cxn ang="0">
                  <a:pos x="2226" y="10"/>
                </a:cxn>
                <a:cxn ang="0">
                  <a:pos x="2207" y="10"/>
                </a:cxn>
                <a:cxn ang="0">
                  <a:pos x="2130" y="10"/>
                </a:cxn>
                <a:cxn ang="0">
                  <a:pos x="2092" y="10"/>
                </a:cxn>
                <a:cxn ang="0">
                  <a:pos x="2073" y="10"/>
                </a:cxn>
                <a:cxn ang="0">
                  <a:pos x="1997" y="10"/>
                </a:cxn>
                <a:cxn ang="0">
                  <a:pos x="1959" y="10"/>
                </a:cxn>
                <a:cxn ang="0">
                  <a:pos x="1939" y="10"/>
                </a:cxn>
                <a:cxn ang="0">
                  <a:pos x="1863" y="10"/>
                </a:cxn>
                <a:cxn ang="0">
                  <a:pos x="1825" y="10"/>
                </a:cxn>
                <a:cxn ang="0">
                  <a:pos x="1806" y="10"/>
                </a:cxn>
                <a:cxn ang="0">
                  <a:pos x="1729" y="10"/>
                </a:cxn>
                <a:cxn ang="0">
                  <a:pos x="1691" y="10"/>
                </a:cxn>
                <a:cxn ang="0">
                  <a:pos x="1672" y="10"/>
                </a:cxn>
                <a:cxn ang="0">
                  <a:pos x="1599" y="10"/>
                </a:cxn>
                <a:cxn ang="0">
                  <a:pos x="1560" y="10"/>
                </a:cxn>
                <a:cxn ang="0">
                  <a:pos x="1541" y="10"/>
                </a:cxn>
                <a:cxn ang="0">
                  <a:pos x="1465" y="10"/>
                </a:cxn>
                <a:cxn ang="0">
                  <a:pos x="1427" y="10"/>
                </a:cxn>
                <a:cxn ang="0">
                  <a:pos x="1408" y="10"/>
                </a:cxn>
                <a:cxn ang="0">
                  <a:pos x="1331" y="10"/>
                </a:cxn>
                <a:cxn ang="0">
                  <a:pos x="1293" y="10"/>
                </a:cxn>
                <a:cxn ang="0">
                  <a:pos x="1274" y="10"/>
                </a:cxn>
                <a:cxn ang="0">
                  <a:pos x="1197" y="10"/>
                </a:cxn>
                <a:cxn ang="0">
                  <a:pos x="1159" y="10"/>
                </a:cxn>
                <a:cxn ang="0">
                  <a:pos x="1140" y="10"/>
                </a:cxn>
                <a:cxn ang="0">
                  <a:pos x="1064" y="10"/>
                </a:cxn>
                <a:cxn ang="0">
                  <a:pos x="1029" y="10"/>
                </a:cxn>
                <a:cxn ang="0">
                  <a:pos x="1010" y="10"/>
                </a:cxn>
                <a:cxn ang="0">
                  <a:pos x="933" y="10"/>
                </a:cxn>
                <a:cxn ang="0">
                  <a:pos x="895" y="10"/>
                </a:cxn>
                <a:cxn ang="0">
                  <a:pos x="876" y="10"/>
                </a:cxn>
                <a:cxn ang="0">
                  <a:pos x="799" y="10"/>
                </a:cxn>
                <a:cxn ang="0">
                  <a:pos x="761" y="10"/>
                </a:cxn>
                <a:cxn ang="0">
                  <a:pos x="742" y="10"/>
                </a:cxn>
                <a:cxn ang="0">
                  <a:pos x="666" y="10"/>
                </a:cxn>
                <a:cxn ang="0">
                  <a:pos x="627" y="10"/>
                </a:cxn>
                <a:cxn ang="0">
                  <a:pos x="608" y="10"/>
                </a:cxn>
                <a:cxn ang="0">
                  <a:pos x="532" y="10"/>
                </a:cxn>
                <a:cxn ang="0">
                  <a:pos x="494" y="10"/>
                </a:cxn>
                <a:cxn ang="0">
                  <a:pos x="475" y="10"/>
                </a:cxn>
                <a:cxn ang="0">
                  <a:pos x="401" y="10"/>
                </a:cxn>
                <a:cxn ang="0">
                  <a:pos x="363" y="10"/>
                </a:cxn>
                <a:cxn ang="0">
                  <a:pos x="344" y="10"/>
                </a:cxn>
                <a:cxn ang="0">
                  <a:pos x="268" y="10"/>
                </a:cxn>
                <a:cxn ang="0">
                  <a:pos x="229" y="10"/>
                </a:cxn>
                <a:cxn ang="0">
                  <a:pos x="210" y="10"/>
                </a:cxn>
                <a:cxn ang="0">
                  <a:pos x="134" y="10"/>
                </a:cxn>
                <a:cxn ang="0">
                  <a:pos x="96" y="10"/>
                </a:cxn>
                <a:cxn ang="0">
                  <a:pos x="77" y="10"/>
                </a:cxn>
                <a:cxn ang="0">
                  <a:pos x="0" y="10"/>
                </a:cxn>
              </a:cxnLst>
              <a:rect l="0" t="0" r="r" b="b"/>
              <a:pathLst>
                <a:path w="2309" h="10">
                  <a:moveTo>
                    <a:pt x="2261" y="10"/>
                  </a:moveTo>
                  <a:lnTo>
                    <a:pt x="2261" y="0"/>
                  </a:lnTo>
                  <a:lnTo>
                    <a:pt x="2309" y="0"/>
                  </a:lnTo>
                  <a:lnTo>
                    <a:pt x="2309" y="10"/>
                  </a:lnTo>
                  <a:lnTo>
                    <a:pt x="2261" y="10"/>
                  </a:lnTo>
                  <a:close/>
                  <a:moveTo>
                    <a:pt x="2226" y="10"/>
                  </a:moveTo>
                  <a:lnTo>
                    <a:pt x="2226" y="0"/>
                  </a:lnTo>
                  <a:lnTo>
                    <a:pt x="2236" y="0"/>
                  </a:lnTo>
                  <a:lnTo>
                    <a:pt x="2236" y="10"/>
                  </a:lnTo>
                  <a:lnTo>
                    <a:pt x="2226" y="10"/>
                  </a:lnTo>
                  <a:close/>
                  <a:moveTo>
                    <a:pt x="2207" y="10"/>
                  </a:moveTo>
                  <a:lnTo>
                    <a:pt x="2207" y="0"/>
                  </a:lnTo>
                  <a:lnTo>
                    <a:pt x="2216" y="0"/>
                  </a:lnTo>
                  <a:lnTo>
                    <a:pt x="2216" y="10"/>
                  </a:lnTo>
                  <a:lnTo>
                    <a:pt x="2207" y="10"/>
                  </a:lnTo>
                  <a:close/>
                  <a:moveTo>
                    <a:pt x="2130" y="10"/>
                  </a:moveTo>
                  <a:lnTo>
                    <a:pt x="2130" y="0"/>
                  </a:lnTo>
                  <a:lnTo>
                    <a:pt x="2178" y="0"/>
                  </a:lnTo>
                  <a:lnTo>
                    <a:pt x="2178" y="10"/>
                  </a:lnTo>
                  <a:lnTo>
                    <a:pt x="2130" y="10"/>
                  </a:lnTo>
                  <a:close/>
                  <a:moveTo>
                    <a:pt x="2092" y="10"/>
                  </a:moveTo>
                  <a:lnTo>
                    <a:pt x="2092" y="0"/>
                  </a:lnTo>
                  <a:lnTo>
                    <a:pt x="2102" y="0"/>
                  </a:lnTo>
                  <a:lnTo>
                    <a:pt x="2102" y="10"/>
                  </a:lnTo>
                  <a:lnTo>
                    <a:pt x="2092" y="10"/>
                  </a:lnTo>
                  <a:close/>
                  <a:moveTo>
                    <a:pt x="2073" y="10"/>
                  </a:moveTo>
                  <a:lnTo>
                    <a:pt x="2073" y="0"/>
                  </a:lnTo>
                  <a:lnTo>
                    <a:pt x="2083" y="0"/>
                  </a:lnTo>
                  <a:lnTo>
                    <a:pt x="2083" y="10"/>
                  </a:lnTo>
                  <a:lnTo>
                    <a:pt x="2073" y="10"/>
                  </a:lnTo>
                  <a:close/>
                  <a:moveTo>
                    <a:pt x="1997" y="10"/>
                  </a:moveTo>
                  <a:lnTo>
                    <a:pt x="1997" y="0"/>
                  </a:lnTo>
                  <a:lnTo>
                    <a:pt x="2045" y="0"/>
                  </a:lnTo>
                  <a:lnTo>
                    <a:pt x="2045" y="10"/>
                  </a:lnTo>
                  <a:lnTo>
                    <a:pt x="1997" y="10"/>
                  </a:lnTo>
                  <a:close/>
                  <a:moveTo>
                    <a:pt x="1959" y="10"/>
                  </a:moveTo>
                  <a:lnTo>
                    <a:pt x="1959" y="0"/>
                  </a:lnTo>
                  <a:lnTo>
                    <a:pt x="1968" y="0"/>
                  </a:lnTo>
                  <a:lnTo>
                    <a:pt x="1968" y="10"/>
                  </a:lnTo>
                  <a:lnTo>
                    <a:pt x="1959" y="10"/>
                  </a:lnTo>
                  <a:close/>
                  <a:moveTo>
                    <a:pt x="1939" y="10"/>
                  </a:moveTo>
                  <a:lnTo>
                    <a:pt x="1939" y="0"/>
                  </a:lnTo>
                  <a:lnTo>
                    <a:pt x="1949" y="0"/>
                  </a:lnTo>
                  <a:lnTo>
                    <a:pt x="1949" y="10"/>
                  </a:lnTo>
                  <a:lnTo>
                    <a:pt x="1939" y="10"/>
                  </a:lnTo>
                  <a:close/>
                  <a:moveTo>
                    <a:pt x="1863" y="10"/>
                  </a:moveTo>
                  <a:lnTo>
                    <a:pt x="1863" y="0"/>
                  </a:lnTo>
                  <a:lnTo>
                    <a:pt x="1911" y="0"/>
                  </a:lnTo>
                  <a:lnTo>
                    <a:pt x="1911" y="10"/>
                  </a:lnTo>
                  <a:lnTo>
                    <a:pt x="1863" y="10"/>
                  </a:lnTo>
                  <a:close/>
                  <a:moveTo>
                    <a:pt x="1825" y="10"/>
                  </a:moveTo>
                  <a:lnTo>
                    <a:pt x="1825" y="0"/>
                  </a:lnTo>
                  <a:lnTo>
                    <a:pt x="1834" y="0"/>
                  </a:lnTo>
                  <a:lnTo>
                    <a:pt x="1834" y="10"/>
                  </a:lnTo>
                  <a:lnTo>
                    <a:pt x="1825" y="10"/>
                  </a:lnTo>
                  <a:close/>
                  <a:moveTo>
                    <a:pt x="1806" y="10"/>
                  </a:moveTo>
                  <a:lnTo>
                    <a:pt x="1806" y="0"/>
                  </a:lnTo>
                  <a:lnTo>
                    <a:pt x="1815" y="0"/>
                  </a:lnTo>
                  <a:lnTo>
                    <a:pt x="1815" y="10"/>
                  </a:lnTo>
                  <a:lnTo>
                    <a:pt x="1806" y="10"/>
                  </a:lnTo>
                  <a:close/>
                  <a:moveTo>
                    <a:pt x="1729" y="10"/>
                  </a:moveTo>
                  <a:lnTo>
                    <a:pt x="1729" y="0"/>
                  </a:lnTo>
                  <a:lnTo>
                    <a:pt x="1777" y="0"/>
                  </a:lnTo>
                  <a:lnTo>
                    <a:pt x="1777" y="10"/>
                  </a:lnTo>
                  <a:lnTo>
                    <a:pt x="1729" y="10"/>
                  </a:lnTo>
                  <a:close/>
                  <a:moveTo>
                    <a:pt x="1691" y="10"/>
                  </a:moveTo>
                  <a:lnTo>
                    <a:pt x="1691" y="0"/>
                  </a:lnTo>
                  <a:lnTo>
                    <a:pt x="1701" y="0"/>
                  </a:lnTo>
                  <a:lnTo>
                    <a:pt x="1701" y="10"/>
                  </a:lnTo>
                  <a:lnTo>
                    <a:pt x="1691" y="10"/>
                  </a:lnTo>
                  <a:close/>
                  <a:moveTo>
                    <a:pt x="1672" y="10"/>
                  </a:moveTo>
                  <a:lnTo>
                    <a:pt x="1672" y="0"/>
                  </a:lnTo>
                  <a:lnTo>
                    <a:pt x="1681" y="0"/>
                  </a:lnTo>
                  <a:lnTo>
                    <a:pt x="1681" y="10"/>
                  </a:lnTo>
                  <a:lnTo>
                    <a:pt x="1672" y="10"/>
                  </a:lnTo>
                  <a:close/>
                  <a:moveTo>
                    <a:pt x="1599" y="10"/>
                  </a:moveTo>
                  <a:lnTo>
                    <a:pt x="1599" y="0"/>
                  </a:lnTo>
                  <a:lnTo>
                    <a:pt x="1643" y="0"/>
                  </a:lnTo>
                  <a:lnTo>
                    <a:pt x="1643" y="10"/>
                  </a:lnTo>
                  <a:lnTo>
                    <a:pt x="1599" y="10"/>
                  </a:lnTo>
                  <a:close/>
                  <a:moveTo>
                    <a:pt x="1560" y="10"/>
                  </a:moveTo>
                  <a:lnTo>
                    <a:pt x="1560" y="0"/>
                  </a:lnTo>
                  <a:lnTo>
                    <a:pt x="1570" y="0"/>
                  </a:lnTo>
                  <a:lnTo>
                    <a:pt x="1570" y="10"/>
                  </a:lnTo>
                  <a:lnTo>
                    <a:pt x="1560" y="10"/>
                  </a:lnTo>
                  <a:close/>
                  <a:moveTo>
                    <a:pt x="1541" y="10"/>
                  </a:moveTo>
                  <a:lnTo>
                    <a:pt x="1541" y="0"/>
                  </a:lnTo>
                  <a:lnTo>
                    <a:pt x="1551" y="0"/>
                  </a:lnTo>
                  <a:lnTo>
                    <a:pt x="1551" y="10"/>
                  </a:lnTo>
                  <a:lnTo>
                    <a:pt x="1541" y="10"/>
                  </a:lnTo>
                  <a:close/>
                  <a:moveTo>
                    <a:pt x="1465" y="10"/>
                  </a:moveTo>
                  <a:lnTo>
                    <a:pt x="1465" y="0"/>
                  </a:lnTo>
                  <a:lnTo>
                    <a:pt x="1513" y="0"/>
                  </a:lnTo>
                  <a:lnTo>
                    <a:pt x="1513" y="10"/>
                  </a:lnTo>
                  <a:lnTo>
                    <a:pt x="1465" y="10"/>
                  </a:lnTo>
                  <a:close/>
                  <a:moveTo>
                    <a:pt x="1427" y="10"/>
                  </a:moveTo>
                  <a:lnTo>
                    <a:pt x="1427" y="0"/>
                  </a:lnTo>
                  <a:lnTo>
                    <a:pt x="1436" y="0"/>
                  </a:lnTo>
                  <a:lnTo>
                    <a:pt x="1436" y="10"/>
                  </a:lnTo>
                  <a:lnTo>
                    <a:pt x="1427" y="10"/>
                  </a:lnTo>
                  <a:close/>
                  <a:moveTo>
                    <a:pt x="1408" y="10"/>
                  </a:moveTo>
                  <a:lnTo>
                    <a:pt x="1408" y="0"/>
                  </a:lnTo>
                  <a:lnTo>
                    <a:pt x="1417" y="0"/>
                  </a:lnTo>
                  <a:lnTo>
                    <a:pt x="1417" y="10"/>
                  </a:lnTo>
                  <a:lnTo>
                    <a:pt x="1408" y="10"/>
                  </a:lnTo>
                  <a:close/>
                  <a:moveTo>
                    <a:pt x="1331" y="10"/>
                  </a:moveTo>
                  <a:lnTo>
                    <a:pt x="1331" y="0"/>
                  </a:lnTo>
                  <a:lnTo>
                    <a:pt x="1379" y="0"/>
                  </a:lnTo>
                  <a:lnTo>
                    <a:pt x="1379" y="10"/>
                  </a:lnTo>
                  <a:lnTo>
                    <a:pt x="1331" y="10"/>
                  </a:lnTo>
                  <a:close/>
                  <a:moveTo>
                    <a:pt x="1293" y="10"/>
                  </a:moveTo>
                  <a:lnTo>
                    <a:pt x="1293" y="0"/>
                  </a:lnTo>
                  <a:lnTo>
                    <a:pt x="1303" y="0"/>
                  </a:lnTo>
                  <a:lnTo>
                    <a:pt x="1303" y="10"/>
                  </a:lnTo>
                  <a:lnTo>
                    <a:pt x="1293" y="10"/>
                  </a:lnTo>
                  <a:close/>
                  <a:moveTo>
                    <a:pt x="1274" y="10"/>
                  </a:moveTo>
                  <a:lnTo>
                    <a:pt x="1274" y="0"/>
                  </a:lnTo>
                  <a:lnTo>
                    <a:pt x="1283" y="0"/>
                  </a:lnTo>
                  <a:lnTo>
                    <a:pt x="1283" y="10"/>
                  </a:lnTo>
                  <a:lnTo>
                    <a:pt x="1274" y="10"/>
                  </a:lnTo>
                  <a:close/>
                  <a:moveTo>
                    <a:pt x="1197" y="10"/>
                  </a:moveTo>
                  <a:lnTo>
                    <a:pt x="1197" y="0"/>
                  </a:lnTo>
                  <a:lnTo>
                    <a:pt x="1245" y="0"/>
                  </a:lnTo>
                  <a:lnTo>
                    <a:pt x="1245" y="10"/>
                  </a:lnTo>
                  <a:lnTo>
                    <a:pt x="1197" y="10"/>
                  </a:lnTo>
                  <a:close/>
                  <a:moveTo>
                    <a:pt x="1159" y="10"/>
                  </a:moveTo>
                  <a:lnTo>
                    <a:pt x="1159" y="0"/>
                  </a:lnTo>
                  <a:lnTo>
                    <a:pt x="1169" y="0"/>
                  </a:lnTo>
                  <a:lnTo>
                    <a:pt x="1169" y="10"/>
                  </a:lnTo>
                  <a:lnTo>
                    <a:pt x="1159" y="10"/>
                  </a:lnTo>
                  <a:close/>
                  <a:moveTo>
                    <a:pt x="1140" y="10"/>
                  </a:moveTo>
                  <a:lnTo>
                    <a:pt x="1140" y="0"/>
                  </a:lnTo>
                  <a:lnTo>
                    <a:pt x="1150" y="0"/>
                  </a:lnTo>
                  <a:lnTo>
                    <a:pt x="1150" y="10"/>
                  </a:lnTo>
                  <a:lnTo>
                    <a:pt x="1140" y="10"/>
                  </a:lnTo>
                  <a:close/>
                  <a:moveTo>
                    <a:pt x="1064" y="10"/>
                  </a:moveTo>
                  <a:lnTo>
                    <a:pt x="1064" y="0"/>
                  </a:lnTo>
                  <a:lnTo>
                    <a:pt x="1111" y="0"/>
                  </a:lnTo>
                  <a:lnTo>
                    <a:pt x="1111" y="10"/>
                  </a:lnTo>
                  <a:lnTo>
                    <a:pt x="1064" y="10"/>
                  </a:lnTo>
                  <a:close/>
                  <a:moveTo>
                    <a:pt x="1029" y="10"/>
                  </a:moveTo>
                  <a:lnTo>
                    <a:pt x="1029" y="0"/>
                  </a:lnTo>
                  <a:lnTo>
                    <a:pt x="1035" y="0"/>
                  </a:lnTo>
                  <a:lnTo>
                    <a:pt x="1035" y="10"/>
                  </a:lnTo>
                  <a:lnTo>
                    <a:pt x="1029" y="10"/>
                  </a:lnTo>
                  <a:close/>
                  <a:moveTo>
                    <a:pt x="1010" y="10"/>
                  </a:moveTo>
                  <a:lnTo>
                    <a:pt x="1010" y="0"/>
                  </a:lnTo>
                  <a:lnTo>
                    <a:pt x="1019" y="0"/>
                  </a:lnTo>
                  <a:lnTo>
                    <a:pt x="1019" y="10"/>
                  </a:lnTo>
                  <a:lnTo>
                    <a:pt x="1010" y="10"/>
                  </a:lnTo>
                  <a:close/>
                  <a:moveTo>
                    <a:pt x="933" y="10"/>
                  </a:moveTo>
                  <a:lnTo>
                    <a:pt x="933" y="0"/>
                  </a:lnTo>
                  <a:lnTo>
                    <a:pt x="981" y="0"/>
                  </a:lnTo>
                  <a:lnTo>
                    <a:pt x="981" y="10"/>
                  </a:lnTo>
                  <a:lnTo>
                    <a:pt x="933" y="10"/>
                  </a:lnTo>
                  <a:close/>
                  <a:moveTo>
                    <a:pt x="895" y="10"/>
                  </a:moveTo>
                  <a:lnTo>
                    <a:pt x="895" y="0"/>
                  </a:lnTo>
                  <a:lnTo>
                    <a:pt x="904" y="0"/>
                  </a:lnTo>
                  <a:lnTo>
                    <a:pt x="904" y="10"/>
                  </a:lnTo>
                  <a:lnTo>
                    <a:pt x="895" y="10"/>
                  </a:lnTo>
                  <a:close/>
                  <a:moveTo>
                    <a:pt x="876" y="10"/>
                  </a:moveTo>
                  <a:lnTo>
                    <a:pt x="876" y="0"/>
                  </a:lnTo>
                  <a:lnTo>
                    <a:pt x="885" y="0"/>
                  </a:lnTo>
                  <a:lnTo>
                    <a:pt x="885" y="10"/>
                  </a:lnTo>
                  <a:lnTo>
                    <a:pt x="876" y="10"/>
                  </a:lnTo>
                  <a:close/>
                  <a:moveTo>
                    <a:pt x="799" y="10"/>
                  </a:moveTo>
                  <a:lnTo>
                    <a:pt x="799" y="0"/>
                  </a:lnTo>
                  <a:lnTo>
                    <a:pt x="847" y="0"/>
                  </a:lnTo>
                  <a:lnTo>
                    <a:pt x="847" y="10"/>
                  </a:lnTo>
                  <a:lnTo>
                    <a:pt x="799" y="10"/>
                  </a:lnTo>
                  <a:close/>
                  <a:moveTo>
                    <a:pt x="761" y="10"/>
                  </a:moveTo>
                  <a:lnTo>
                    <a:pt x="761" y="0"/>
                  </a:lnTo>
                  <a:lnTo>
                    <a:pt x="771" y="0"/>
                  </a:lnTo>
                  <a:lnTo>
                    <a:pt x="771" y="10"/>
                  </a:lnTo>
                  <a:lnTo>
                    <a:pt x="761" y="10"/>
                  </a:lnTo>
                  <a:close/>
                  <a:moveTo>
                    <a:pt x="742" y="10"/>
                  </a:moveTo>
                  <a:lnTo>
                    <a:pt x="742" y="0"/>
                  </a:lnTo>
                  <a:lnTo>
                    <a:pt x="752" y="0"/>
                  </a:lnTo>
                  <a:lnTo>
                    <a:pt x="752" y="10"/>
                  </a:lnTo>
                  <a:lnTo>
                    <a:pt x="742" y="10"/>
                  </a:lnTo>
                  <a:close/>
                  <a:moveTo>
                    <a:pt x="666" y="10"/>
                  </a:moveTo>
                  <a:lnTo>
                    <a:pt x="666" y="0"/>
                  </a:lnTo>
                  <a:lnTo>
                    <a:pt x="713" y="0"/>
                  </a:lnTo>
                  <a:lnTo>
                    <a:pt x="713" y="10"/>
                  </a:lnTo>
                  <a:lnTo>
                    <a:pt x="666" y="10"/>
                  </a:lnTo>
                  <a:close/>
                  <a:moveTo>
                    <a:pt x="627" y="10"/>
                  </a:moveTo>
                  <a:lnTo>
                    <a:pt x="627" y="0"/>
                  </a:lnTo>
                  <a:lnTo>
                    <a:pt x="637" y="0"/>
                  </a:lnTo>
                  <a:lnTo>
                    <a:pt x="637" y="10"/>
                  </a:lnTo>
                  <a:lnTo>
                    <a:pt x="627" y="10"/>
                  </a:lnTo>
                  <a:close/>
                  <a:moveTo>
                    <a:pt x="608" y="10"/>
                  </a:moveTo>
                  <a:lnTo>
                    <a:pt x="608" y="0"/>
                  </a:lnTo>
                  <a:lnTo>
                    <a:pt x="618" y="0"/>
                  </a:lnTo>
                  <a:lnTo>
                    <a:pt x="618" y="10"/>
                  </a:lnTo>
                  <a:lnTo>
                    <a:pt x="608" y="10"/>
                  </a:lnTo>
                  <a:close/>
                  <a:moveTo>
                    <a:pt x="532" y="10"/>
                  </a:moveTo>
                  <a:lnTo>
                    <a:pt x="532" y="0"/>
                  </a:lnTo>
                  <a:lnTo>
                    <a:pt x="580" y="0"/>
                  </a:lnTo>
                  <a:lnTo>
                    <a:pt x="580" y="10"/>
                  </a:lnTo>
                  <a:lnTo>
                    <a:pt x="532" y="10"/>
                  </a:lnTo>
                  <a:close/>
                  <a:moveTo>
                    <a:pt x="494" y="10"/>
                  </a:moveTo>
                  <a:lnTo>
                    <a:pt x="494" y="0"/>
                  </a:lnTo>
                  <a:lnTo>
                    <a:pt x="503" y="0"/>
                  </a:lnTo>
                  <a:lnTo>
                    <a:pt x="503" y="10"/>
                  </a:lnTo>
                  <a:lnTo>
                    <a:pt x="494" y="10"/>
                  </a:lnTo>
                  <a:close/>
                  <a:moveTo>
                    <a:pt x="475" y="10"/>
                  </a:moveTo>
                  <a:lnTo>
                    <a:pt x="475" y="0"/>
                  </a:lnTo>
                  <a:lnTo>
                    <a:pt x="484" y="0"/>
                  </a:lnTo>
                  <a:lnTo>
                    <a:pt x="484" y="10"/>
                  </a:lnTo>
                  <a:lnTo>
                    <a:pt x="475" y="10"/>
                  </a:lnTo>
                  <a:close/>
                  <a:moveTo>
                    <a:pt x="401" y="10"/>
                  </a:moveTo>
                  <a:lnTo>
                    <a:pt x="401" y="0"/>
                  </a:lnTo>
                  <a:lnTo>
                    <a:pt x="446" y="0"/>
                  </a:lnTo>
                  <a:lnTo>
                    <a:pt x="446" y="10"/>
                  </a:lnTo>
                  <a:lnTo>
                    <a:pt x="401" y="10"/>
                  </a:lnTo>
                  <a:close/>
                  <a:moveTo>
                    <a:pt x="363" y="10"/>
                  </a:moveTo>
                  <a:lnTo>
                    <a:pt x="363" y="0"/>
                  </a:lnTo>
                  <a:lnTo>
                    <a:pt x="373" y="0"/>
                  </a:lnTo>
                  <a:lnTo>
                    <a:pt x="373" y="10"/>
                  </a:lnTo>
                  <a:lnTo>
                    <a:pt x="363" y="10"/>
                  </a:lnTo>
                  <a:close/>
                  <a:moveTo>
                    <a:pt x="344" y="10"/>
                  </a:moveTo>
                  <a:lnTo>
                    <a:pt x="344" y="0"/>
                  </a:lnTo>
                  <a:lnTo>
                    <a:pt x="354" y="0"/>
                  </a:lnTo>
                  <a:lnTo>
                    <a:pt x="354" y="10"/>
                  </a:lnTo>
                  <a:lnTo>
                    <a:pt x="344" y="10"/>
                  </a:lnTo>
                  <a:close/>
                  <a:moveTo>
                    <a:pt x="268" y="10"/>
                  </a:moveTo>
                  <a:lnTo>
                    <a:pt x="268" y="0"/>
                  </a:lnTo>
                  <a:lnTo>
                    <a:pt x="315" y="0"/>
                  </a:lnTo>
                  <a:lnTo>
                    <a:pt x="315" y="10"/>
                  </a:lnTo>
                  <a:lnTo>
                    <a:pt x="268" y="10"/>
                  </a:lnTo>
                  <a:close/>
                  <a:moveTo>
                    <a:pt x="229" y="10"/>
                  </a:moveTo>
                  <a:lnTo>
                    <a:pt x="229" y="0"/>
                  </a:lnTo>
                  <a:lnTo>
                    <a:pt x="239" y="0"/>
                  </a:lnTo>
                  <a:lnTo>
                    <a:pt x="239" y="10"/>
                  </a:lnTo>
                  <a:lnTo>
                    <a:pt x="229" y="10"/>
                  </a:lnTo>
                  <a:close/>
                  <a:moveTo>
                    <a:pt x="210" y="10"/>
                  </a:moveTo>
                  <a:lnTo>
                    <a:pt x="210" y="0"/>
                  </a:lnTo>
                  <a:lnTo>
                    <a:pt x="220" y="0"/>
                  </a:lnTo>
                  <a:lnTo>
                    <a:pt x="220" y="10"/>
                  </a:lnTo>
                  <a:lnTo>
                    <a:pt x="210" y="10"/>
                  </a:lnTo>
                  <a:close/>
                  <a:moveTo>
                    <a:pt x="134" y="10"/>
                  </a:moveTo>
                  <a:lnTo>
                    <a:pt x="134" y="0"/>
                  </a:lnTo>
                  <a:lnTo>
                    <a:pt x="182" y="0"/>
                  </a:lnTo>
                  <a:lnTo>
                    <a:pt x="182" y="10"/>
                  </a:lnTo>
                  <a:lnTo>
                    <a:pt x="134" y="10"/>
                  </a:lnTo>
                  <a:close/>
                  <a:moveTo>
                    <a:pt x="96" y="10"/>
                  </a:moveTo>
                  <a:lnTo>
                    <a:pt x="96" y="0"/>
                  </a:lnTo>
                  <a:lnTo>
                    <a:pt x="105" y="0"/>
                  </a:lnTo>
                  <a:lnTo>
                    <a:pt x="105" y="10"/>
                  </a:lnTo>
                  <a:lnTo>
                    <a:pt x="96" y="10"/>
                  </a:lnTo>
                  <a:close/>
                  <a:moveTo>
                    <a:pt x="77" y="10"/>
                  </a:moveTo>
                  <a:lnTo>
                    <a:pt x="77" y="0"/>
                  </a:lnTo>
                  <a:lnTo>
                    <a:pt x="86" y="0"/>
                  </a:lnTo>
                  <a:lnTo>
                    <a:pt x="86" y="10"/>
                  </a:lnTo>
                  <a:lnTo>
                    <a:pt x="77" y="10"/>
                  </a:lnTo>
                  <a:close/>
                  <a:moveTo>
                    <a:pt x="0" y="1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1061" y="1381"/>
              <a:ext cx="32" cy="6024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0" y="92"/>
                </a:cxn>
                <a:cxn ang="0">
                  <a:pos x="10" y="215"/>
                </a:cxn>
                <a:cxn ang="0">
                  <a:pos x="0" y="225"/>
                </a:cxn>
                <a:cxn ang="0">
                  <a:pos x="10" y="311"/>
                </a:cxn>
                <a:cxn ang="0">
                  <a:pos x="0" y="368"/>
                </a:cxn>
                <a:cxn ang="0">
                  <a:pos x="10" y="396"/>
                </a:cxn>
                <a:cxn ang="0">
                  <a:pos x="10" y="501"/>
                </a:cxn>
                <a:cxn ang="0">
                  <a:pos x="0" y="530"/>
                </a:cxn>
                <a:cxn ang="0">
                  <a:pos x="10" y="615"/>
                </a:cxn>
                <a:cxn ang="0">
                  <a:pos x="0" y="707"/>
                </a:cxn>
                <a:cxn ang="0">
                  <a:pos x="10" y="736"/>
                </a:cxn>
                <a:cxn ang="0">
                  <a:pos x="10" y="841"/>
                </a:cxn>
                <a:cxn ang="0">
                  <a:pos x="0" y="869"/>
                </a:cxn>
                <a:cxn ang="0">
                  <a:pos x="10" y="898"/>
                </a:cxn>
                <a:cxn ang="0">
                  <a:pos x="0" y="1012"/>
                </a:cxn>
                <a:cxn ang="0">
                  <a:pos x="10" y="1021"/>
                </a:cxn>
                <a:cxn ang="0">
                  <a:pos x="10" y="1145"/>
                </a:cxn>
                <a:cxn ang="0">
                  <a:pos x="0" y="1155"/>
                </a:cxn>
                <a:cxn ang="0">
                  <a:pos x="10" y="1240"/>
                </a:cxn>
                <a:cxn ang="0">
                  <a:pos x="0" y="1294"/>
                </a:cxn>
                <a:cxn ang="0">
                  <a:pos x="10" y="1323"/>
                </a:cxn>
                <a:cxn ang="0">
                  <a:pos x="10" y="1428"/>
                </a:cxn>
                <a:cxn ang="0">
                  <a:pos x="0" y="1456"/>
                </a:cxn>
                <a:cxn ang="0">
                  <a:pos x="10" y="1542"/>
                </a:cxn>
                <a:cxn ang="0">
                  <a:pos x="0" y="1637"/>
                </a:cxn>
                <a:cxn ang="0">
                  <a:pos x="10" y="1666"/>
                </a:cxn>
                <a:cxn ang="0">
                  <a:pos x="10" y="1770"/>
                </a:cxn>
                <a:cxn ang="0">
                  <a:pos x="0" y="1799"/>
                </a:cxn>
                <a:cxn ang="0">
                  <a:pos x="10" y="1827"/>
                </a:cxn>
                <a:cxn ang="0">
                  <a:pos x="0" y="1939"/>
                </a:cxn>
                <a:cxn ang="0">
                  <a:pos x="10" y="1948"/>
                </a:cxn>
                <a:cxn ang="0">
                  <a:pos x="10" y="2072"/>
                </a:cxn>
                <a:cxn ang="0">
                  <a:pos x="0" y="2081"/>
                </a:cxn>
                <a:cxn ang="0">
                  <a:pos x="10" y="2167"/>
                </a:cxn>
                <a:cxn ang="0">
                  <a:pos x="0" y="2224"/>
                </a:cxn>
                <a:cxn ang="0">
                  <a:pos x="10" y="2253"/>
                </a:cxn>
                <a:cxn ang="0">
                  <a:pos x="10" y="2357"/>
                </a:cxn>
                <a:cxn ang="0">
                  <a:pos x="0" y="2386"/>
                </a:cxn>
                <a:cxn ang="0">
                  <a:pos x="10" y="2472"/>
                </a:cxn>
                <a:cxn ang="0">
                  <a:pos x="0" y="2564"/>
                </a:cxn>
                <a:cxn ang="0">
                  <a:pos x="10" y="2592"/>
                </a:cxn>
                <a:cxn ang="0">
                  <a:pos x="10" y="2697"/>
                </a:cxn>
                <a:cxn ang="0">
                  <a:pos x="0" y="2726"/>
                </a:cxn>
                <a:cxn ang="0">
                  <a:pos x="10" y="2754"/>
                </a:cxn>
                <a:cxn ang="0">
                  <a:pos x="0" y="2868"/>
                </a:cxn>
                <a:cxn ang="0">
                  <a:pos x="10" y="2878"/>
                </a:cxn>
                <a:cxn ang="0">
                  <a:pos x="10" y="3002"/>
                </a:cxn>
                <a:cxn ang="0">
                  <a:pos x="0" y="3011"/>
                </a:cxn>
                <a:cxn ang="0">
                  <a:pos x="10" y="3097"/>
                </a:cxn>
                <a:cxn ang="0">
                  <a:pos x="0" y="3154"/>
                </a:cxn>
                <a:cxn ang="0">
                  <a:pos x="10" y="3179"/>
                </a:cxn>
                <a:cxn ang="0">
                  <a:pos x="10" y="3284"/>
                </a:cxn>
                <a:cxn ang="0">
                  <a:pos x="0" y="3313"/>
                </a:cxn>
                <a:cxn ang="0">
                  <a:pos x="10" y="3398"/>
                </a:cxn>
                <a:cxn ang="0">
                  <a:pos x="0" y="3494"/>
                </a:cxn>
                <a:cxn ang="0">
                  <a:pos x="10" y="3522"/>
                </a:cxn>
                <a:cxn ang="0">
                  <a:pos x="10" y="3627"/>
                </a:cxn>
                <a:cxn ang="0">
                  <a:pos x="0" y="3655"/>
                </a:cxn>
                <a:cxn ang="0">
                  <a:pos x="10" y="3684"/>
                </a:cxn>
                <a:cxn ang="0">
                  <a:pos x="0" y="3795"/>
                </a:cxn>
                <a:cxn ang="0">
                  <a:pos x="10" y="3805"/>
                </a:cxn>
              </a:cxnLst>
              <a:rect l="0" t="0" r="r" b="b"/>
              <a:pathLst>
                <a:path w="10" h="3890">
                  <a:moveTo>
                    <a:pt x="10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4"/>
                  </a:lnTo>
                  <a:close/>
                  <a:moveTo>
                    <a:pt x="10" y="82"/>
                  </a:moveTo>
                  <a:lnTo>
                    <a:pt x="0" y="82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82"/>
                  </a:lnTo>
                  <a:close/>
                  <a:moveTo>
                    <a:pt x="10" y="101"/>
                  </a:moveTo>
                  <a:lnTo>
                    <a:pt x="0" y="101"/>
                  </a:lnTo>
                  <a:lnTo>
                    <a:pt x="0" y="92"/>
                  </a:lnTo>
                  <a:lnTo>
                    <a:pt x="10" y="92"/>
                  </a:lnTo>
                  <a:lnTo>
                    <a:pt x="10" y="101"/>
                  </a:lnTo>
                  <a:close/>
                  <a:moveTo>
                    <a:pt x="10" y="177"/>
                  </a:moveTo>
                  <a:lnTo>
                    <a:pt x="0" y="177"/>
                  </a:lnTo>
                  <a:lnTo>
                    <a:pt x="0" y="130"/>
                  </a:lnTo>
                  <a:lnTo>
                    <a:pt x="10" y="130"/>
                  </a:lnTo>
                  <a:lnTo>
                    <a:pt x="10" y="177"/>
                  </a:lnTo>
                  <a:close/>
                  <a:moveTo>
                    <a:pt x="10" y="215"/>
                  </a:moveTo>
                  <a:lnTo>
                    <a:pt x="0" y="215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215"/>
                  </a:lnTo>
                  <a:close/>
                  <a:moveTo>
                    <a:pt x="10" y="234"/>
                  </a:moveTo>
                  <a:lnTo>
                    <a:pt x="0" y="234"/>
                  </a:lnTo>
                  <a:lnTo>
                    <a:pt x="0" y="225"/>
                  </a:lnTo>
                  <a:lnTo>
                    <a:pt x="10" y="225"/>
                  </a:lnTo>
                  <a:lnTo>
                    <a:pt x="10" y="234"/>
                  </a:lnTo>
                  <a:close/>
                  <a:moveTo>
                    <a:pt x="10" y="311"/>
                  </a:moveTo>
                  <a:lnTo>
                    <a:pt x="0" y="311"/>
                  </a:lnTo>
                  <a:lnTo>
                    <a:pt x="0" y="263"/>
                  </a:lnTo>
                  <a:lnTo>
                    <a:pt x="10" y="263"/>
                  </a:lnTo>
                  <a:lnTo>
                    <a:pt x="10" y="311"/>
                  </a:lnTo>
                  <a:close/>
                  <a:moveTo>
                    <a:pt x="10" y="349"/>
                  </a:moveTo>
                  <a:lnTo>
                    <a:pt x="0" y="349"/>
                  </a:lnTo>
                  <a:lnTo>
                    <a:pt x="0" y="339"/>
                  </a:lnTo>
                  <a:lnTo>
                    <a:pt x="10" y="339"/>
                  </a:lnTo>
                  <a:lnTo>
                    <a:pt x="10" y="349"/>
                  </a:lnTo>
                  <a:close/>
                  <a:moveTo>
                    <a:pt x="10" y="368"/>
                  </a:moveTo>
                  <a:lnTo>
                    <a:pt x="0" y="368"/>
                  </a:lnTo>
                  <a:lnTo>
                    <a:pt x="0" y="358"/>
                  </a:lnTo>
                  <a:lnTo>
                    <a:pt x="10" y="358"/>
                  </a:lnTo>
                  <a:lnTo>
                    <a:pt x="10" y="368"/>
                  </a:lnTo>
                  <a:close/>
                  <a:moveTo>
                    <a:pt x="10" y="444"/>
                  </a:moveTo>
                  <a:lnTo>
                    <a:pt x="0" y="444"/>
                  </a:lnTo>
                  <a:lnTo>
                    <a:pt x="0" y="396"/>
                  </a:lnTo>
                  <a:lnTo>
                    <a:pt x="10" y="396"/>
                  </a:lnTo>
                  <a:lnTo>
                    <a:pt x="10" y="444"/>
                  </a:lnTo>
                  <a:close/>
                  <a:moveTo>
                    <a:pt x="10" y="482"/>
                  </a:moveTo>
                  <a:lnTo>
                    <a:pt x="0" y="482"/>
                  </a:lnTo>
                  <a:lnTo>
                    <a:pt x="0" y="472"/>
                  </a:lnTo>
                  <a:lnTo>
                    <a:pt x="10" y="472"/>
                  </a:lnTo>
                  <a:lnTo>
                    <a:pt x="10" y="482"/>
                  </a:lnTo>
                  <a:close/>
                  <a:moveTo>
                    <a:pt x="10" y="501"/>
                  </a:moveTo>
                  <a:lnTo>
                    <a:pt x="0" y="501"/>
                  </a:lnTo>
                  <a:lnTo>
                    <a:pt x="0" y="491"/>
                  </a:lnTo>
                  <a:lnTo>
                    <a:pt x="10" y="491"/>
                  </a:lnTo>
                  <a:lnTo>
                    <a:pt x="10" y="501"/>
                  </a:lnTo>
                  <a:close/>
                  <a:moveTo>
                    <a:pt x="10" y="577"/>
                  </a:moveTo>
                  <a:lnTo>
                    <a:pt x="0" y="577"/>
                  </a:lnTo>
                  <a:lnTo>
                    <a:pt x="0" y="530"/>
                  </a:lnTo>
                  <a:lnTo>
                    <a:pt x="10" y="530"/>
                  </a:lnTo>
                  <a:lnTo>
                    <a:pt x="10" y="577"/>
                  </a:lnTo>
                  <a:close/>
                  <a:moveTo>
                    <a:pt x="10" y="615"/>
                  </a:moveTo>
                  <a:lnTo>
                    <a:pt x="0" y="615"/>
                  </a:lnTo>
                  <a:lnTo>
                    <a:pt x="0" y="606"/>
                  </a:lnTo>
                  <a:lnTo>
                    <a:pt x="10" y="606"/>
                  </a:lnTo>
                  <a:lnTo>
                    <a:pt x="10" y="615"/>
                  </a:lnTo>
                  <a:close/>
                  <a:moveTo>
                    <a:pt x="10" y="634"/>
                  </a:moveTo>
                  <a:lnTo>
                    <a:pt x="0" y="634"/>
                  </a:lnTo>
                  <a:lnTo>
                    <a:pt x="0" y="625"/>
                  </a:lnTo>
                  <a:lnTo>
                    <a:pt x="10" y="625"/>
                  </a:lnTo>
                  <a:lnTo>
                    <a:pt x="10" y="634"/>
                  </a:lnTo>
                  <a:close/>
                  <a:moveTo>
                    <a:pt x="10" y="707"/>
                  </a:moveTo>
                  <a:lnTo>
                    <a:pt x="0" y="707"/>
                  </a:lnTo>
                  <a:lnTo>
                    <a:pt x="0" y="660"/>
                  </a:lnTo>
                  <a:lnTo>
                    <a:pt x="10" y="660"/>
                  </a:lnTo>
                  <a:lnTo>
                    <a:pt x="10" y="707"/>
                  </a:lnTo>
                  <a:close/>
                  <a:moveTo>
                    <a:pt x="10" y="745"/>
                  </a:moveTo>
                  <a:lnTo>
                    <a:pt x="0" y="745"/>
                  </a:lnTo>
                  <a:lnTo>
                    <a:pt x="0" y="736"/>
                  </a:lnTo>
                  <a:lnTo>
                    <a:pt x="10" y="736"/>
                  </a:lnTo>
                  <a:lnTo>
                    <a:pt x="10" y="745"/>
                  </a:lnTo>
                  <a:close/>
                  <a:moveTo>
                    <a:pt x="10" y="764"/>
                  </a:moveTo>
                  <a:lnTo>
                    <a:pt x="0" y="764"/>
                  </a:lnTo>
                  <a:lnTo>
                    <a:pt x="0" y="755"/>
                  </a:lnTo>
                  <a:lnTo>
                    <a:pt x="10" y="755"/>
                  </a:lnTo>
                  <a:lnTo>
                    <a:pt x="10" y="764"/>
                  </a:lnTo>
                  <a:close/>
                  <a:moveTo>
                    <a:pt x="10" y="841"/>
                  </a:moveTo>
                  <a:lnTo>
                    <a:pt x="0" y="841"/>
                  </a:lnTo>
                  <a:lnTo>
                    <a:pt x="0" y="793"/>
                  </a:lnTo>
                  <a:lnTo>
                    <a:pt x="10" y="793"/>
                  </a:lnTo>
                  <a:lnTo>
                    <a:pt x="10" y="841"/>
                  </a:lnTo>
                  <a:close/>
                  <a:moveTo>
                    <a:pt x="10" y="879"/>
                  </a:moveTo>
                  <a:lnTo>
                    <a:pt x="0" y="879"/>
                  </a:lnTo>
                  <a:lnTo>
                    <a:pt x="0" y="869"/>
                  </a:lnTo>
                  <a:lnTo>
                    <a:pt x="10" y="869"/>
                  </a:lnTo>
                  <a:lnTo>
                    <a:pt x="10" y="879"/>
                  </a:lnTo>
                  <a:close/>
                  <a:moveTo>
                    <a:pt x="10" y="898"/>
                  </a:moveTo>
                  <a:lnTo>
                    <a:pt x="0" y="898"/>
                  </a:lnTo>
                  <a:lnTo>
                    <a:pt x="0" y="888"/>
                  </a:lnTo>
                  <a:lnTo>
                    <a:pt x="10" y="888"/>
                  </a:lnTo>
                  <a:lnTo>
                    <a:pt x="10" y="898"/>
                  </a:lnTo>
                  <a:close/>
                  <a:moveTo>
                    <a:pt x="10" y="974"/>
                  </a:moveTo>
                  <a:lnTo>
                    <a:pt x="0" y="974"/>
                  </a:lnTo>
                  <a:lnTo>
                    <a:pt x="0" y="926"/>
                  </a:lnTo>
                  <a:lnTo>
                    <a:pt x="10" y="926"/>
                  </a:lnTo>
                  <a:lnTo>
                    <a:pt x="10" y="974"/>
                  </a:lnTo>
                  <a:close/>
                  <a:moveTo>
                    <a:pt x="10" y="1012"/>
                  </a:moveTo>
                  <a:lnTo>
                    <a:pt x="0" y="1012"/>
                  </a:lnTo>
                  <a:lnTo>
                    <a:pt x="0" y="1002"/>
                  </a:lnTo>
                  <a:lnTo>
                    <a:pt x="10" y="1002"/>
                  </a:lnTo>
                  <a:lnTo>
                    <a:pt x="10" y="1012"/>
                  </a:lnTo>
                  <a:close/>
                  <a:moveTo>
                    <a:pt x="10" y="1031"/>
                  </a:moveTo>
                  <a:lnTo>
                    <a:pt x="0" y="1031"/>
                  </a:lnTo>
                  <a:lnTo>
                    <a:pt x="0" y="1021"/>
                  </a:lnTo>
                  <a:lnTo>
                    <a:pt x="10" y="1021"/>
                  </a:lnTo>
                  <a:lnTo>
                    <a:pt x="10" y="1031"/>
                  </a:lnTo>
                  <a:close/>
                  <a:moveTo>
                    <a:pt x="10" y="1107"/>
                  </a:moveTo>
                  <a:lnTo>
                    <a:pt x="0" y="1107"/>
                  </a:lnTo>
                  <a:lnTo>
                    <a:pt x="0" y="1060"/>
                  </a:lnTo>
                  <a:lnTo>
                    <a:pt x="10" y="1060"/>
                  </a:lnTo>
                  <a:lnTo>
                    <a:pt x="10" y="1107"/>
                  </a:lnTo>
                  <a:close/>
                  <a:moveTo>
                    <a:pt x="10" y="1145"/>
                  </a:moveTo>
                  <a:lnTo>
                    <a:pt x="0" y="1145"/>
                  </a:lnTo>
                  <a:lnTo>
                    <a:pt x="0" y="1136"/>
                  </a:lnTo>
                  <a:lnTo>
                    <a:pt x="10" y="1136"/>
                  </a:lnTo>
                  <a:lnTo>
                    <a:pt x="10" y="1145"/>
                  </a:lnTo>
                  <a:close/>
                  <a:moveTo>
                    <a:pt x="10" y="1164"/>
                  </a:moveTo>
                  <a:lnTo>
                    <a:pt x="0" y="1164"/>
                  </a:lnTo>
                  <a:lnTo>
                    <a:pt x="0" y="1155"/>
                  </a:lnTo>
                  <a:lnTo>
                    <a:pt x="10" y="1155"/>
                  </a:lnTo>
                  <a:lnTo>
                    <a:pt x="10" y="1164"/>
                  </a:lnTo>
                  <a:close/>
                  <a:moveTo>
                    <a:pt x="10" y="1240"/>
                  </a:moveTo>
                  <a:lnTo>
                    <a:pt x="0" y="1240"/>
                  </a:lnTo>
                  <a:lnTo>
                    <a:pt x="0" y="1193"/>
                  </a:lnTo>
                  <a:lnTo>
                    <a:pt x="10" y="1193"/>
                  </a:lnTo>
                  <a:lnTo>
                    <a:pt x="10" y="1240"/>
                  </a:lnTo>
                  <a:close/>
                  <a:moveTo>
                    <a:pt x="10" y="1278"/>
                  </a:moveTo>
                  <a:lnTo>
                    <a:pt x="0" y="1278"/>
                  </a:lnTo>
                  <a:lnTo>
                    <a:pt x="0" y="1269"/>
                  </a:lnTo>
                  <a:lnTo>
                    <a:pt x="10" y="1269"/>
                  </a:lnTo>
                  <a:lnTo>
                    <a:pt x="10" y="1278"/>
                  </a:lnTo>
                  <a:close/>
                  <a:moveTo>
                    <a:pt x="10" y="1294"/>
                  </a:moveTo>
                  <a:lnTo>
                    <a:pt x="0" y="1294"/>
                  </a:lnTo>
                  <a:lnTo>
                    <a:pt x="0" y="1285"/>
                  </a:lnTo>
                  <a:lnTo>
                    <a:pt x="10" y="1285"/>
                  </a:lnTo>
                  <a:lnTo>
                    <a:pt x="10" y="1294"/>
                  </a:lnTo>
                  <a:close/>
                  <a:moveTo>
                    <a:pt x="10" y="1371"/>
                  </a:moveTo>
                  <a:lnTo>
                    <a:pt x="0" y="1371"/>
                  </a:lnTo>
                  <a:lnTo>
                    <a:pt x="0" y="1323"/>
                  </a:lnTo>
                  <a:lnTo>
                    <a:pt x="10" y="1323"/>
                  </a:lnTo>
                  <a:lnTo>
                    <a:pt x="10" y="1371"/>
                  </a:lnTo>
                  <a:close/>
                  <a:moveTo>
                    <a:pt x="10" y="1409"/>
                  </a:moveTo>
                  <a:lnTo>
                    <a:pt x="0" y="1409"/>
                  </a:lnTo>
                  <a:lnTo>
                    <a:pt x="0" y="1399"/>
                  </a:lnTo>
                  <a:lnTo>
                    <a:pt x="10" y="1399"/>
                  </a:lnTo>
                  <a:lnTo>
                    <a:pt x="10" y="1409"/>
                  </a:lnTo>
                  <a:close/>
                  <a:moveTo>
                    <a:pt x="10" y="1428"/>
                  </a:moveTo>
                  <a:lnTo>
                    <a:pt x="0" y="1428"/>
                  </a:lnTo>
                  <a:lnTo>
                    <a:pt x="0" y="1418"/>
                  </a:lnTo>
                  <a:lnTo>
                    <a:pt x="10" y="1418"/>
                  </a:lnTo>
                  <a:lnTo>
                    <a:pt x="10" y="1428"/>
                  </a:lnTo>
                  <a:close/>
                  <a:moveTo>
                    <a:pt x="10" y="1504"/>
                  </a:moveTo>
                  <a:lnTo>
                    <a:pt x="0" y="1504"/>
                  </a:lnTo>
                  <a:lnTo>
                    <a:pt x="0" y="1456"/>
                  </a:lnTo>
                  <a:lnTo>
                    <a:pt x="10" y="1456"/>
                  </a:lnTo>
                  <a:lnTo>
                    <a:pt x="10" y="1504"/>
                  </a:lnTo>
                  <a:close/>
                  <a:moveTo>
                    <a:pt x="10" y="1542"/>
                  </a:moveTo>
                  <a:lnTo>
                    <a:pt x="0" y="1542"/>
                  </a:lnTo>
                  <a:lnTo>
                    <a:pt x="0" y="1532"/>
                  </a:lnTo>
                  <a:lnTo>
                    <a:pt x="10" y="1532"/>
                  </a:lnTo>
                  <a:lnTo>
                    <a:pt x="10" y="1542"/>
                  </a:lnTo>
                  <a:close/>
                  <a:moveTo>
                    <a:pt x="10" y="1561"/>
                  </a:moveTo>
                  <a:lnTo>
                    <a:pt x="0" y="1561"/>
                  </a:lnTo>
                  <a:lnTo>
                    <a:pt x="0" y="1551"/>
                  </a:lnTo>
                  <a:lnTo>
                    <a:pt x="10" y="1551"/>
                  </a:lnTo>
                  <a:lnTo>
                    <a:pt x="10" y="1561"/>
                  </a:lnTo>
                  <a:close/>
                  <a:moveTo>
                    <a:pt x="10" y="1637"/>
                  </a:moveTo>
                  <a:lnTo>
                    <a:pt x="0" y="1637"/>
                  </a:lnTo>
                  <a:lnTo>
                    <a:pt x="0" y="1589"/>
                  </a:lnTo>
                  <a:lnTo>
                    <a:pt x="10" y="1589"/>
                  </a:lnTo>
                  <a:lnTo>
                    <a:pt x="10" y="1637"/>
                  </a:lnTo>
                  <a:close/>
                  <a:moveTo>
                    <a:pt x="10" y="1675"/>
                  </a:moveTo>
                  <a:lnTo>
                    <a:pt x="0" y="1675"/>
                  </a:lnTo>
                  <a:lnTo>
                    <a:pt x="0" y="1666"/>
                  </a:lnTo>
                  <a:lnTo>
                    <a:pt x="10" y="1666"/>
                  </a:lnTo>
                  <a:lnTo>
                    <a:pt x="10" y="1675"/>
                  </a:lnTo>
                  <a:close/>
                  <a:moveTo>
                    <a:pt x="10" y="1694"/>
                  </a:moveTo>
                  <a:lnTo>
                    <a:pt x="0" y="1694"/>
                  </a:lnTo>
                  <a:lnTo>
                    <a:pt x="0" y="1685"/>
                  </a:lnTo>
                  <a:lnTo>
                    <a:pt x="10" y="1685"/>
                  </a:lnTo>
                  <a:lnTo>
                    <a:pt x="10" y="1694"/>
                  </a:lnTo>
                  <a:close/>
                  <a:moveTo>
                    <a:pt x="10" y="1770"/>
                  </a:moveTo>
                  <a:lnTo>
                    <a:pt x="0" y="1770"/>
                  </a:lnTo>
                  <a:lnTo>
                    <a:pt x="0" y="1723"/>
                  </a:lnTo>
                  <a:lnTo>
                    <a:pt x="10" y="1723"/>
                  </a:lnTo>
                  <a:lnTo>
                    <a:pt x="10" y="1770"/>
                  </a:lnTo>
                  <a:close/>
                  <a:moveTo>
                    <a:pt x="10" y="1808"/>
                  </a:moveTo>
                  <a:lnTo>
                    <a:pt x="0" y="1808"/>
                  </a:lnTo>
                  <a:lnTo>
                    <a:pt x="0" y="1799"/>
                  </a:lnTo>
                  <a:lnTo>
                    <a:pt x="10" y="1799"/>
                  </a:lnTo>
                  <a:lnTo>
                    <a:pt x="10" y="1808"/>
                  </a:lnTo>
                  <a:close/>
                  <a:moveTo>
                    <a:pt x="10" y="1827"/>
                  </a:moveTo>
                  <a:lnTo>
                    <a:pt x="0" y="1827"/>
                  </a:lnTo>
                  <a:lnTo>
                    <a:pt x="0" y="1818"/>
                  </a:lnTo>
                  <a:lnTo>
                    <a:pt x="10" y="1818"/>
                  </a:lnTo>
                  <a:lnTo>
                    <a:pt x="10" y="1827"/>
                  </a:lnTo>
                  <a:close/>
                  <a:moveTo>
                    <a:pt x="10" y="1904"/>
                  </a:moveTo>
                  <a:lnTo>
                    <a:pt x="0" y="1904"/>
                  </a:lnTo>
                  <a:lnTo>
                    <a:pt x="0" y="1856"/>
                  </a:lnTo>
                  <a:lnTo>
                    <a:pt x="10" y="1856"/>
                  </a:lnTo>
                  <a:lnTo>
                    <a:pt x="10" y="1904"/>
                  </a:lnTo>
                  <a:close/>
                  <a:moveTo>
                    <a:pt x="10" y="1939"/>
                  </a:moveTo>
                  <a:lnTo>
                    <a:pt x="0" y="1939"/>
                  </a:lnTo>
                  <a:lnTo>
                    <a:pt x="0" y="1929"/>
                  </a:lnTo>
                  <a:lnTo>
                    <a:pt x="10" y="1929"/>
                  </a:lnTo>
                  <a:lnTo>
                    <a:pt x="10" y="1939"/>
                  </a:lnTo>
                  <a:close/>
                  <a:moveTo>
                    <a:pt x="10" y="1958"/>
                  </a:moveTo>
                  <a:lnTo>
                    <a:pt x="0" y="1958"/>
                  </a:lnTo>
                  <a:lnTo>
                    <a:pt x="0" y="1948"/>
                  </a:lnTo>
                  <a:lnTo>
                    <a:pt x="10" y="1948"/>
                  </a:lnTo>
                  <a:lnTo>
                    <a:pt x="10" y="1958"/>
                  </a:lnTo>
                  <a:close/>
                  <a:moveTo>
                    <a:pt x="10" y="2034"/>
                  </a:moveTo>
                  <a:lnTo>
                    <a:pt x="0" y="2034"/>
                  </a:lnTo>
                  <a:lnTo>
                    <a:pt x="0" y="1986"/>
                  </a:lnTo>
                  <a:lnTo>
                    <a:pt x="10" y="1986"/>
                  </a:lnTo>
                  <a:lnTo>
                    <a:pt x="10" y="2034"/>
                  </a:lnTo>
                  <a:close/>
                  <a:moveTo>
                    <a:pt x="10" y="2072"/>
                  </a:moveTo>
                  <a:lnTo>
                    <a:pt x="0" y="2072"/>
                  </a:lnTo>
                  <a:lnTo>
                    <a:pt x="0" y="2062"/>
                  </a:lnTo>
                  <a:lnTo>
                    <a:pt x="10" y="2062"/>
                  </a:lnTo>
                  <a:lnTo>
                    <a:pt x="10" y="2072"/>
                  </a:lnTo>
                  <a:close/>
                  <a:moveTo>
                    <a:pt x="10" y="2091"/>
                  </a:moveTo>
                  <a:lnTo>
                    <a:pt x="0" y="2091"/>
                  </a:lnTo>
                  <a:lnTo>
                    <a:pt x="0" y="2081"/>
                  </a:lnTo>
                  <a:lnTo>
                    <a:pt x="10" y="2081"/>
                  </a:lnTo>
                  <a:lnTo>
                    <a:pt x="10" y="2091"/>
                  </a:lnTo>
                  <a:close/>
                  <a:moveTo>
                    <a:pt x="10" y="2167"/>
                  </a:moveTo>
                  <a:lnTo>
                    <a:pt x="0" y="2167"/>
                  </a:lnTo>
                  <a:lnTo>
                    <a:pt x="0" y="2119"/>
                  </a:lnTo>
                  <a:lnTo>
                    <a:pt x="10" y="2119"/>
                  </a:lnTo>
                  <a:lnTo>
                    <a:pt x="10" y="2167"/>
                  </a:lnTo>
                  <a:close/>
                  <a:moveTo>
                    <a:pt x="10" y="2205"/>
                  </a:moveTo>
                  <a:lnTo>
                    <a:pt x="0" y="2205"/>
                  </a:lnTo>
                  <a:lnTo>
                    <a:pt x="0" y="2196"/>
                  </a:lnTo>
                  <a:lnTo>
                    <a:pt x="10" y="2196"/>
                  </a:lnTo>
                  <a:lnTo>
                    <a:pt x="10" y="2205"/>
                  </a:lnTo>
                  <a:close/>
                  <a:moveTo>
                    <a:pt x="10" y="2224"/>
                  </a:moveTo>
                  <a:lnTo>
                    <a:pt x="0" y="2224"/>
                  </a:lnTo>
                  <a:lnTo>
                    <a:pt x="0" y="2215"/>
                  </a:lnTo>
                  <a:lnTo>
                    <a:pt x="10" y="2215"/>
                  </a:lnTo>
                  <a:lnTo>
                    <a:pt x="10" y="2224"/>
                  </a:lnTo>
                  <a:close/>
                  <a:moveTo>
                    <a:pt x="10" y="2300"/>
                  </a:moveTo>
                  <a:lnTo>
                    <a:pt x="0" y="2300"/>
                  </a:lnTo>
                  <a:lnTo>
                    <a:pt x="0" y="2253"/>
                  </a:lnTo>
                  <a:lnTo>
                    <a:pt x="10" y="2253"/>
                  </a:lnTo>
                  <a:lnTo>
                    <a:pt x="10" y="2300"/>
                  </a:lnTo>
                  <a:close/>
                  <a:moveTo>
                    <a:pt x="10" y="2338"/>
                  </a:moveTo>
                  <a:lnTo>
                    <a:pt x="0" y="2338"/>
                  </a:lnTo>
                  <a:lnTo>
                    <a:pt x="0" y="2329"/>
                  </a:lnTo>
                  <a:lnTo>
                    <a:pt x="10" y="2329"/>
                  </a:lnTo>
                  <a:lnTo>
                    <a:pt x="10" y="2338"/>
                  </a:lnTo>
                  <a:close/>
                  <a:moveTo>
                    <a:pt x="10" y="2357"/>
                  </a:moveTo>
                  <a:lnTo>
                    <a:pt x="0" y="2357"/>
                  </a:lnTo>
                  <a:lnTo>
                    <a:pt x="0" y="2348"/>
                  </a:lnTo>
                  <a:lnTo>
                    <a:pt x="10" y="2348"/>
                  </a:lnTo>
                  <a:lnTo>
                    <a:pt x="10" y="2357"/>
                  </a:lnTo>
                  <a:close/>
                  <a:moveTo>
                    <a:pt x="10" y="2434"/>
                  </a:moveTo>
                  <a:lnTo>
                    <a:pt x="0" y="2434"/>
                  </a:lnTo>
                  <a:lnTo>
                    <a:pt x="0" y="2386"/>
                  </a:lnTo>
                  <a:lnTo>
                    <a:pt x="10" y="2386"/>
                  </a:lnTo>
                  <a:lnTo>
                    <a:pt x="10" y="2434"/>
                  </a:lnTo>
                  <a:close/>
                  <a:moveTo>
                    <a:pt x="10" y="2472"/>
                  </a:moveTo>
                  <a:lnTo>
                    <a:pt x="0" y="2472"/>
                  </a:lnTo>
                  <a:lnTo>
                    <a:pt x="0" y="2462"/>
                  </a:lnTo>
                  <a:lnTo>
                    <a:pt x="10" y="2462"/>
                  </a:lnTo>
                  <a:lnTo>
                    <a:pt x="10" y="2472"/>
                  </a:lnTo>
                  <a:close/>
                  <a:moveTo>
                    <a:pt x="10" y="2491"/>
                  </a:moveTo>
                  <a:lnTo>
                    <a:pt x="0" y="2491"/>
                  </a:lnTo>
                  <a:lnTo>
                    <a:pt x="0" y="2481"/>
                  </a:lnTo>
                  <a:lnTo>
                    <a:pt x="10" y="2481"/>
                  </a:lnTo>
                  <a:lnTo>
                    <a:pt x="10" y="2491"/>
                  </a:lnTo>
                  <a:close/>
                  <a:moveTo>
                    <a:pt x="10" y="2564"/>
                  </a:moveTo>
                  <a:lnTo>
                    <a:pt x="0" y="2564"/>
                  </a:lnTo>
                  <a:lnTo>
                    <a:pt x="0" y="2519"/>
                  </a:lnTo>
                  <a:lnTo>
                    <a:pt x="10" y="2519"/>
                  </a:lnTo>
                  <a:lnTo>
                    <a:pt x="10" y="2564"/>
                  </a:lnTo>
                  <a:close/>
                  <a:moveTo>
                    <a:pt x="10" y="2602"/>
                  </a:moveTo>
                  <a:lnTo>
                    <a:pt x="0" y="2602"/>
                  </a:lnTo>
                  <a:lnTo>
                    <a:pt x="0" y="2592"/>
                  </a:lnTo>
                  <a:lnTo>
                    <a:pt x="10" y="2592"/>
                  </a:lnTo>
                  <a:lnTo>
                    <a:pt x="10" y="2602"/>
                  </a:lnTo>
                  <a:close/>
                  <a:moveTo>
                    <a:pt x="10" y="2621"/>
                  </a:moveTo>
                  <a:lnTo>
                    <a:pt x="0" y="2621"/>
                  </a:lnTo>
                  <a:lnTo>
                    <a:pt x="0" y="2611"/>
                  </a:lnTo>
                  <a:lnTo>
                    <a:pt x="10" y="2611"/>
                  </a:lnTo>
                  <a:lnTo>
                    <a:pt x="10" y="2621"/>
                  </a:lnTo>
                  <a:close/>
                  <a:moveTo>
                    <a:pt x="10" y="2697"/>
                  </a:moveTo>
                  <a:lnTo>
                    <a:pt x="0" y="2697"/>
                  </a:lnTo>
                  <a:lnTo>
                    <a:pt x="0" y="2649"/>
                  </a:lnTo>
                  <a:lnTo>
                    <a:pt x="10" y="2649"/>
                  </a:lnTo>
                  <a:lnTo>
                    <a:pt x="10" y="2697"/>
                  </a:lnTo>
                  <a:close/>
                  <a:moveTo>
                    <a:pt x="10" y="2735"/>
                  </a:moveTo>
                  <a:lnTo>
                    <a:pt x="0" y="2735"/>
                  </a:lnTo>
                  <a:lnTo>
                    <a:pt x="0" y="2726"/>
                  </a:lnTo>
                  <a:lnTo>
                    <a:pt x="10" y="2726"/>
                  </a:lnTo>
                  <a:lnTo>
                    <a:pt x="10" y="2735"/>
                  </a:lnTo>
                  <a:close/>
                  <a:moveTo>
                    <a:pt x="10" y="2754"/>
                  </a:moveTo>
                  <a:lnTo>
                    <a:pt x="0" y="2754"/>
                  </a:lnTo>
                  <a:lnTo>
                    <a:pt x="0" y="2745"/>
                  </a:lnTo>
                  <a:lnTo>
                    <a:pt x="10" y="2745"/>
                  </a:lnTo>
                  <a:lnTo>
                    <a:pt x="10" y="2754"/>
                  </a:lnTo>
                  <a:close/>
                  <a:moveTo>
                    <a:pt x="10" y="2830"/>
                  </a:moveTo>
                  <a:lnTo>
                    <a:pt x="0" y="2830"/>
                  </a:lnTo>
                  <a:lnTo>
                    <a:pt x="0" y="2783"/>
                  </a:lnTo>
                  <a:lnTo>
                    <a:pt x="10" y="2783"/>
                  </a:lnTo>
                  <a:lnTo>
                    <a:pt x="10" y="2830"/>
                  </a:lnTo>
                  <a:close/>
                  <a:moveTo>
                    <a:pt x="10" y="2868"/>
                  </a:moveTo>
                  <a:lnTo>
                    <a:pt x="0" y="2868"/>
                  </a:lnTo>
                  <a:lnTo>
                    <a:pt x="0" y="2859"/>
                  </a:lnTo>
                  <a:lnTo>
                    <a:pt x="10" y="2859"/>
                  </a:lnTo>
                  <a:lnTo>
                    <a:pt x="10" y="2868"/>
                  </a:lnTo>
                  <a:close/>
                  <a:moveTo>
                    <a:pt x="10" y="2887"/>
                  </a:moveTo>
                  <a:lnTo>
                    <a:pt x="0" y="2887"/>
                  </a:lnTo>
                  <a:lnTo>
                    <a:pt x="0" y="2878"/>
                  </a:lnTo>
                  <a:lnTo>
                    <a:pt x="10" y="2878"/>
                  </a:lnTo>
                  <a:lnTo>
                    <a:pt x="10" y="2887"/>
                  </a:lnTo>
                  <a:close/>
                  <a:moveTo>
                    <a:pt x="10" y="2964"/>
                  </a:moveTo>
                  <a:lnTo>
                    <a:pt x="0" y="2964"/>
                  </a:lnTo>
                  <a:lnTo>
                    <a:pt x="0" y="2916"/>
                  </a:lnTo>
                  <a:lnTo>
                    <a:pt x="10" y="2916"/>
                  </a:lnTo>
                  <a:lnTo>
                    <a:pt x="10" y="2964"/>
                  </a:lnTo>
                  <a:close/>
                  <a:moveTo>
                    <a:pt x="10" y="3002"/>
                  </a:moveTo>
                  <a:lnTo>
                    <a:pt x="0" y="3002"/>
                  </a:lnTo>
                  <a:lnTo>
                    <a:pt x="0" y="2992"/>
                  </a:lnTo>
                  <a:lnTo>
                    <a:pt x="10" y="2992"/>
                  </a:lnTo>
                  <a:lnTo>
                    <a:pt x="10" y="3002"/>
                  </a:lnTo>
                  <a:close/>
                  <a:moveTo>
                    <a:pt x="10" y="3021"/>
                  </a:moveTo>
                  <a:lnTo>
                    <a:pt x="0" y="3021"/>
                  </a:lnTo>
                  <a:lnTo>
                    <a:pt x="0" y="3011"/>
                  </a:lnTo>
                  <a:lnTo>
                    <a:pt x="10" y="3011"/>
                  </a:lnTo>
                  <a:lnTo>
                    <a:pt x="10" y="3021"/>
                  </a:lnTo>
                  <a:close/>
                  <a:moveTo>
                    <a:pt x="10" y="3097"/>
                  </a:moveTo>
                  <a:lnTo>
                    <a:pt x="0" y="3097"/>
                  </a:lnTo>
                  <a:lnTo>
                    <a:pt x="0" y="3049"/>
                  </a:lnTo>
                  <a:lnTo>
                    <a:pt x="10" y="3049"/>
                  </a:lnTo>
                  <a:lnTo>
                    <a:pt x="10" y="3097"/>
                  </a:lnTo>
                  <a:close/>
                  <a:moveTo>
                    <a:pt x="10" y="3135"/>
                  </a:moveTo>
                  <a:lnTo>
                    <a:pt x="0" y="3135"/>
                  </a:lnTo>
                  <a:lnTo>
                    <a:pt x="0" y="3125"/>
                  </a:lnTo>
                  <a:lnTo>
                    <a:pt x="10" y="3125"/>
                  </a:lnTo>
                  <a:lnTo>
                    <a:pt x="10" y="3135"/>
                  </a:lnTo>
                  <a:close/>
                  <a:moveTo>
                    <a:pt x="10" y="3154"/>
                  </a:moveTo>
                  <a:lnTo>
                    <a:pt x="0" y="3154"/>
                  </a:lnTo>
                  <a:lnTo>
                    <a:pt x="0" y="3144"/>
                  </a:lnTo>
                  <a:lnTo>
                    <a:pt x="10" y="3144"/>
                  </a:lnTo>
                  <a:lnTo>
                    <a:pt x="10" y="3154"/>
                  </a:lnTo>
                  <a:close/>
                  <a:moveTo>
                    <a:pt x="10" y="3227"/>
                  </a:moveTo>
                  <a:lnTo>
                    <a:pt x="0" y="3227"/>
                  </a:lnTo>
                  <a:lnTo>
                    <a:pt x="0" y="3179"/>
                  </a:lnTo>
                  <a:lnTo>
                    <a:pt x="10" y="3179"/>
                  </a:lnTo>
                  <a:lnTo>
                    <a:pt x="10" y="3227"/>
                  </a:lnTo>
                  <a:close/>
                  <a:moveTo>
                    <a:pt x="10" y="3265"/>
                  </a:moveTo>
                  <a:lnTo>
                    <a:pt x="0" y="3265"/>
                  </a:lnTo>
                  <a:lnTo>
                    <a:pt x="0" y="3256"/>
                  </a:lnTo>
                  <a:lnTo>
                    <a:pt x="10" y="3256"/>
                  </a:lnTo>
                  <a:lnTo>
                    <a:pt x="10" y="3265"/>
                  </a:lnTo>
                  <a:close/>
                  <a:moveTo>
                    <a:pt x="10" y="3284"/>
                  </a:moveTo>
                  <a:lnTo>
                    <a:pt x="0" y="3284"/>
                  </a:lnTo>
                  <a:lnTo>
                    <a:pt x="0" y="3275"/>
                  </a:lnTo>
                  <a:lnTo>
                    <a:pt x="10" y="3275"/>
                  </a:lnTo>
                  <a:lnTo>
                    <a:pt x="10" y="3284"/>
                  </a:lnTo>
                  <a:close/>
                  <a:moveTo>
                    <a:pt x="10" y="3360"/>
                  </a:moveTo>
                  <a:lnTo>
                    <a:pt x="0" y="3360"/>
                  </a:lnTo>
                  <a:lnTo>
                    <a:pt x="0" y="3313"/>
                  </a:lnTo>
                  <a:lnTo>
                    <a:pt x="10" y="3313"/>
                  </a:lnTo>
                  <a:lnTo>
                    <a:pt x="10" y="3360"/>
                  </a:lnTo>
                  <a:close/>
                  <a:moveTo>
                    <a:pt x="10" y="3398"/>
                  </a:moveTo>
                  <a:lnTo>
                    <a:pt x="0" y="3398"/>
                  </a:lnTo>
                  <a:lnTo>
                    <a:pt x="0" y="3389"/>
                  </a:lnTo>
                  <a:lnTo>
                    <a:pt x="10" y="3389"/>
                  </a:lnTo>
                  <a:lnTo>
                    <a:pt x="10" y="3398"/>
                  </a:lnTo>
                  <a:close/>
                  <a:moveTo>
                    <a:pt x="10" y="3417"/>
                  </a:moveTo>
                  <a:lnTo>
                    <a:pt x="0" y="3417"/>
                  </a:lnTo>
                  <a:lnTo>
                    <a:pt x="0" y="3408"/>
                  </a:lnTo>
                  <a:lnTo>
                    <a:pt x="10" y="3408"/>
                  </a:lnTo>
                  <a:lnTo>
                    <a:pt x="10" y="3417"/>
                  </a:lnTo>
                  <a:close/>
                  <a:moveTo>
                    <a:pt x="10" y="3494"/>
                  </a:moveTo>
                  <a:lnTo>
                    <a:pt x="0" y="3494"/>
                  </a:lnTo>
                  <a:lnTo>
                    <a:pt x="0" y="3446"/>
                  </a:lnTo>
                  <a:lnTo>
                    <a:pt x="10" y="3446"/>
                  </a:lnTo>
                  <a:lnTo>
                    <a:pt x="10" y="3494"/>
                  </a:lnTo>
                  <a:close/>
                  <a:moveTo>
                    <a:pt x="10" y="3532"/>
                  </a:moveTo>
                  <a:lnTo>
                    <a:pt x="0" y="3532"/>
                  </a:lnTo>
                  <a:lnTo>
                    <a:pt x="0" y="3522"/>
                  </a:lnTo>
                  <a:lnTo>
                    <a:pt x="10" y="3522"/>
                  </a:lnTo>
                  <a:lnTo>
                    <a:pt x="10" y="3532"/>
                  </a:lnTo>
                  <a:close/>
                  <a:moveTo>
                    <a:pt x="10" y="3551"/>
                  </a:moveTo>
                  <a:lnTo>
                    <a:pt x="0" y="3551"/>
                  </a:lnTo>
                  <a:lnTo>
                    <a:pt x="0" y="3541"/>
                  </a:lnTo>
                  <a:lnTo>
                    <a:pt x="10" y="3541"/>
                  </a:lnTo>
                  <a:lnTo>
                    <a:pt x="10" y="3551"/>
                  </a:lnTo>
                  <a:close/>
                  <a:moveTo>
                    <a:pt x="10" y="3627"/>
                  </a:moveTo>
                  <a:lnTo>
                    <a:pt x="0" y="3627"/>
                  </a:lnTo>
                  <a:lnTo>
                    <a:pt x="0" y="3579"/>
                  </a:lnTo>
                  <a:lnTo>
                    <a:pt x="10" y="3579"/>
                  </a:lnTo>
                  <a:lnTo>
                    <a:pt x="10" y="3627"/>
                  </a:lnTo>
                  <a:close/>
                  <a:moveTo>
                    <a:pt x="10" y="3665"/>
                  </a:moveTo>
                  <a:lnTo>
                    <a:pt x="0" y="3665"/>
                  </a:lnTo>
                  <a:lnTo>
                    <a:pt x="0" y="3655"/>
                  </a:lnTo>
                  <a:lnTo>
                    <a:pt x="10" y="3655"/>
                  </a:lnTo>
                  <a:lnTo>
                    <a:pt x="10" y="3665"/>
                  </a:lnTo>
                  <a:close/>
                  <a:moveTo>
                    <a:pt x="10" y="3684"/>
                  </a:moveTo>
                  <a:lnTo>
                    <a:pt x="0" y="3684"/>
                  </a:lnTo>
                  <a:lnTo>
                    <a:pt x="0" y="3674"/>
                  </a:lnTo>
                  <a:lnTo>
                    <a:pt x="10" y="3674"/>
                  </a:lnTo>
                  <a:lnTo>
                    <a:pt x="10" y="3684"/>
                  </a:lnTo>
                  <a:close/>
                  <a:moveTo>
                    <a:pt x="10" y="3760"/>
                  </a:moveTo>
                  <a:lnTo>
                    <a:pt x="0" y="3760"/>
                  </a:lnTo>
                  <a:lnTo>
                    <a:pt x="0" y="3713"/>
                  </a:lnTo>
                  <a:lnTo>
                    <a:pt x="10" y="3713"/>
                  </a:lnTo>
                  <a:lnTo>
                    <a:pt x="10" y="3760"/>
                  </a:lnTo>
                  <a:close/>
                  <a:moveTo>
                    <a:pt x="10" y="3795"/>
                  </a:moveTo>
                  <a:lnTo>
                    <a:pt x="0" y="3795"/>
                  </a:lnTo>
                  <a:lnTo>
                    <a:pt x="0" y="3789"/>
                  </a:lnTo>
                  <a:lnTo>
                    <a:pt x="10" y="3789"/>
                  </a:lnTo>
                  <a:lnTo>
                    <a:pt x="10" y="3795"/>
                  </a:lnTo>
                  <a:close/>
                  <a:moveTo>
                    <a:pt x="10" y="3814"/>
                  </a:moveTo>
                  <a:lnTo>
                    <a:pt x="0" y="3814"/>
                  </a:lnTo>
                  <a:lnTo>
                    <a:pt x="0" y="3805"/>
                  </a:lnTo>
                  <a:lnTo>
                    <a:pt x="10" y="3805"/>
                  </a:lnTo>
                  <a:lnTo>
                    <a:pt x="10" y="3814"/>
                  </a:lnTo>
                  <a:close/>
                  <a:moveTo>
                    <a:pt x="10" y="3890"/>
                  </a:moveTo>
                  <a:lnTo>
                    <a:pt x="0" y="3890"/>
                  </a:lnTo>
                  <a:lnTo>
                    <a:pt x="0" y="3843"/>
                  </a:lnTo>
                  <a:lnTo>
                    <a:pt x="10" y="3843"/>
                  </a:lnTo>
                  <a:lnTo>
                    <a:pt x="10" y="389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11393" y="1381"/>
              <a:ext cx="38" cy="6015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9" y="95"/>
                </a:cxn>
                <a:cxn ang="0">
                  <a:pos x="9" y="219"/>
                </a:cxn>
                <a:cxn ang="0">
                  <a:pos x="0" y="228"/>
                </a:cxn>
                <a:cxn ang="0">
                  <a:pos x="9" y="314"/>
                </a:cxn>
                <a:cxn ang="0">
                  <a:pos x="0" y="371"/>
                </a:cxn>
                <a:cxn ang="0">
                  <a:pos x="9" y="396"/>
                </a:cxn>
                <a:cxn ang="0">
                  <a:pos x="9" y="501"/>
                </a:cxn>
                <a:cxn ang="0">
                  <a:pos x="0" y="530"/>
                </a:cxn>
                <a:cxn ang="0">
                  <a:pos x="9" y="615"/>
                </a:cxn>
                <a:cxn ang="0">
                  <a:pos x="3" y="710"/>
                </a:cxn>
                <a:cxn ang="0">
                  <a:pos x="9" y="739"/>
                </a:cxn>
                <a:cxn ang="0">
                  <a:pos x="12" y="844"/>
                </a:cxn>
                <a:cxn ang="0">
                  <a:pos x="3" y="872"/>
                </a:cxn>
                <a:cxn ang="0">
                  <a:pos x="12" y="901"/>
                </a:cxn>
                <a:cxn ang="0">
                  <a:pos x="3" y="1015"/>
                </a:cxn>
                <a:cxn ang="0">
                  <a:pos x="12" y="1025"/>
                </a:cxn>
                <a:cxn ang="0">
                  <a:pos x="12" y="1145"/>
                </a:cxn>
                <a:cxn ang="0">
                  <a:pos x="3" y="1155"/>
                </a:cxn>
                <a:cxn ang="0">
                  <a:pos x="12" y="1240"/>
                </a:cxn>
                <a:cxn ang="0">
                  <a:pos x="3" y="1298"/>
                </a:cxn>
                <a:cxn ang="0">
                  <a:pos x="12" y="1326"/>
                </a:cxn>
                <a:cxn ang="0">
                  <a:pos x="12" y="1431"/>
                </a:cxn>
                <a:cxn ang="0">
                  <a:pos x="3" y="1459"/>
                </a:cxn>
                <a:cxn ang="0">
                  <a:pos x="12" y="1545"/>
                </a:cxn>
                <a:cxn ang="0">
                  <a:pos x="3" y="1640"/>
                </a:cxn>
                <a:cxn ang="0">
                  <a:pos x="12" y="1666"/>
                </a:cxn>
                <a:cxn ang="0">
                  <a:pos x="12" y="1770"/>
                </a:cxn>
                <a:cxn ang="0">
                  <a:pos x="3" y="1799"/>
                </a:cxn>
                <a:cxn ang="0">
                  <a:pos x="12" y="1827"/>
                </a:cxn>
                <a:cxn ang="0">
                  <a:pos x="3" y="1942"/>
                </a:cxn>
                <a:cxn ang="0">
                  <a:pos x="12" y="1951"/>
                </a:cxn>
                <a:cxn ang="0">
                  <a:pos x="12" y="2075"/>
                </a:cxn>
                <a:cxn ang="0">
                  <a:pos x="3" y="2085"/>
                </a:cxn>
                <a:cxn ang="0">
                  <a:pos x="12" y="2170"/>
                </a:cxn>
                <a:cxn ang="0">
                  <a:pos x="3" y="2227"/>
                </a:cxn>
                <a:cxn ang="0">
                  <a:pos x="12" y="2256"/>
                </a:cxn>
                <a:cxn ang="0">
                  <a:pos x="12" y="2357"/>
                </a:cxn>
                <a:cxn ang="0">
                  <a:pos x="3" y="2386"/>
                </a:cxn>
                <a:cxn ang="0">
                  <a:pos x="12" y="2472"/>
                </a:cxn>
                <a:cxn ang="0">
                  <a:pos x="3" y="2567"/>
                </a:cxn>
                <a:cxn ang="0">
                  <a:pos x="12" y="2595"/>
                </a:cxn>
                <a:cxn ang="0">
                  <a:pos x="12" y="2700"/>
                </a:cxn>
                <a:cxn ang="0">
                  <a:pos x="3" y="2729"/>
                </a:cxn>
                <a:cxn ang="0">
                  <a:pos x="12" y="2757"/>
                </a:cxn>
                <a:cxn ang="0">
                  <a:pos x="3" y="2872"/>
                </a:cxn>
                <a:cxn ang="0">
                  <a:pos x="12" y="2881"/>
                </a:cxn>
                <a:cxn ang="0">
                  <a:pos x="12" y="3002"/>
                </a:cxn>
                <a:cxn ang="0">
                  <a:pos x="3" y="3011"/>
                </a:cxn>
                <a:cxn ang="0">
                  <a:pos x="12" y="3097"/>
                </a:cxn>
                <a:cxn ang="0">
                  <a:pos x="3" y="3154"/>
                </a:cxn>
                <a:cxn ang="0">
                  <a:pos x="12" y="3183"/>
                </a:cxn>
                <a:cxn ang="0">
                  <a:pos x="12" y="3287"/>
                </a:cxn>
                <a:cxn ang="0">
                  <a:pos x="3" y="3316"/>
                </a:cxn>
                <a:cxn ang="0">
                  <a:pos x="12" y="3402"/>
                </a:cxn>
                <a:cxn ang="0">
                  <a:pos x="3" y="3497"/>
                </a:cxn>
                <a:cxn ang="0">
                  <a:pos x="12" y="3525"/>
                </a:cxn>
                <a:cxn ang="0">
                  <a:pos x="12" y="3627"/>
                </a:cxn>
                <a:cxn ang="0">
                  <a:pos x="3" y="3655"/>
                </a:cxn>
                <a:cxn ang="0">
                  <a:pos x="12" y="3684"/>
                </a:cxn>
                <a:cxn ang="0">
                  <a:pos x="3" y="3798"/>
                </a:cxn>
                <a:cxn ang="0">
                  <a:pos x="12" y="3808"/>
                </a:cxn>
              </a:cxnLst>
              <a:rect l="0" t="0" r="r" b="b"/>
              <a:pathLst>
                <a:path w="12" h="3884">
                  <a:moveTo>
                    <a:pt x="9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47"/>
                  </a:lnTo>
                  <a:close/>
                  <a:moveTo>
                    <a:pt x="9" y="85"/>
                  </a:moveTo>
                  <a:lnTo>
                    <a:pt x="0" y="85"/>
                  </a:lnTo>
                  <a:lnTo>
                    <a:pt x="0" y="76"/>
                  </a:lnTo>
                  <a:lnTo>
                    <a:pt x="9" y="76"/>
                  </a:lnTo>
                  <a:lnTo>
                    <a:pt x="9" y="85"/>
                  </a:lnTo>
                  <a:close/>
                  <a:moveTo>
                    <a:pt x="9" y="104"/>
                  </a:moveTo>
                  <a:lnTo>
                    <a:pt x="0" y="104"/>
                  </a:lnTo>
                  <a:lnTo>
                    <a:pt x="0" y="95"/>
                  </a:lnTo>
                  <a:lnTo>
                    <a:pt x="9" y="95"/>
                  </a:lnTo>
                  <a:lnTo>
                    <a:pt x="9" y="104"/>
                  </a:lnTo>
                  <a:close/>
                  <a:moveTo>
                    <a:pt x="9" y="180"/>
                  </a:moveTo>
                  <a:lnTo>
                    <a:pt x="0" y="180"/>
                  </a:lnTo>
                  <a:lnTo>
                    <a:pt x="0" y="133"/>
                  </a:lnTo>
                  <a:lnTo>
                    <a:pt x="9" y="133"/>
                  </a:lnTo>
                  <a:lnTo>
                    <a:pt x="9" y="180"/>
                  </a:lnTo>
                  <a:close/>
                  <a:moveTo>
                    <a:pt x="9" y="219"/>
                  </a:moveTo>
                  <a:lnTo>
                    <a:pt x="0" y="219"/>
                  </a:lnTo>
                  <a:lnTo>
                    <a:pt x="0" y="209"/>
                  </a:lnTo>
                  <a:lnTo>
                    <a:pt x="9" y="209"/>
                  </a:lnTo>
                  <a:lnTo>
                    <a:pt x="9" y="219"/>
                  </a:lnTo>
                  <a:close/>
                  <a:moveTo>
                    <a:pt x="9" y="238"/>
                  </a:moveTo>
                  <a:lnTo>
                    <a:pt x="0" y="238"/>
                  </a:lnTo>
                  <a:lnTo>
                    <a:pt x="0" y="228"/>
                  </a:lnTo>
                  <a:lnTo>
                    <a:pt x="9" y="228"/>
                  </a:lnTo>
                  <a:lnTo>
                    <a:pt x="9" y="238"/>
                  </a:lnTo>
                  <a:close/>
                  <a:moveTo>
                    <a:pt x="9" y="314"/>
                  </a:moveTo>
                  <a:lnTo>
                    <a:pt x="0" y="314"/>
                  </a:lnTo>
                  <a:lnTo>
                    <a:pt x="0" y="266"/>
                  </a:lnTo>
                  <a:lnTo>
                    <a:pt x="9" y="266"/>
                  </a:lnTo>
                  <a:lnTo>
                    <a:pt x="9" y="314"/>
                  </a:lnTo>
                  <a:close/>
                  <a:moveTo>
                    <a:pt x="9" y="352"/>
                  </a:moveTo>
                  <a:lnTo>
                    <a:pt x="0" y="352"/>
                  </a:lnTo>
                  <a:lnTo>
                    <a:pt x="0" y="342"/>
                  </a:lnTo>
                  <a:lnTo>
                    <a:pt x="9" y="342"/>
                  </a:lnTo>
                  <a:lnTo>
                    <a:pt x="9" y="352"/>
                  </a:lnTo>
                  <a:close/>
                  <a:moveTo>
                    <a:pt x="9" y="371"/>
                  </a:moveTo>
                  <a:lnTo>
                    <a:pt x="0" y="371"/>
                  </a:lnTo>
                  <a:lnTo>
                    <a:pt x="0" y="361"/>
                  </a:lnTo>
                  <a:lnTo>
                    <a:pt x="9" y="361"/>
                  </a:lnTo>
                  <a:lnTo>
                    <a:pt x="9" y="371"/>
                  </a:lnTo>
                  <a:close/>
                  <a:moveTo>
                    <a:pt x="9" y="444"/>
                  </a:moveTo>
                  <a:lnTo>
                    <a:pt x="0" y="444"/>
                  </a:lnTo>
                  <a:lnTo>
                    <a:pt x="0" y="396"/>
                  </a:lnTo>
                  <a:lnTo>
                    <a:pt x="9" y="396"/>
                  </a:lnTo>
                  <a:lnTo>
                    <a:pt x="9" y="444"/>
                  </a:lnTo>
                  <a:close/>
                  <a:moveTo>
                    <a:pt x="9" y="482"/>
                  </a:moveTo>
                  <a:lnTo>
                    <a:pt x="0" y="482"/>
                  </a:lnTo>
                  <a:lnTo>
                    <a:pt x="0" y="472"/>
                  </a:lnTo>
                  <a:lnTo>
                    <a:pt x="9" y="472"/>
                  </a:lnTo>
                  <a:lnTo>
                    <a:pt x="9" y="482"/>
                  </a:lnTo>
                  <a:close/>
                  <a:moveTo>
                    <a:pt x="9" y="501"/>
                  </a:moveTo>
                  <a:lnTo>
                    <a:pt x="0" y="501"/>
                  </a:lnTo>
                  <a:lnTo>
                    <a:pt x="0" y="491"/>
                  </a:lnTo>
                  <a:lnTo>
                    <a:pt x="9" y="491"/>
                  </a:lnTo>
                  <a:lnTo>
                    <a:pt x="9" y="501"/>
                  </a:lnTo>
                  <a:close/>
                  <a:moveTo>
                    <a:pt x="9" y="577"/>
                  </a:moveTo>
                  <a:lnTo>
                    <a:pt x="0" y="577"/>
                  </a:lnTo>
                  <a:lnTo>
                    <a:pt x="0" y="530"/>
                  </a:lnTo>
                  <a:lnTo>
                    <a:pt x="9" y="530"/>
                  </a:lnTo>
                  <a:lnTo>
                    <a:pt x="9" y="577"/>
                  </a:lnTo>
                  <a:close/>
                  <a:moveTo>
                    <a:pt x="9" y="615"/>
                  </a:moveTo>
                  <a:lnTo>
                    <a:pt x="3" y="615"/>
                  </a:lnTo>
                  <a:lnTo>
                    <a:pt x="3" y="606"/>
                  </a:lnTo>
                  <a:lnTo>
                    <a:pt x="9" y="606"/>
                  </a:lnTo>
                  <a:lnTo>
                    <a:pt x="9" y="615"/>
                  </a:lnTo>
                  <a:close/>
                  <a:moveTo>
                    <a:pt x="9" y="634"/>
                  </a:moveTo>
                  <a:lnTo>
                    <a:pt x="3" y="634"/>
                  </a:lnTo>
                  <a:lnTo>
                    <a:pt x="3" y="625"/>
                  </a:lnTo>
                  <a:lnTo>
                    <a:pt x="9" y="625"/>
                  </a:lnTo>
                  <a:lnTo>
                    <a:pt x="9" y="634"/>
                  </a:lnTo>
                  <a:close/>
                  <a:moveTo>
                    <a:pt x="9" y="710"/>
                  </a:moveTo>
                  <a:lnTo>
                    <a:pt x="3" y="710"/>
                  </a:lnTo>
                  <a:lnTo>
                    <a:pt x="3" y="663"/>
                  </a:lnTo>
                  <a:lnTo>
                    <a:pt x="9" y="663"/>
                  </a:lnTo>
                  <a:lnTo>
                    <a:pt x="9" y="710"/>
                  </a:lnTo>
                  <a:close/>
                  <a:moveTo>
                    <a:pt x="9" y="749"/>
                  </a:moveTo>
                  <a:lnTo>
                    <a:pt x="3" y="749"/>
                  </a:lnTo>
                  <a:lnTo>
                    <a:pt x="3" y="739"/>
                  </a:lnTo>
                  <a:lnTo>
                    <a:pt x="9" y="739"/>
                  </a:lnTo>
                  <a:lnTo>
                    <a:pt x="9" y="749"/>
                  </a:lnTo>
                  <a:close/>
                  <a:moveTo>
                    <a:pt x="9" y="768"/>
                  </a:moveTo>
                  <a:lnTo>
                    <a:pt x="3" y="768"/>
                  </a:lnTo>
                  <a:lnTo>
                    <a:pt x="3" y="758"/>
                  </a:lnTo>
                  <a:lnTo>
                    <a:pt x="9" y="758"/>
                  </a:lnTo>
                  <a:lnTo>
                    <a:pt x="9" y="768"/>
                  </a:lnTo>
                  <a:close/>
                  <a:moveTo>
                    <a:pt x="12" y="844"/>
                  </a:moveTo>
                  <a:lnTo>
                    <a:pt x="3" y="844"/>
                  </a:lnTo>
                  <a:lnTo>
                    <a:pt x="3" y="796"/>
                  </a:lnTo>
                  <a:lnTo>
                    <a:pt x="9" y="796"/>
                  </a:lnTo>
                  <a:lnTo>
                    <a:pt x="12" y="844"/>
                  </a:lnTo>
                  <a:close/>
                  <a:moveTo>
                    <a:pt x="12" y="882"/>
                  </a:moveTo>
                  <a:lnTo>
                    <a:pt x="3" y="882"/>
                  </a:lnTo>
                  <a:lnTo>
                    <a:pt x="3" y="872"/>
                  </a:lnTo>
                  <a:lnTo>
                    <a:pt x="12" y="872"/>
                  </a:lnTo>
                  <a:lnTo>
                    <a:pt x="12" y="882"/>
                  </a:lnTo>
                  <a:close/>
                  <a:moveTo>
                    <a:pt x="12" y="901"/>
                  </a:moveTo>
                  <a:lnTo>
                    <a:pt x="3" y="901"/>
                  </a:lnTo>
                  <a:lnTo>
                    <a:pt x="3" y="891"/>
                  </a:lnTo>
                  <a:lnTo>
                    <a:pt x="12" y="891"/>
                  </a:lnTo>
                  <a:lnTo>
                    <a:pt x="12" y="901"/>
                  </a:lnTo>
                  <a:close/>
                  <a:moveTo>
                    <a:pt x="12" y="977"/>
                  </a:moveTo>
                  <a:lnTo>
                    <a:pt x="3" y="977"/>
                  </a:lnTo>
                  <a:lnTo>
                    <a:pt x="3" y="929"/>
                  </a:lnTo>
                  <a:lnTo>
                    <a:pt x="12" y="929"/>
                  </a:lnTo>
                  <a:lnTo>
                    <a:pt x="12" y="977"/>
                  </a:lnTo>
                  <a:close/>
                  <a:moveTo>
                    <a:pt x="12" y="1015"/>
                  </a:moveTo>
                  <a:lnTo>
                    <a:pt x="3" y="1015"/>
                  </a:lnTo>
                  <a:lnTo>
                    <a:pt x="3" y="1006"/>
                  </a:lnTo>
                  <a:lnTo>
                    <a:pt x="12" y="1006"/>
                  </a:lnTo>
                  <a:lnTo>
                    <a:pt x="12" y="1015"/>
                  </a:lnTo>
                  <a:close/>
                  <a:moveTo>
                    <a:pt x="12" y="1031"/>
                  </a:moveTo>
                  <a:lnTo>
                    <a:pt x="3" y="1031"/>
                  </a:lnTo>
                  <a:lnTo>
                    <a:pt x="3" y="1025"/>
                  </a:lnTo>
                  <a:lnTo>
                    <a:pt x="12" y="1025"/>
                  </a:lnTo>
                  <a:lnTo>
                    <a:pt x="12" y="1031"/>
                  </a:lnTo>
                  <a:close/>
                  <a:moveTo>
                    <a:pt x="12" y="1107"/>
                  </a:moveTo>
                  <a:lnTo>
                    <a:pt x="3" y="1107"/>
                  </a:lnTo>
                  <a:lnTo>
                    <a:pt x="3" y="1060"/>
                  </a:lnTo>
                  <a:lnTo>
                    <a:pt x="12" y="1060"/>
                  </a:lnTo>
                  <a:lnTo>
                    <a:pt x="12" y="1107"/>
                  </a:lnTo>
                  <a:close/>
                  <a:moveTo>
                    <a:pt x="12" y="1145"/>
                  </a:moveTo>
                  <a:lnTo>
                    <a:pt x="3" y="1145"/>
                  </a:lnTo>
                  <a:lnTo>
                    <a:pt x="3" y="1136"/>
                  </a:lnTo>
                  <a:lnTo>
                    <a:pt x="12" y="1136"/>
                  </a:lnTo>
                  <a:lnTo>
                    <a:pt x="12" y="1145"/>
                  </a:lnTo>
                  <a:close/>
                  <a:moveTo>
                    <a:pt x="12" y="1164"/>
                  </a:moveTo>
                  <a:lnTo>
                    <a:pt x="3" y="1164"/>
                  </a:lnTo>
                  <a:lnTo>
                    <a:pt x="3" y="1155"/>
                  </a:lnTo>
                  <a:lnTo>
                    <a:pt x="12" y="1155"/>
                  </a:lnTo>
                  <a:lnTo>
                    <a:pt x="12" y="1164"/>
                  </a:lnTo>
                  <a:close/>
                  <a:moveTo>
                    <a:pt x="12" y="1240"/>
                  </a:moveTo>
                  <a:lnTo>
                    <a:pt x="3" y="1240"/>
                  </a:lnTo>
                  <a:lnTo>
                    <a:pt x="3" y="1193"/>
                  </a:lnTo>
                  <a:lnTo>
                    <a:pt x="12" y="1193"/>
                  </a:lnTo>
                  <a:lnTo>
                    <a:pt x="12" y="1240"/>
                  </a:lnTo>
                  <a:close/>
                  <a:moveTo>
                    <a:pt x="12" y="1278"/>
                  </a:moveTo>
                  <a:lnTo>
                    <a:pt x="3" y="1278"/>
                  </a:lnTo>
                  <a:lnTo>
                    <a:pt x="3" y="1269"/>
                  </a:lnTo>
                  <a:lnTo>
                    <a:pt x="12" y="1269"/>
                  </a:lnTo>
                  <a:lnTo>
                    <a:pt x="12" y="1278"/>
                  </a:lnTo>
                  <a:close/>
                  <a:moveTo>
                    <a:pt x="12" y="1298"/>
                  </a:moveTo>
                  <a:lnTo>
                    <a:pt x="3" y="1298"/>
                  </a:lnTo>
                  <a:lnTo>
                    <a:pt x="3" y="1288"/>
                  </a:lnTo>
                  <a:lnTo>
                    <a:pt x="12" y="1288"/>
                  </a:lnTo>
                  <a:lnTo>
                    <a:pt x="12" y="1298"/>
                  </a:lnTo>
                  <a:close/>
                  <a:moveTo>
                    <a:pt x="12" y="1374"/>
                  </a:moveTo>
                  <a:lnTo>
                    <a:pt x="3" y="1374"/>
                  </a:lnTo>
                  <a:lnTo>
                    <a:pt x="3" y="1326"/>
                  </a:lnTo>
                  <a:lnTo>
                    <a:pt x="12" y="1326"/>
                  </a:lnTo>
                  <a:lnTo>
                    <a:pt x="12" y="1374"/>
                  </a:lnTo>
                  <a:close/>
                  <a:moveTo>
                    <a:pt x="12" y="1412"/>
                  </a:moveTo>
                  <a:lnTo>
                    <a:pt x="3" y="1412"/>
                  </a:lnTo>
                  <a:lnTo>
                    <a:pt x="3" y="1402"/>
                  </a:lnTo>
                  <a:lnTo>
                    <a:pt x="12" y="1402"/>
                  </a:lnTo>
                  <a:lnTo>
                    <a:pt x="12" y="1412"/>
                  </a:lnTo>
                  <a:close/>
                  <a:moveTo>
                    <a:pt x="12" y="1431"/>
                  </a:moveTo>
                  <a:lnTo>
                    <a:pt x="3" y="1431"/>
                  </a:lnTo>
                  <a:lnTo>
                    <a:pt x="3" y="1421"/>
                  </a:lnTo>
                  <a:lnTo>
                    <a:pt x="12" y="1421"/>
                  </a:lnTo>
                  <a:lnTo>
                    <a:pt x="12" y="1431"/>
                  </a:lnTo>
                  <a:close/>
                  <a:moveTo>
                    <a:pt x="12" y="1507"/>
                  </a:moveTo>
                  <a:lnTo>
                    <a:pt x="3" y="1507"/>
                  </a:lnTo>
                  <a:lnTo>
                    <a:pt x="3" y="1459"/>
                  </a:lnTo>
                  <a:lnTo>
                    <a:pt x="12" y="1459"/>
                  </a:lnTo>
                  <a:lnTo>
                    <a:pt x="12" y="1507"/>
                  </a:lnTo>
                  <a:close/>
                  <a:moveTo>
                    <a:pt x="12" y="1545"/>
                  </a:moveTo>
                  <a:lnTo>
                    <a:pt x="3" y="1545"/>
                  </a:lnTo>
                  <a:lnTo>
                    <a:pt x="3" y="1536"/>
                  </a:lnTo>
                  <a:lnTo>
                    <a:pt x="12" y="1536"/>
                  </a:lnTo>
                  <a:lnTo>
                    <a:pt x="12" y="1545"/>
                  </a:lnTo>
                  <a:close/>
                  <a:moveTo>
                    <a:pt x="12" y="1564"/>
                  </a:moveTo>
                  <a:lnTo>
                    <a:pt x="3" y="1564"/>
                  </a:lnTo>
                  <a:lnTo>
                    <a:pt x="3" y="1555"/>
                  </a:lnTo>
                  <a:lnTo>
                    <a:pt x="12" y="1555"/>
                  </a:lnTo>
                  <a:lnTo>
                    <a:pt x="12" y="1564"/>
                  </a:lnTo>
                  <a:close/>
                  <a:moveTo>
                    <a:pt x="12" y="1640"/>
                  </a:moveTo>
                  <a:lnTo>
                    <a:pt x="3" y="1640"/>
                  </a:lnTo>
                  <a:lnTo>
                    <a:pt x="3" y="1593"/>
                  </a:lnTo>
                  <a:lnTo>
                    <a:pt x="12" y="1593"/>
                  </a:lnTo>
                  <a:lnTo>
                    <a:pt x="12" y="1640"/>
                  </a:lnTo>
                  <a:close/>
                  <a:moveTo>
                    <a:pt x="12" y="1675"/>
                  </a:moveTo>
                  <a:lnTo>
                    <a:pt x="3" y="1675"/>
                  </a:lnTo>
                  <a:lnTo>
                    <a:pt x="3" y="1666"/>
                  </a:lnTo>
                  <a:lnTo>
                    <a:pt x="12" y="1666"/>
                  </a:lnTo>
                  <a:lnTo>
                    <a:pt x="12" y="1675"/>
                  </a:lnTo>
                  <a:close/>
                  <a:moveTo>
                    <a:pt x="12" y="1694"/>
                  </a:moveTo>
                  <a:lnTo>
                    <a:pt x="3" y="1694"/>
                  </a:lnTo>
                  <a:lnTo>
                    <a:pt x="3" y="1685"/>
                  </a:lnTo>
                  <a:lnTo>
                    <a:pt x="12" y="1685"/>
                  </a:lnTo>
                  <a:lnTo>
                    <a:pt x="12" y="1694"/>
                  </a:lnTo>
                  <a:close/>
                  <a:moveTo>
                    <a:pt x="12" y="1770"/>
                  </a:moveTo>
                  <a:lnTo>
                    <a:pt x="3" y="1770"/>
                  </a:lnTo>
                  <a:lnTo>
                    <a:pt x="3" y="1723"/>
                  </a:lnTo>
                  <a:lnTo>
                    <a:pt x="12" y="1723"/>
                  </a:lnTo>
                  <a:lnTo>
                    <a:pt x="12" y="1770"/>
                  </a:lnTo>
                  <a:close/>
                  <a:moveTo>
                    <a:pt x="12" y="1808"/>
                  </a:moveTo>
                  <a:lnTo>
                    <a:pt x="3" y="1808"/>
                  </a:lnTo>
                  <a:lnTo>
                    <a:pt x="3" y="1799"/>
                  </a:lnTo>
                  <a:lnTo>
                    <a:pt x="12" y="1799"/>
                  </a:lnTo>
                  <a:lnTo>
                    <a:pt x="12" y="1808"/>
                  </a:lnTo>
                  <a:close/>
                  <a:moveTo>
                    <a:pt x="12" y="1827"/>
                  </a:moveTo>
                  <a:lnTo>
                    <a:pt x="3" y="1827"/>
                  </a:lnTo>
                  <a:lnTo>
                    <a:pt x="3" y="1818"/>
                  </a:lnTo>
                  <a:lnTo>
                    <a:pt x="12" y="1818"/>
                  </a:lnTo>
                  <a:lnTo>
                    <a:pt x="12" y="1827"/>
                  </a:lnTo>
                  <a:close/>
                  <a:moveTo>
                    <a:pt x="12" y="1904"/>
                  </a:moveTo>
                  <a:lnTo>
                    <a:pt x="3" y="1904"/>
                  </a:lnTo>
                  <a:lnTo>
                    <a:pt x="3" y="1856"/>
                  </a:lnTo>
                  <a:lnTo>
                    <a:pt x="12" y="1856"/>
                  </a:lnTo>
                  <a:lnTo>
                    <a:pt x="12" y="1904"/>
                  </a:lnTo>
                  <a:close/>
                  <a:moveTo>
                    <a:pt x="12" y="1942"/>
                  </a:moveTo>
                  <a:lnTo>
                    <a:pt x="3" y="1942"/>
                  </a:lnTo>
                  <a:lnTo>
                    <a:pt x="3" y="1932"/>
                  </a:lnTo>
                  <a:lnTo>
                    <a:pt x="12" y="1932"/>
                  </a:lnTo>
                  <a:lnTo>
                    <a:pt x="12" y="1942"/>
                  </a:lnTo>
                  <a:close/>
                  <a:moveTo>
                    <a:pt x="12" y="1961"/>
                  </a:moveTo>
                  <a:lnTo>
                    <a:pt x="3" y="1961"/>
                  </a:lnTo>
                  <a:lnTo>
                    <a:pt x="3" y="1951"/>
                  </a:lnTo>
                  <a:lnTo>
                    <a:pt x="12" y="1951"/>
                  </a:lnTo>
                  <a:lnTo>
                    <a:pt x="12" y="1961"/>
                  </a:lnTo>
                  <a:close/>
                  <a:moveTo>
                    <a:pt x="12" y="2037"/>
                  </a:moveTo>
                  <a:lnTo>
                    <a:pt x="3" y="2037"/>
                  </a:lnTo>
                  <a:lnTo>
                    <a:pt x="3" y="1989"/>
                  </a:lnTo>
                  <a:lnTo>
                    <a:pt x="12" y="1989"/>
                  </a:lnTo>
                  <a:lnTo>
                    <a:pt x="12" y="2037"/>
                  </a:lnTo>
                  <a:close/>
                  <a:moveTo>
                    <a:pt x="12" y="2075"/>
                  </a:moveTo>
                  <a:lnTo>
                    <a:pt x="3" y="2075"/>
                  </a:lnTo>
                  <a:lnTo>
                    <a:pt x="3" y="2066"/>
                  </a:lnTo>
                  <a:lnTo>
                    <a:pt x="12" y="2066"/>
                  </a:lnTo>
                  <a:lnTo>
                    <a:pt x="12" y="2075"/>
                  </a:lnTo>
                  <a:close/>
                  <a:moveTo>
                    <a:pt x="12" y="2094"/>
                  </a:moveTo>
                  <a:lnTo>
                    <a:pt x="3" y="2094"/>
                  </a:lnTo>
                  <a:lnTo>
                    <a:pt x="3" y="2085"/>
                  </a:lnTo>
                  <a:lnTo>
                    <a:pt x="12" y="2085"/>
                  </a:lnTo>
                  <a:lnTo>
                    <a:pt x="12" y="2094"/>
                  </a:lnTo>
                  <a:close/>
                  <a:moveTo>
                    <a:pt x="12" y="2170"/>
                  </a:moveTo>
                  <a:lnTo>
                    <a:pt x="3" y="2170"/>
                  </a:lnTo>
                  <a:lnTo>
                    <a:pt x="3" y="2123"/>
                  </a:lnTo>
                  <a:lnTo>
                    <a:pt x="12" y="2123"/>
                  </a:lnTo>
                  <a:lnTo>
                    <a:pt x="12" y="2170"/>
                  </a:lnTo>
                  <a:close/>
                  <a:moveTo>
                    <a:pt x="12" y="2208"/>
                  </a:moveTo>
                  <a:lnTo>
                    <a:pt x="3" y="2208"/>
                  </a:lnTo>
                  <a:lnTo>
                    <a:pt x="3" y="2199"/>
                  </a:lnTo>
                  <a:lnTo>
                    <a:pt x="12" y="2199"/>
                  </a:lnTo>
                  <a:lnTo>
                    <a:pt x="12" y="2208"/>
                  </a:lnTo>
                  <a:close/>
                  <a:moveTo>
                    <a:pt x="12" y="2227"/>
                  </a:moveTo>
                  <a:lnTo>
                    <a:pt x="3" y="2227"/>
                  </a:lnTo>
                  <a:lnTo>
                    <a:pt x="3" y="2218"/>
                  </a:lnTo>
                  <a:lnTo>
                    <a:pt x="12" y="2218"/>
                  </a:lnTo>
                  <a:lnTo>
                    <a:pt x="12" y="2227"/>
                  </a:lnTo>
                  <a:close/>
                  <a:moveTo>
                    <a:pt x="12" y="2300"/>
                  </a:moveTo>
                  <a:lnTo>
                    <a:pt x="3" y="2300"/>
                  </a:lnTo>
                  <a:lnTo>
                    <a:pt x="3" y="2256"/>
                  </a:lnTo>
                  <a:lnTo>
                    <a:pt x="12" y="2256"/>
                  </a:lnTo>
                  <a:lnTo>
                    <a:pt x="12" y="2300"/>
                  </a:lnTo>
                  <a:close/>
                  <a:moveTo>
                    <a:pt x="12" y="2338"/>
                  </a:moveTo>
                  <a:lnTo>
                    <a:pt x="3" y="2338"/>
                  </a:lnTo>
                  <a:lnTo>
                    <a:pt x="3" y="2329"/>
                  </a:lnTo>
                  <a:lnTo>
                    <a:pt x="12" y="2329"/>
                  </a:lnTo>
                  <a:lnTo>
                    <a:pt x="12" y="2338"/>
                  </a:lnTo>
                  <a:close/>
                  <a:moveTo>
                    <a:pt x="12" y="2357"/>
                  </a:moveTo>
                  <a:lnTo>
                    <a:pt x="3" y="2357"/>
                  </a:lnTo>
                  <a:lnTo>
                    <a:pt x="3" y="2348"/>
                  </a:lnTo>
                  <a:lnTo>
                    <a:pt x="12" y="2348"/>
                  </a:lnTo>
                  <a:lnTo>
                    <a:pt x="12" y="2357"/>
                  </a:lnTo>
                  <a:close/>
                  <a:moveTo>
                    <a:pt x="12" y="2434"/>
                  </a:moveTo>
                  <a:lnTo>
                    <a:pt x="3" y="2434"/>
                  </a:lnTo>
                  <a:lnTo>
                    <a:pt x="3" y="2386"/>
                  </a:lnTo>
                  <a:lnTo>
                    <a:pt x="12" y="2386"/>
                  </a:lnTo>
                  <a:lnTo>
                    <a:pt x="12" y="2434"/>
                  </a:lnTo>
                  <a:close/>
                  <a:moveTo>
                    <a:pt x="12" y="2472"/>
                  </a:moveTo>
                  <a:lnTo>
                    <a:pt x="3" y="2472"/>
                  </a:lnTo>
                  <a:lnTo>
                    <a:pt x="3" y="2462"/>
                  </a:lnTo>
                  <a:lnTo>
                    <a:pt x="12" y="2462"/>
                  </a:lnTo>
                  <a:lnTo>
                    <a:pt x="12" y="2472"/>
                  </a:lnTo>
                  <a:close/>
                  <a:moveTo>
                    <a:pt x="12" y="2491"/>
                  </a:moveTo>
                  <a:lnTo>
                    <a:pt x="3" y="2491"/>
                  </a:lnTo>
                  <a:lnTo>
                    <a:pt x="3" y="2481"/>
                  </a:lnTo>
                  <a:lnTo>
                    <a:pt x="12" y="2481"/>
                  </a:lnTo>
                  <a:lnTo>
                    <a:pt x="12" y="2491"/>
                  </a:lnTo>
                  <a:close/>
                  <a:moveTo>
                    <a:pt x="12" y="2567"/>
                  </a:moveTo>
                  <a:lnTo>
                    <a:pt x="3" y="2567"/>
                  </a:lnTo>
                  <a:lnTo>
                    <a:pt x="3" y="2519"/>
                  </a:lnTo>
                  <a:lnTo>
                    <a:pt x="12" y="2519"/>
                  </a:lnTo>
                  <a:lnTo>
                    <a:pt x="12" y="2567"/>
                  </a:lnTo>
                  <a:close/>
                  <a:moveTo>
                    <a:pt x="12" y="2605"/>
                  </a:moveTo>
                  <a:lnTo>
                    <a:pt x="3" y="2605"/>
                  </a:lnTo>
                  <a:lnTo>
                    <a:pt x="3" y="2595"/>
                  </a:lnTo>
                  <a:lnTo>
                    <a:pt x="12" y="2595"/>
                  </a:lnTo>
                  <a:lnTo>
                    <a:pt x="12" y="2605"/>
                  </a:lnTo>
                  <a:close/>
                  <a:moveTo>
                    <a:pt x="12" y="2624"/>
                  </a:moveTo>
                  <a:lnTo>
                    <a:pt x="3" y="2624"/>
                  </a:lnTo>
                  <a:lnTo>
                    <a:pt x="3" y="2615"/>
                  </a:lnTo>
                  <a:lnTo>
                    <a:pt x="12" y="2615"/>
                  </a:lnTo>
                  <a:lnTo>
                    <a:pt x="12" y="2624"/>
                  </a:lnTo>
                  <a:close/>
                  <a:moveTo>
                    <a:pt x="12" y="2700"/>
                  </a:moveTo>
                  <a:lnTo>
                    <a:pt x="3" y="2700"/>
                  </a:lnTo>
                  <a:lnTo>
                    <a:pt x="3" y="2653"/>
                  </a:lnTo>
                  <a:lnTo>
                    <a:pt x="12" y="2653"/>
                  </a:lnTo>
                  <a:lnTo>
                    <a:pt x="12" y="2700"/>
                  </a:lnTo>
                  <a:close/>
                  <a:moveTo>
                    <a:pt x="12" y="2738"/>
                  </a:moveTo>
                  <a:lnTo>
                    <a:pt x="3" y="2738"/>
                  </a:lnTo>
                  <a:lnTo>
                    <a:pt x="3" y="2729"/>
                  </a:lnTo>
                  <a:lnTo>
                    <a:pt x="12" y="2729"/>
                  </a:lnTo>
                  <a:lnTo>
                    <a:pt x="12" y="2738"/>
                  </a:lnTo>
                  <a:close/>
                  <a:moveTo>
                    <a:pt x="12" y="2757"/>
                  </a:moveTo>
                  <a:lnTo>
                    <a:pt x="3" y="2757"/>
                  </a:lnTo>
                  <a:lnTo>
                    <a:pt x="3" y="2748"/>
                  </a:lnTo>
                  <a:lnTo>
                    <a:pt x="12" y="2748"/>
                  </a:lnTo>
                  <a:lnTo>
                    <a:pt x="12" y="2757"/>
                  </a:lnTo>
                  <a:close/>
                  <a:moveTo>
                    <a:pt x="12" y="2833"/>
                  </a:moveTo>
                  <a:lnTo>
                    <a:pt x="3" y="2833"/>
                  </a:lnTo>
                  <a:lnTo>
                    <a:pt x="3" y="2786"/>
                  </a:lnTo>
                  <a:lnTo>
                    <a:pt x="12" y="2786"/>
                  </a:lnTo>
                  <a:lnTo>
                    <a:pt x="12" y="2833"/>
                  </a:lnTo>
                  <a:close/>
                  <a:moveTo>
                    <a:pt x="12" y="2872"/>
                  </a:moveTo>
                  <a:lnTo>
                    <a:pt x="3" y="2872"/>
                  </a:lnTo>
                  <a:lnTo>
                    <a:pt x="3" y="2862"/>
                  </a:lnTo>
                  <a:lnTo>
                    <a:pt x="12" y="2862"/>
                  </a:lnTo>
                  <a:lnTo>
                    <a:pt x="12" y="2872"/>
                  </a:lnTo>
                  <a:close/>
                  <a:moveTo>
                    <a:pt x="12" y="2891"/>
                  </a:moveTo>
                  <a:lnTo>
                    <a:pt x="3" y="2891"/>
                  </a:lnTo>
                  <a:lnTo>
                    <a:pt x="3" y="2881"/>
                  </a:lnTo>
                  <a:lnTo>
                    <a:pt x="12" y="2881"/>
                  </a:lnTo>
                  <a:lnTo>
                    <a:pt x="12" y="2891"/>
                  </a:lnTo>
                  <a:close/>
                  <a:moveTo>
                    <a:pt x="12" y="2964"/>
                  </a:moveTo>
                  <a:lnTo>
                    <a:pt x="3" y="2964"/>
                  </a:lnTo>
                  <a:lnTo>
                    <a:pt x="3" y="2916"/>
                  </a:lnTo>
                  <a:lnTo>
                    <a:pt x="12" y="2916"/>
                  </a:lnTo>
                  <a:lnTo>
                    <a:pt x="12" y="2964"/>
                  </a:lnTo>
                  <a:close/>
                  <a:moveTo>
                    <a:pt x="12" y="3002"/>
                  </a:moveTo>
                  <a:lnTo>
                    <a:pt x="3" y="3002"/>
                  </a:lnTo>
                  <a:lnTo>
                    <a:pt x="3" y="2992"/>
                  </a:lnTo>
                  <a:lnTo>
                    <a:pt x="12" y="2992"/>
                  </a:lnTo>
                  <a:lnTo>
                    <a:pt x="12" y="3002"/>
                  </a:lnTo>
                  <a:close/>
                  <a:moveTo>
                    <a:pt x="12" y="3021"/>
                  </a:moveTo>
                  <a:lnTo>
                    <a:pt x="3" y="3021"/>
                  </a:lnTo>
                  <a:lnTo>
                    <a:pt x="3" y="3011"/>
                  </a:lnTo>
                  <a:lnTo>
                    <a:pt x="12" y="3011"/>
                  </a:lnTo>
                  <a:lnTo>
                    <a:pt x="12" y="3021"/>
                  </a:lnTo>
                  <a:close/>
                  <a:moveTo>
                    <a:pt x="12" y="3097"/>
                  </a:moveTo>
                  <a:lnTo>
                    <a:pt x="3" y="3097"/>
                  </a:lnTo>
                  <a:lnTo>
                    <a:pt x="3" y="3049"/>
                  </a:lnTo>
                  <a:lnTo>
                    <a:pt x="12" y="3049"/>
                  </a:lnTo>
                  <a:lnTo>
                    <a:pt x="12" y="3097"/>
                  </a:lnTo>
                  <a:close/>
                  <a:moveTo>
                    <a:pt x="12" y="3135"/>
                  </a:moveTo>
                  <a:lnTo>
                    <a:pt x="3" y="3135"/>
                  </a:lnTo>
                  <a:lnTo>
                    <a:pt x="3" y="3125"/>
                  </a:lnTo>
                  <a:lnTo>
                    <a:pt x="12" y="3125"/>
                  </a:lnTo>
                  <a:lnTo>
                    <a:pt x="12" y="3135"/>
                  </a:lnTo>
                  <a:close/>
                  <a:moveTo>
                    <a:pt x="12" y="3154"/>
                  </a:moveTo>
                  <a:lnTo>
                    <a:pt x="3" y="3154"/>
                  </a:lnTo>
                  <a:lnTo>
                    <a:pt x="3" y="3144"/>
                  </a:lnTo>
                  <a:lnTo>
                    <a:pt x="12" y="3144"/>
                  </a:lnTo>
                  <a:lnTo>
                    <a:pt x="12" y="3154"/>
                  </a:lnTo>
                  <a:close/>
                  <a:moveTo>
                    <a:pt x="12" y="3230"/>
                  </a:moveTo>
                  <a:lnTo>
                    <a:pt x="3" y="3230"/>
                  </a:lnTo>
                  <a:lnTo>
                    <a:pt x="3" y="3183"/>
                  </a:lnTo>
                  <a:lnTo>
                    <a:pt x="12" y="3183"/>
                  </a:lnTo>
                  <a:lnTo>
                    <a:pt x="12" y="3230"/>
                  </a:lnTo>
                  <a:close/>
                  <a:moveTo>
                    <a:pt x="12" y="3268"/>
                  </a:moveTo>
                  <a:lnTo>
                    <a:pt x="3" y="3268"/>
                  </a:lnTo>
                  <a:lnTo>
                    <a:pt x="3" y="3259"/>
                  </a:lnTo>
                  <a:lnTo>
                    <a:pt x="12" y="3259"/>
                  </a:lnTo>
                  <a:lnTo>
                    <a:pt x="12" y="3268"/>
                  </a:lnTo>
                  <a:close/>
                  <a:moveTo>
                    <a:pt x="12" y="3287"/>
                  </a:moveTo>
                  <a:lnTo>
                    <a:pt x="3" y="3287"/>
                  </a:lnTo>
                  <a:lnTo>
                    <a:pt x="3" y="3278"/>
                  </a:lnTo>
                  <a:lnTo>
                    <a:pt x="12" y="3278"/>
                  </a:lnTo>
                  <a:lnTo>
                    <a:pt x="12" y="3287"/>
                  </a:lnTo>
                  <a:close/>
                  <a:moveTo>
                    <a:pt x="12" y="3363"/>
                  </a:moveTo>
                  <a:lnTo>
                    <a:pt x="3" y="3363"/>
                  </a:lnTo>
                  <a:lnTo>
                    <a:pt x="3" y="3316"/>
                  </a:lnTo>
                  <a:lnTo>
                    <a:pt x="12" y="3316"/>
                  </a:lnTo>
                  <a:lnTo>
                    <a:pt x="12" y="3363"/>
                  </a:lnTo>
                  <a:close/>
                  <a:moveTo>
                    <a:pt x="12" y="3402"/>
                  </a:moveTo>
                  <a:lnTo>
                    <a:pt x="3" y="3402"/>
                  </a:lnTo>
                  <a:lnTo>
                    <a:pt x="3" y="3392"/>
                  </a:lnTo>
                  <a:lnTo>
                    <a:pt x="12" y="3392"/>
                  </a:lnTo>
                  <a:lnTo>
                    <a:pt x="12" y="3402"/>
                  </a:lnTo>
                  <a:close/>
                  <a:moveTo>
                    <a:pt x="12" y="3421"/>
                  </a:moveTo>
                  <a:lnTo>
                    <a:pt x="3" y="3421"/>
                  </a:lnTo>
                  <a:lnTo>
                    <a:pt x="3" y="3411"/>
                  </a:lnTo>
                  <a:lnTo>
                    <a:pt x="12" y="3411"/>
                  </a:lnTo>
                  <a:lnTo>
                    <a:pt x="12" y="3421"/>
                  </a:lnTo>
                  <a:close/>
                  <a:moveTo>
                    <a:pt x="12" y="3497"/>
                  </a:moveTo>
                  <a:lnTo>
                    <a:pt x="3" y="3497"/>
                  </a:lnTo>
                  <a:lnTo>
                    <a:pt x="3" y="3449"/>
                  </a:lnTo>
                  <a:lnTo>
                    <a:pt x="12" y="3449"/>
                  </a:lnTo>
                  <a:lnTo>
                    <a:pt x="12" y="3497"/>
                  </a:lnTo>
                  <a:close/>
                  <a:moveTo>
                    <a:pt x="12" y="3535"/>
                  </a:moveTo>
                  <a:lnTo>
                    <a:pt x="3" y="3535"/>
                  </a:lnTo>
                  <a:lnTo>
                    <a:pt x="3" y="3525"/>
                  </a:lnTo>
                  <a:lnTo>
                    <a:pt x="12" y="3525"/>
                  </a:lnTo>
                  <a:lnTo>
                    <a:pt x="12" y="3535"/>
                  </a:lnTo>
                  <a:close/>
                  <a:moveTo>
                    <a:pt x="12" y="3551"/>
                  </a:moveTo>
                  <a:lnTo>
                    <a:pt x="3" y="3551"/>
                  </a:lnTo>
                  <a:lnTo>
                    <a:pt x="3" y="3541"/>
                  </a:lnTo>
                  <a:lnTo>
                    <a:pt x="12" y="3541"/>
                  </a:lnTo>
                  <a:lnTo>
                    <a:pt x="12" y="3551"/>
                  </a:lnTo>
                  <a:close/>
                  <a:moveTo>
                    <a:pt x="12" y="3627"/>
                  </a:moveTo>
                  <a:lnTo>
                    <a:pt x="3" y="3627"/>
                  </a:lnTo>
                  <a:lnTo>
                    <a:pt x="3" y="3579"/>
                  </a:lnTo>
                  <a:lnTo>
                    <a:pt x="12" y="3579"/>
                  </a:lnTo>
                  <a:lnTo>
                    <a:pt x="12" y="3627"/>
                  </a:lnTo>
                  <a:close/>
                  <a:moveTo>
                    <a:pt x="12" y="3665"/>
                  </a:moveTo>
                  <a:lnTo>
                    <a:pt x="3" y="3665"/>
                  </a:lnTo>
                  <a:lnTo>
                    <a:pt x="3" y="3655"/>
                  </a:lnTo>
                  <a:lnTo>
                    <a:pt x="12" y="3655"/>
                  </a:lnTo>
                  <a:lnTo>
                    <a:pt x="12" y="3665"/>
                  </a:lnTo>
                  <a:close/>
                  <a:moveTo>
                    <a:pt x="12" y="3684"/>
                  </a:moveTo>
                  <a:lnTo>
                    <a:pt x="3" y="3684"/>
                  </a:lnTo>
                  <a:lnTo>
                    <a:pt x="3" y="3674"/>
                  </a:lnTo>
                  <a:lnTo>
                    <a:pt x="12" y="3674"/>
                  </a:lnTo>
                  <a:lnTo>
                    <a:pt x="12" y="3684"/>
                  </a:lnTo>
                  <a:close/>
                  <a:moveTo>
                    <a:pt x="12" y="3760"/>
                  </a:moveTo>
                  <a:lnTo>
                    <a:pt x="3" y="3760"/>
                  </a:lnTo>
                  <a:lnTo>
                    <a:pt x="3" y="3713"/>
                  </a:lnTo>
                  <a:lnTo>
                    <a:pt x="12" y="3713"/>
                  </a:lnTo>
                  <a:lnTo>
                    <a:pt x="12" y="3760"/>
                  </a:lnTo>
                  <a:close/>
                  <a:moveTo>
                    <a:pt x="12" y="3798"/>
                  </a:moveTo>
                  <a:lnTo>
                    <a:pt x="3" y="3798"/>
                  </a:lnTo>
                  <a:lnTo>
                    <a:pt x="3" y="3789"/>
                  </a:lnTo>
                  <a:lnTo>
                    <a:pt x="12" y="3789"/>
                  </a:lnTo>
                  <a:lnTo>
                    <a:pt x="12" y="3798"/>
                  </a:lnTo>
                  <a:close/>
                  <a:moveTo>
                    <a:pt x="12" y="3817"/>
                  </a:moveTo>
                  <a:lnTo>
                    <a:pt x="3" y="3817"/>
                  </a:lnTo>
                  <a:lnTo>
                    <a:pt x="3" y="3808"/>
                  </a:lnTo>
                  <a:lnTo>
                    <a:pt x="12" y="3808"/>
                  </a:lnTo>
                  <a:lnTo>
                    <a:pt x="12" y="3817"/>
                  </a:lnTo>
                  <a:close/>
                  <a:moveTo>
                    <a:pt x="3" y="3884"/>
                  </a:moveTo>
                  <a:lnTo>
                    <a:pt x="3" y="3846"/>
                  </a:lnTo>
                  <a:lnTo>
                    <a:pt x="12" y="3846"/>
                  </a:lnTo>
                  <a:lnTo>
                    <a:pt x="12" y="3884"/>
                  </a:lnTo>
                  <a:lnTo>
                    <a:pt x="3" y="3884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Picture 12" descr="1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819" y="1107386"/>
            <a:ext cx="2071352" cy="149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1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899" y="2232177"/>
            <a:ext cx="2071352" cy="142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1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62" y="1377752"/>
            <a:ext cx="2071352" cy="149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AFDBD4B-2A24-4829-AA37-F7EA541F29D7}"/>
              </a:ext>
            </a:extLst>
          </p:cNvPr>
          <p:cNvSpPr/>
          <p:nvPr/>
        </p:nvSpPr>
        <p:spPr>
          <a:xfrm>
            <a:off x="3922026" y="1104103"/>
            <a:ext cx="537668" cy="43137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AFDBD4B-2A24-4829-AA37-F7EA541F29D7}"/>
              </a:ext>
            </a:extLst>
          </p:cNvPr>
          <p:cNvSpPr/>
          <p:nvPr/>
        </p:nvSpPr>
        <p:spPr>
          <a:xfrm>
            <a:off x="5336967" y="1104102"/>
            <a:ext cx="537668" cy="43137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AFDBD4B-2A24-4829-AA37-F7EA541F29D7}"/>
              </a:ext>
            </a:extLst>
          </p:cNvPr>
          <p:cNvSpPr/>
          <p:nvPr/>
        </p:nvSpPr>
        <p:spPr>
          <a:xfrm>
            <a:off x="3135062" y="4457273"/>
            <a:ext cx="537668" cy="39776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63254" y="4411942"/>
            <a:ext cx="8684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g</a:t>
            </a:r>
            <a:r>
              <a:rPr lang="en-US" sz="2600" dirty="0" smtClean="0"/>
              <a:t>ồm</a:t>
            </a:r>
            <a:endParaRPr lang="vi-VN" sz="2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AFDBD4B-2A24-4829-AA37-F7EA541F29D7}"/>
              </a:ext>
            </a:extLst>
          </p:cNvPr>
          <p:cNvSpPr/>
          <p:nvPr/>
        </p:nvSpPr>
        <p:spPr>
          <a:xfrm>
            <a:off x="4572002" y="4457272"/>
            <a:ext cx="537668" cy="39776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15344" y="4422483"/>
            <a:ext cx="941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và</a:t>
            </a:r>
            <a:endParaRPr lang="vi-VN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AFDBD4B-2A24-4829-AA37-F7EA541F29D7}"/>
              </a:ext>
            </a:extLst>
          </p:cNvPr>
          <p:cNvSpPr/>
          <p:nvPr/>
        </p:nvSpPr>
        <p:spPr>
          <a:xfrm>
            <a:off x="5968239" y="4467353"/>
            <a:ext cx="537668" cy="39776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AFDBD4B-2A24-4829-AA37-F7EA541F29D7}"/>
              </a:ext>
            </a:extLst>
          </p:cNvPr>
          <p:cNvSpPr/>
          <p:nvPr/>
        </p:nvSpPr>
        <p:spPr>
          <a:xfrm>
            <a:off x="3135062" y="5033290"/>
            <a:ext cx="537668" cy="39776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AFDBD4B-2A24-4829-AA37-F7EA541F29D7}"/>
              </a:ext>
            </a:extLst>
          </p:cNvPr>
          <p:cNvSpPr/>
          <p:nvPr/>
        </p:nvSpPr>
        <p:spPr>
          <a:xfrm>
            <a:off x="4557857" y="5036050"/>
            <a:ext cx="537668" cy="39776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AFDBD4B-2A24-4829-AA37-F7EA541F29D7}"/>
              </a:ext>
            </a:extLst>
          </p:cNvPr>
          <p:cNvSpPr/>
          <p:nvPr/>
        </p:nvSpPr>
        <p:spPr>
          <a:xfrm>
            <a:off x="5993639" y="5012456"/>
            <a:ext cx="537668" cy="39776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5" name="Straight Connector 4"/>
          <p:cNvCxnSpPr>
            <a:stCxn id="45" idx="0"/>
            <a:endCxn id="45" idx="2"/>
          </p:cNvCxnSpPr>
          <p:nvPr/>
        </p:nvCxnSpPr>
        <p:spPr>
          <a:xfrm>
            <a:off x="4805795" y="1057918"/>
            <a:ext cx="0" cy="2525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AFDBD4B-2A24-4829-AA37-F7EA541F29D7}"/>
              </a:ext>
            </a:extLst>
          </p:cNvPr>
          <p:cNvSpPr/>
          <p:nvPr/>
        </p:nvSpPr>
        <p:spPr>
          <a:xfrm>
            <a:off x="4500563" y="3659321"/>
            <a:ext cx="537668" cy="43137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760842" y="4997094"/>
            <a:ext cx="8699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g</a:t>
            </a:r>
            <a:r>
              <a:rPr lang="en-US" sz="2600" dirty="0" smtClean="0"/>
              <a:t>ồm</a:t>
            </a:r>
            <a:endParaRPr lang="vi-VN" sz="2600" dirty="0"/>
          </a:p>
        </p:txBody>
      </p:sp>
      <p:sp>
        <p:nvSpPr>
          <p:cNvPr id="58" name="TextBox 57"/>
          <p:cNvSpPr txBox="1"/>
          <p:nvPr/>
        </p:nvSpPr>
        <p:spPr>
          <a:xfrm>
            <a:off x="5363460" y="4997094"/>
            <a:ext cx="941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và</a:t>
            </a:r>
            <a:endParaRPr lang="vi-VN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1185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16146 -0.0166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-83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8819 -0.003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-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1427 0.030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150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4" grpId="0" animBg="1"/>
      <p:bldP spid="25" grpId="0" animBg="1"/>
      <p:bldP spid="26" grpId="0" animBg="1"/>
      <p:bldP spid="2" grpId="0"/>
      <p:bldP spid="27" grpId="0" animBg="1"/>
      <p:bldP spid="28" grpId="0"/>
      <p:bldP spid="29" grpId="0" animBg="1"/>
      <p:bldP spid="30" grpId="0" animBg="1"/>
      <p:bldP spid="32" grpId="0" animBg="1"/>
      <p:bldP spid="34" grpId="0" animBg="1"/>
      <p:bldP spid="56" grpId="0" animBg="1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033" y="594"/>
            <a:chExt cx="10438" cy="7632"/>
          </a:xfrm>
        </p:grpSpPr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11205" y="1159"/>
              <a:ext cx="226" cy="163"/>
            </a:xfrm>
            <a:custGeom>
              <a:avLst/>
              <a:gdLst/>
              <a:ahLst/>
              <a:cxnLst>
                <a:cxn ang="0">
                  <a:pos x="32" y="105"/>
                </a:cxn>
                <a:cxn ang="0">
                  <a:pos x="32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73" y="0"/>
                </a:cxn>
                <a:cxn ang="0">
                  <a:pos x="73" y="13"/>
                </a:cxn>
                <a:cxn ang="0">
                  <a:pos x="45" y="13"/>
                </a:cxn>
                <a:cxn ang="0">
                  <a:pos x="45" y="105"/>
                </a:cxn>
                <a:cxn ang="0">
                  <a:pos x="32" y="105"/>
                </a:cxn>
              </a:cxnLst>
              <a:rect l="0" t="0" r="r" b="b"/>
              <a:pathLst>
                <a:path w="73" h="105">
                  <a:moveTo>
                    <a:pt x="32" y="105"/>
                  </a:moveTo>
                  <a:lnTo>
                    <a:pt x="32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13"/>
                  </a:lnTo>
                  <a:lnTo>
                    <a:pt x="45" y="13"/>
                  </a:lnTo>
                  <a:lnTo>
                    <a:pt x="45" y="105"/>
                  </a:lnTo>
                  <a:lnTo>
                    <a:pt x="32" y="105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9"/>
            <p:cNvSpPr>
              <a:spLocks noEditPoints="1"/>
            </p:cNvSpPr>
            <p:nvPr/>
          </p:nvSpPr>
          <p:spPr bwMode="auto">
            <a:xfrm>
              <a:off x="1033" y="594"/>
              <a:ext cx="1626" cy="810"/>
            </a:xfrm>
            <a:custGeom>
              <a:avLst/>
              <a:gdLst/>
              <a:ahLst/>
              <a:cxnLst>
                <a:cxn ang="0">
                  <a:pos x="64" y="209"/>
                </a:cxn>
                <a:cxn ang="0">
                  <a:pos x="76" y="162"/>
                </a:cxn>
                <a:cxn ang="0">
                  <a:pos x="6" y="174"/>
                </a:cxn>
                <a:cxn ang="0">
                  <a:pos x="51" y="317"/>
                </a:cxn>
                <a:cxn ang="0">
                  <a:pos x="29" y="324"/>
                </a:cxn>
                <a:cxn ang="0">
                  <a:pos x="0" y="327"/>
                </a:cxn>
                <a:cxn ang="0">
                  <a:pos x="67" y="371"/>
                </a:cxn>
                <a:cxn ang="0">
                  <a:pos x="13" y="387"/>
                </a:cxn>
                <a:cxn ang="0">
                  <a:pos x="60" y="393"/>
                </a:cxn>
                <a:cxn ang="0">
                  <a:pos x="13" y="473"/>
                </a:cxn>
                <a:cxn ang="0">
                  <a:pos x="35" y="514"/>
                </a:cxn>
                <a:cxn ang="0">
                  <a:pos x="92" y="428"/>
                </a:cxn>
                <a:cxn ang="0">
                  <a:pos x="111" y="412"/>
                </a:cxn>
                <a:cxn ang="0">
                  <a:pos x="89" y="358"/>
                </a:cxn>
                <a:cxn ang="0">
                  <a:pos x="115" y="254"/>
                </a:cxn>
                <a:cxn ang="0">
                  <a:pos x="99" y="292"/>
                </a:cxn>
                <a:cxn ang="0">
                  <a:pos x="73" y="317"/>
                </a:cxn>
                <a:cxn ang="0">
                  <a:pos x="76" y="254"/>
                </a:cxn>
                <a:cxn ang="0">
                  <a:pos x="51" y="165"/>
                </a:cxn>
                <a:cxn ang="0">
                  <a:pos x="159" y="178"/>
                </a:cxn>
                <a:cxn ang="0">
                  <a:pos x="194" y="178"/>
                </a:cxn>
                <a:cxn ang="0">
                  <a:pos x="60" y="19"/>
                </a:cxn>
                <a:cxn ang="0">
                  <a:pos x="86" y="73"/>
                </a:cxn>
                <a:cxn ang="0">
                  <a:pos x="0" y="82"/>
                </a:cxn>
                <a:cxn ang="0">
                  <a:pos x="0" y="9"/>
                </a:cxn>
                <a:cxn ang="0">
                  <a:pos x="115" y="130"/>
                </a:cxn>
                <a:cxn ang="0">
                  <a:pos x="102" y="216"/>
                </a:cxn>
                <a:cxn ang="0">
                  <a:pos x="111" y="162"/>
                </a:cxn>
                <a:cxn ang="0">
                  <a:pos x="204" y="124"/>
                </a:cxn>
                <a:cxn ang="0">
                  <a:pos x="197" y="89"/>
                </a:cxn>
                <a:cxn ang="0">
                  <a:pos x="60" y="105"/>
                </a:cxn>
                <a:cxn ang="0">
                  <a:pos x="13" y="133"/>
                </a:cxn>
                <a:cxn ang="0">
                  <a:pos x="95" y="127"/>
                </a:cxn>
                <a:cxn ang="0">
                  <a:pos x="121" y="13"/>
                </a:cxn>
                <a:cxn ang="0">
                  <a:pos x="130" y="47"/>
                </a:cxn>
                <a:cxn ang="0">
                  <a:pos x="111" y="92"/>
                </a:cxn>
                <a:cxn ang="0">
                  <a:pos x="92" y="111"/>
                </a:cxn>
                <a:cxn ang="0">
                  <a:pos x="194" y="47"/>
                </a:cxn>
                <a:cxn ang="0">
                  <a:pos x="188" y="86"/>
                </a:cxn>
                <a:cxn ang="0">
                  <a:pos x="150" y="41"/>
                </a:cxn>
                <a:cxn ang="0">
                  <a:pos x="229" y="3"/>
                </a:cxn>
                <a:cxn ang="0">
                  <a:pos x="350" y="28"/>
                </a:cxn>
                <a:cxn ang="0">
                  <a:pos x="302" y="19"/>
                </a:cxn>
                <a:cxn ang="0">
                  <a:pos x="366" y="28"/>
                </a:cxn>
                <a:cxn ang="0">
                  <a:pos x="388" y="38"/>
                </a:cxn>
                <a:cxn ang="0">
                  <a:pos x="408" y="16"/>
                </a:cxn>
                <a:cxn ang="0">
                  <a:pos x="417" y="60"/>
                </a:cxn>
                <a:cxn ang="0">
                  <a:pos x="522" y="3"/>
                </a:cxn>
                <a:cxn ang="0">
                  <a:pos x="439" y="70"/>
                </a:cxn>
                <a:cxn ang="0">
                  <a:pos x="430" y="114"/>
                </a:cxn>
                <a:cxn ang="0">
                  <a:pos x="401" y="82"/>
                </a:cxn>
                <a:cxn ang="0">
                  <a:pos x="325" y="120"/>
                </a:cxn>
                <a:cxn ang="0">
                  <a:pos x="245" y="92"/>
                </a:cxn>
                <a:cxn ang="0">
                  <a:pos x="331" y="101"/>
                </a:cxn>
                <a:cxn ang="0">
                  <a:pos x="245" y="51"/>
                </a:cxn>
                <a:cxn ang="0">
                  <a:pos x="191" y="25"/>
                </a:cxn>
              </a:cxnLst>
              <a:rect l="0" t="0" r="r" b="b"/>
              <a:pathLst>
                <a:path w="525" h="523">
                  <a:moveTo>
                    <a:pt x="64" y="184"/>
                  </a:moveTo>
                  <a:lnTo>
                    <a:pt x="54" y="184"/>
                  </a:lnTo>
                  <a:lnTo>
                    <a:pt x="51" y="187"/>
                  </a:lnTo>
                  <a:lnTo>
                    <a:pt x="48" y="193"/>
                  </a:lnTo>
                  <a:lnTo>
                    <a:pt x="48" y="200"/>
                  </a:lnTo>
                  <a:lnTo>
                    <a:pt x="51" y="206"/>
                  </a:lnTo>
                  <a:lnTo>
                    <a:pt x="57" y="209"/>
                  </a:lnTo>
                  <a:lnTo>
                    <a:pt x="64" y="209"/>
                  </a:lnTo>
                  <a:lnTo>
                    <a:pt x="73" y="203"/>
                  </a:lnTo>
                  <a:lnTo>
                    <a:pt x="80" y="200"/>
                  </a:lnTo>
                  <a:lnTo>
                    <a:pt x="83" y="193"/>
                  </a:lnTo>
                  <a:lnTo>
                    <a:pt x="86" y="187"/>
                  </a:lnTo>
                  <a:lnTo>
                    <a:pt x="86" y="178"/>
                  </a:lnTo>
                  <a:lnTo>
                    <a:pt x="86" y="171"/>
                  </a:lnTo>
                  <a:lnTo>
                    <a:pt x="83" y="165"/>
                  </a:lnTo>
                  <a:lnTo>
                    <a:pt x="76" y="162"/>
                  </a:lnTo>
                  <a:lnTo>
                    <a:pt x="70" y="155"/>
                  </a:lnTo>
                  <a:lnTo>
                    <a:pt x="60" y="152"/>
                  </a:lnTo>
                  <a:lnTo>
                    <a:pt x="51" y="149"/>
                  </a:lnTo>
                  <a:lnTo>
                    <a:pt x="41" y="149"/>
                  </a:lnTo>
                  <a:lnTo>
                    <a:pt x="32" y="152"/>
                  </a:lnTo>
                  <a:lnTo>
                    <a:pt x="22" y="159"/>
                  </a:lnTo>
                  <a:lnTo>
                    <a:pt x="16" y="165"/>
                  </a:lnTo>
                  <a:lnTo>
                    <a:pt x="6" y="174"/>
                  </a:lnTo>
                  <a:lnTo>
                    <a:pt x="3" y="184"/>
                  </a:lnTo>
                  <a:lnTo>
                    <a:pt x="0" y="200"/>
                  </a:lnTo>
                  <a:lnTo>
                    <a:pt x="0" y="216"/>
                  </a:lnTo>
                  <a:lnTo>
                    <a:pt x="3" y="228"/>
                  </a:lnTo>
                  <a:lnTo>
                    <a:pt x="6" y="241"/>
                  </a:lnTo>
                  <a:lnTo>
                    <a:pt x="19" y="260"/>
                  </a:lnTo>
                  <a:lnTo>
                    <a:pt x="32" y="282"/>
                  </a:lnTo>
                  <a:lnTo>
                    <a:pt x="51" y="317"/>
                  </a:lnTo>
                  <a:lnTo>
                    <a:pt x="67" y="352"/>
                  </a:lnTo>
                  <a:lnTo>
                    <a:pt x="51" y="355"/>
                  </a:lnTo>
                  <a:lnTo>
                    <a:pt x="35" y="352"/>
                  </a:lnTo>
                  <a:lnTo>
                    <a:pt x="29" y="349"/>
                  </a:lnTo>
                  <a:lnTo>
                    <a:pt x="22" y="343"/>
                  </a:lnTo>
                  <a:lnTo>
                    <a:pt x="19" y="336"/>
                  </a:lnTo>
                  <a:lnTo>
                    <a:pt x="19" y="327"/>
                  </a:lnTo>
                  <a:lnTo>
                    <a:pt x="29" y="324"/>
                  </a:lnTo>
                  <a:lnTo>
                    <a:pt x="32" y="317"/>
                  </a:lnTo>
                  <a:lnTo>
                    <a:pt x="32" y="308"/>
                  </a:lnTo>
                  <a:lnTo>
                    <a:pt x="25" y="301"/>
                  </a:lnTo>
                  <a:lnTo>
                    <a:pt x="19" y="298"/>
                  </a:lnTo>
                  <a:lnTo>
                    <a:pt x="13" y="298"/>
                  </a:lnTo>
                  <a:lnTo>
                    <a:pt x="6" y="305"/>
                  </a:lnTo>
                  <a:lnTo>
                    <a:pt x="0" y="314"/>
                  </a:lnTo>
                  <a:lnTo>
                    <a:pt x="0" y="327"/>
                  </a:lnTo>
                  <a:lnTo>
                    <a:pt x="0" y="343"/>
                  </a:lnTo>
                  <a:lnTo>
                    <a:pt x="6" y="352"/>
                  </a:lnTo>
                  <a:lnTo>
                    <a:pt x="16" y="358"/>
                  </a:lnTo>
                  <a:lnTo>
                    <a:pt x="29" y="365"/>
                  </a:lnTo>
                  <a:lnTo>
                    <a:pt x="41" y="368"/>
                  </a:lnTo>
                  <a:lnTo>
                    <a:pt x="54" y="368"/>
                  </a:lnTo>
                  <a:lnTo>
                    <a:pt x="67" y="365"/>
                  </a:lnTo>
                  <a:lnTo>
                    <a:pt x="67" y="371"/>
                  </a:lnTo>
                  <a:lnTo>
                    <a:pt x="70" y="374"/>
                  </a:lnTo>
                  <a:lnTo>
                    <a:pt x="57" y="381"/>
                  </a:lnTo>
                  <a:lnTo>
                    <a:pt x="48" y="384"/>
                  </a:lnTo>
                  <a:lnTo>
                    <a:pt x="38" y="387"/>
                  </a:lnTo>
                  <a:lnTo>
                    <a:pt x="25" y="384"/>
                  </a:lnTo>
                  <a:lnTo>
                    <a:pt x="22" y="384"/>
                  </a:lnTo>
                  <a:lnTo>
                    <a:pt x="16" y="384"/>
                  </a:lnTo>
                  <a:lnTo>
                    <a:pt x="13" y="387"/>
                  </a:lnTo>
                  <a:lnTo>
                    <a:pt x="9" y="390"/>
                  </a:lnTo>
                  <a:lnTo>
                    <a:pt x="9" y="397"/>
                  </a:lnTo>
                  <a:lnTo>
                    <a:pt x="13" y="400"/>
                  </a:lnTo>
                  <a:lnTo>
                    <a:pt x="16" y="403"/>
                  </a:lnTo>
                  <a:lnTo>
                    <a:pt x="19" y="406"/>
                  </a:lnTo>
                  <a:lnTo>
                    <a:pt x="35" y="409"/>
                  </a:lnTo>
                  <a:lnTo>
                    <a:pt x="48" y="403"/>
                  </a:lnTo>
                  <a:lnTo>
                    <a:pt x="60" y="393"/>
                  </a:lnTo>
                  <a:lnTo>
                    <a:pt x="70" y="384"/>
                  </a:lnTo>
                  <a:lnTo>
                    <a:pt x="67" y="393"/>
                  </a:lnTo>
                  <a:lnTo>
                    <a:pt x="64" y="406"/>
                  </a:lnTo>
                  <a:lnTo>
                    <a:pt x="60" y="416"/>
                  </a:lnTo>
                  <a:lnTo>
                    <a:pt x="54" y="425"/>
                  </a:lnTo>
                  <a:lnTo>
                    <a:pt x="41" y="441"/>
                  </a:lnTo>
                  <a:lnTo>
                    <a:pt x="25" y="457"/>
                  </a:lnTo>
                  <a:lnTo>
                    <a:pt x="13" y="473"/>
                  </a:lnTo>
                  <a:lnTo>
                    <a:pt x="3" y="492"/>
                  </a:lnTo>
                  <a:lnTo>
                    <a:pt x="0" y="501"/>
                  </a:lnTo>
                  <a:lnTo>
                    <a:pt x="0" y="511"/>
                  </a:lnTo>
                  <a:lnTo>
                    <a:pt x="3" y="517"/>
                  </a:lnTo>
                  <a:lnTo>
                    <a:pt x="9" y="520"/>
                  </a:lnTo>
                  <a:lnTo>
                    <a:pt x="16" y="523"/>
                  </a:lnTo>
                  <a:lnTo>
                    <a:pt x="25" y="520"/>
                  </a:lnTo>
                  <a:lnTo>
                    <a:pt x="35" y="514"/>
                  </a:lnTo>
                  <a:lnTo>
                    <a:pt x="45" y="504"/>
                  </a:lnTo>
                  <a:lnTo>
                    <a:pt x="54" y="485"/>
                  </a:lnTo>
                  <a:lnTo>
                    <a:pt x="64" y="460"/>
                  </a:lnTo>
                  <a:lnTo>
                    <a:pt x="70" y="435"/>
                  </a:lnTo>
                  <a:lnTo>
                    <a:pt x="76" y="409"/>
                  </a:lnTo>
                  <a:lnTo>
                    <a:pt x="80" y="416"/>
                  </a:lnTo>
                  <a:lnTo>
                    <a:pt x="86" y="425"/>
                  </a:lnTo>
                  <a:lnTo>
                    <a:pt x="92" y="428"/>
                  </a:lnTo>
                  <a:lnTo>
                    <a:pt x="102" y="431"/>
                  </a:lnTo>
                  <a:lnTo>
                    <a:pt x="108" y="431"/>
                  </a:lnTo>
                  <a:lnTo>
                    <a:pt x="111" y="431"/>
                  </a:lnTo>
                  <a:lnTo>
                    <a:pt x="115" y="428"/>
                  </a:lnTo>
                  <a:lnTo>
                    <a:pt x="115" y="425"/>
                  </a:lnTo>
                  <a:lnTo>
                    <a:pt x="115" y="419"/>
                  </a:lnTo>
                  <a:lnTo>
                    <a:pt x="115" y="416"/>
                  </a:lnTo>
                  <a:lnTo>
                    <a:pt x="111" y="412"/>
                  </a:lnTo>
                  <a:lnTo>
                    <a:pt x="108" y="412"/>
                  </a:lnTo>
                  <a:lnTo>
                    <a:pt x="99" y="409"/>
                  </a:lnTo>
                  <a:lnTo>
                    <a:pt x="89" y="403"/>
                  </a:lnTo>
                  <a:lnTo>
                    <a:pt x="83" y="397"/>
                  </a:lnTo>
                  <a:lnTo>
                    <a:pt x="76" y="390"/>
                  </a:lnTo>
                  <a:lnTo>
                    <a:pt x="76" y="374"/>
                  </a:lnTo>
                  <a:lnTo>
                    <a:pt x="76" y="362"/>
                  </a:lnTo>
                  <a:lnTo>
                    <a:pt x="89" y="358"/>
                  </a:lnTo>
                  <a:lnTo>
                    <a:pt x="99" y="355"/>
                  </a:lnTo>
                  <a:lnTo>
                    <a:pt x="105" y="349"/>
                  </a:lnTo>
                  <a:lnTo>
                    <a:pt x="111" y="339"/>
                  </a:lnTo>
                  <a:lnTo>
                    <a:pt x="124" y="324"/>
                  </a:lnTo>
                  <a:lnTo>
                    <a:pt x="127" y="305"/>
                  </a:lnTo>
                  <a:lnTo>
                    <a:pt x="127" y="282"/>
                  </a:lnTo>
                  <a:lnTo>
                    <a:pt x="118" y="263"/>
                  </a:lnTo>
                  <a:lnTo>
                    <a:pt x="115" y="254"/>
                  </a:lnTo>
                  <a:lnTo>
                    <a:pt x="105" y="244"/>
                  </a:lnTo>
                  <a:lnTo>
                    <a:pt x="95" y="238"/>
                  </a:lnTo>
                  <a:lnTo>
                    <a:pt x="86" y="228"/>
                  </a:lnTo>
                  <a:lnTo>
                    <a:pt x="92" y="241"/>
                  </a:lnTo>
                  <a:lnTo>
                    <a:pt x="95" y="257"/>
                  </a:lnTo>
                  <a:lnTo>
                    <a:pt x="95" y="270"/>
                  </a:lnTo>
                  <a:lnTo>
                    <a:pt x="92" y="282"/>
                  </a:lnTo>
                  <a:lnTo>
                    <a:pt x="99" y="292"/>
                  </a:lnTo>
                  <a:lnTo>
                    <a:pt x="105" y="298"/>
                  </a:lnTo>
                  <a:lnTo>
                    <a:pt x="108" y="311"/>
                  </a:lnTo>
                  <a:lnTo>
                    <a:pt x="105" y="320"/>
                  </a:lnTo>
                  <a:lnTo>
                    <a:pt x="102" y="330"/>
                  </a:lnTo>
                  <a:lnTo>
                    <a:pt x="95" y="339"/>
                  </a:lnTo>
                  <a:lnTo>
                    <a:pt x="89" y="346"/>
                  </a:lnTo>
                  <a:lnTo>
                    <a:pt x="76" y="349"/>
                  </a:lnTo>
                  <a:lnTo>
                    <a:pt x="73" y="317"/>
                  </a:lnTo>
                  <a:lnTo>
                    <a:pt x="64" y="285"/>
                  </a:lnTo>
                  <a:lnTo>
                    <a:pt x="54" y="260"/>
                  </a:lnTo>
                  <a:lnTo>
                    <a:pt x="41" y="235"/>
                  </a:lnTo>
                  <a:lnTo>
                    <a:pt x="51" y="244"/>
                  </a:lnTo>
                  <a:lnTo>
                    <a:pt x="64" y="254"/>
                  </a:lnTo>
                  <a:lnTo>
                    <a:pt x="73" y="263"/>
                  </a:lnTo>
                  <a:lnTo>
                    <a:pt x="83" y="276"/>
                  </a:lnTo>
                  <a:lnTo>
                    <a:pt x="76" y="254"/>
                  </a:lnTo>
                  <a:lnTo>
                    <a:pt x="67" y="235"/>
                  </a:lnTo>
                  <a:lnTo>
                    <a:pt x="51" y="219"/>
                  </a:lnTo>
                  <a:lnTo>
                    <a:pt x="25" y="200"/>
                  </a:lnTo>
                  <a:lnTo>
                    <a:pt x="25" y="187"/>
                  </a:lnTo>
                  <a:lnTo>
                    <a:pt x="29" y="178"/>
                  </a:lnTo>
                  <a:lnTo>
                    <a:pt x="35" y="171"/>
                  </a:lnTo>
                  <a:lnTo>
                    <a:pt x="41" y="168"/>
                  </a:lnTo>
                  <a:lnTo>
                    <a:pt x="51" y="165"/>
                  </a:lnTo>
                  <a:lnTo>
                    <a:pt x="60" y="171"/>
                  </a:lnTo>
                  <a:lnTo>
                    <a:pt x="64" y="178"/>
                  </a:lnTo>
                  <a:lnTo>
                    <a:pt x="64" y="184"/>
                  </a:lnTo>
                  <a:close/>
                  <a:moveTo>
                    <a:pt x="127" y="124"/>
                  </a:moveTo>
                  <a:lnTo>
                    <a:pt x="127" y="127"/>
                  </a:lnTo>
                  <a:lnTo>
                    <a:pt x="137" y="149"/>
                  </a:lnTo>
                  <a:lnTo>
                    <a:pt x="150" y="165"/>
                  </a:lnTo>
                  <a:lnTo>
                    <a:pt x="159" y="178"/>
                  </a:lnTo>
                  <a:lnTo>
                    <a:pt x="169" y="187"/>
                  </a:lnTo>
                  <a:lnTo>
                    <a:pt x="178" y="193"/>
                  </a:lnTo>
                  <a:lnTo>
                    <a:pt x="185" y="197"/>
                  </a:lnTo>
                  <a:lnTo>
                    <a:pt x="191" y="197"/>
                  </a:lnTo>
                  <a:lnTo>
                    <a:pt x="197" y="193"/>
                  </a:lnTo>
                  <a:lnTo>
                    <a:pt x="197" y="190"/>
                  </a:lnTo>
                  <a:lnTo>
                    <a:pt x="197" y="184"/>
                  </a:lnTo>
                  <a:lnTo>
                    <a:pt x="194" y="178"/>
                  </a:lnTo>
                  <a:lnTo>
                    <a:pt x="191" y="168"/>
                  </a:lnTo>
                  <a:lnTo>
                    <a:pt x="181" y="159"/>
                  </a:lnTo>
                  <a:lnTo>
                    <a:pt x="169" y="146"/>
                  </a:lnTo>
                  <a:lnTo>
                    <a:pt x="150" y="136"/>
                  </a:lnTo>
                  <a:lnTo>
                    <a:pt x="127" y="127"/>
                  </a:lnTo>
                  <a:lnTo>
                    <a:pt x="127" y="124"/>
                  </a:lnTo>
                  <a:close/>
                  <a:moveTo>
                    <a:pt x="54" y="35"/>
                  </a:moveTo>
                  <a:lnTo>
                    <a:pt x="60" y="19"/>
                  </a:lnTo>
                  <a:lnTo>
                    <a:pt x="70" y="6"/>
                  </a:lnTo>
                  <a:lnTo>
                    <a:pt x="83" y="0"/>
                  </a:lnTo>
                  <a:lnTo>
                    <a:pt x="102" y="0"/>
                  </a:lnTo>
                  <a:lnTo>
                    <a:pt x="92" y="19"/>
                  </a:lnTo>
                  <a:lnTo>
                    <a:pt x="89" y="38"/>
                  </a:lnTo>
                  <a:lnTo>
                    <a:pt x="89" y="54"/>
                  </a:lnTo>
                  <a:lnTo>
                    <a:pt x="95" y="70"/>
                  </a:lnTo>
                  <a:lnTo>
                    <a:pt x="86" y="73"/>
                  </a:lnTo>
                  <a:lnTo>
                    <a:pt x="80" y="79"/>
                  </a:lnTo>
                  <a:lnTo>
                    <a:pt x="73" y="86"/>
                  </a:lnTo>
                  <a:lnTo>
                    <a:pt x="73" y="95"/>
                  </a:lnTo>
                  <a:lnTo>
                    <a:pt x="54" y="89"/>
                  </a:lnTo>
                  <a:lnTo>
                    <a:pt x="38" y="89"/>
                  </a:lnTo>
                  <a:lnTo>
                    <a:pt x="19" y="92"/>
                  </a:lnTo>
                  <a:lnTo>
                    <a:pt x="0" y="98"/>
                  </a:lnTo>
                  <a:lnTo>
                    <a:pt x="0" y="82"/>
                  </a:lnTo>
                  <a:lnTo>
                    <a:pt x="6" y="70"/>
                  </a:lnTo>
                  <a:lnTo>
                    <a:pt x="19" y="60"/>
                  </a:lnTo>
                  <a:lnTo>
                    <a:pt x="35" y="54"/>
                  </a:lnTo>
                  <a:lnTo>
                    <a:pt x="19" y="44"/>
                  </a:lnTo>
                  <a:lnTo>
                    <a:pt x="6" y="32"/>
                  </a:lnTo>
                  <a:lnTo>
                    <a:pt x="3" y="25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32" y="6"/>
                  </a:lnTo>
                  <a:lnTo>
                    <a:pt x="45" y="19"/>
                  </a:lnTo>
                  <a:lnTo>
                    <a:pt x="54" y="35"/>
                  </a:lnTo>
                  <a:close/>
                  <a:moveTo>
                    <a:pt x="115" y="130"/>
                  </a:moveTo>
                  <a:lnTo>
                    <a:pt x="124" y="149"/>
                  </a:lnTo>
                  <a:lnTo>
                    <a:pt x="130" y="168"/>
                  </a:lnTo>
                  <a:lnTo>
                    <a:pt x="130" y="181"/>
                  </a:lnTo>
                  <a:lnTo>
                    <a:pt x="127" y="190"/>
                  </a:lnTo>
                  <a:lnTo>
                    <a:pt x="124" y="203"/>
                  </a:lnTo>
                  <a:lnTo>
                    <a:pt x="115" y="209"/>
                  </a:lnTo>
                  <a:lnTo>
                    <a:pt x="108" y="216"/>
                  </a:lnTo>
                  <a:lnTo>
                    <a:pt x="102" y="216"/>
                  </a:lnTo>
                  <a:lnTo>
                    <a:pt x="99" y="212"/>
                  </a:lnTo>
                  <a:lnTo>
                    <a:pt x="92" y="209"/>
                  </a:lnTo>
                  <a:lnTo>
                    <a:pt x="92" y="206"/>
                  </a:lnTo>
                  <a:lnTo>
                    <a:pt x="89" y="200"/>
                  </a:lnTo>
                  <a:lnTo>
                    <a:pt x="92" y="193"/>
                  </a:lnTo>
                  <a:lnTo>
                    <a:pt x="95" y="190"/>
                  </a:lnTo>
                  <a:lnTo>
                    <a:pt x="105" y="178"/>
                  </a:lnTo>
                  <a:lnTo>
                    <a:pt x="111" y="162"/>
                  </a:lnTo>
                  <a:lnTo>
                    <a:pt x="115" y="149"/>
                  </a:lnTo>
                  <a:lnTo>
                    <a:pt x="115" y="130"/>
                  </a:lnTo>
                  <a:close/>
                  <a:moveTo>
                    <a:pt x="134" y="114"/>
                  </a:moveTo>
                  <a:lnTo>
                    <a:pt x="150" y="124"/>
                  </a:lnTo>
                  <a:lnTo>
                    <a:pt x="172" y="130"/>
                  </a:lnTo>
                  <a:lnTo>
                    <a:pt x="181" y="130"/>
                  </a:lnTo>
                  <a:lnTo>
                    <a:pt x="194" y="127"/>
                  </a:lnTo>
                  <a:lnTo>
                    <a:pt x="204" y="124"/>
                  </a:lnTo>
                  <a:lnTo>
                    <a:pt x="213" y="114"/>
                  </a:lnTo>
                  <a:lnTo>
                    <a:pt x="216" y="108"/>
                  </a:lnTo>
                  <a:lnTo>
                    <a:pt x="216" y="101"/>
                  </a:lnTo>
                  <a:lnTo>
                    <a:pt x="216" y="95"/>
                  </a:lnTo>
                  <a:lnTo>
                    <a:pt x="213" y="92"/>
                  </a:lnTo>
                  <a:lnTo>
                    <a:pt x="207" y="89"/>
                  </a:lnTo>
                  <a:lnTo>
                    <a:pt x="201" y="89"/>
                  </a:lnTo>
                  <a:lnTo>
                    <a:pt x="197" y="89"/>
                  </a:lnTo>
                  <a:lnTo>
                    <a:pt x="191" y="95"/>
                  </a:lnTo>
                  <a:lnTo>
                    <a:pt x="178" y="105"/>
                  </a:lnTo>
                  <a:lnTo>
                    <a:pt x="166" y="111"/>
                  </a:lnTo>
                  <a:lnTo>
                    <a:pt x="150" y="111"/>
                  </a:lnTo>
                  <a:lnTo>
                    <a:pt x="134" y="114"/>
                  </a:lnTo>
                  <a:close/>
                  <a:moveTo>
                    <a:pt x="95" y="127"/>
                  </a:moveTo>
                  <a:lnTo>
                    <a:pt x="80" y="114"/>
                  </a:lnTo>
                  <a:lnTo>
                    <a:pt x="60" y="105"/>
                  </a:lnTo>
                  <a:lnTo>
                    <a:pt x="51" y="101"/>
                  </a:lnTo>
                  <a:lnTo>
                    <a:pt x="38" y="101"/>
                  </a:lnTo>
                  <a:lnTo>
                    <a:pt x="25" y="105"/>
                  </a:lnTo>
                  <a:lnTo>
                    <a:pt x="16" y="111"/>
                  </a:lnTo>
                  <a:lnTo>
                    <a:pt x="13" y="117"/>
                  </a:lnTo>
                  <a:lnTo>
                    <a:pt x="9" y="124"/>
                  </a:lnTo>
                  <a:lnTo>
                    <a:pt x="9" y="130"/>
                  </a:lnTo>
                  <a:lnTo>
                    <a:pt x="13" y="133"/>
                  </a:lnTo>
                  <a:lnTo>
                    <a:pt x="19" y="136"/>
                  </a:lnTo>
                  <a:lnTo>
                    <a:pt x="22" y="139"/>
                  </a:lnTo>
                  <a:lnTo>
                    <a:pt x="29" y="139"/>
                  </a:lnTo>
                  <a:lnTo>
                    <a:pt x="35" y="136"/>
                  </a:lnTo>
                  <a:lnTo>
                    <a:pt x="48" y="127"/>
                  </a:lnTo>
                  <a:lnTo>
                    <a:pt x="64" y="124"/>
                  </a:lnTo>
                  <a:lnTo>
                    <a:pt x="80" y="127"/>
                  </a:lnTo>
                  <a:lnTo>
                    <a:pt x="95" y="127"/>
                  </a:lnTo>
                  <a:close/>
                  <a:moveTo>
                    <a:pt x="130" y="95"/>
                  </a:moveTo>
                  <a:lnTo>
                    <a:pt x="115" y="79"/>
                  </a:lnTo>
                  <a:lnTo>
                    <a:pt x="105" y="60"/>
                  </a:lnTo>
                  <a:lnTo>
                    <a:pt x="105" y="47"/>
                  </a:lnTo>
                  <a:lnTo>
                    <a:pt x="105" y="38"/>
                  </a:lnTo>
                  <a:lnTo>
                    <a:pt x="108" y="25"/>
                  </a:lnTo>
                  <a:lnTo>
                    <a:pt x="115" y="16"/>
                  </a:lnTo>
                  <a:lnTo>
                    <a:pt x="121" y="13"/>
                  </a:lnTo>
                  <a:lnTo>
                    <a:pt x="124" y="9"/>
                  </a:lnTo>
                  <a:lnTo>
                    <a:pt x="130" y="9"/>
                  </a:lnTo>
                  <a:lnTo>
                    <a:pt x="137" y="13"/>
                  </a:lnTo>
                  <a:lnTo>
                    <a:pt x="140" y="16"/>
                  </a:lnTo>
                  <a:lnTo>
                    <a:pt x="140" y="22"/>
                  </a:lnTo>
                  <a:lnTo>
                    <a:pt x="140" y="28"/>
                  </a:lnTo>
                  <a:lnTo>
                    <a:pt x="137" y="35"/>
                  </a:lnTo>
                  <a:lnTo>
                    <a:pt x="130" y="47"/>
                  </a:lnTo>
                  <a:lnTo>
                    <a:pt x="127" y="63"/>
                  </a:lnTo>
                  <a:lnTo>
                    <a:pt x="127" y="79"/>
                  </a:lnTo>
                  <a:lnTo>
                    <a:pt x="130" y="95"/>
                  </a:lnTo>
                  <a:close/>
                  <a:moveTo>
                    <a:pt x="92" y="92"/>
                  </a:moveTo>
                  <a:lnTo>
                    <a:pt x="95" y="89"/>
                  </a:lnTo>
                  <a:lnTo>
                    <a:pt x="102" y="86"/>
                  </a:lnTo>
                  <a:lnTo>
                    <a:pt x="105" y="89"/>
                  </a:lnTo>
                  <a:lnTo>
                    <a:pt x="111" y="92"/>
                  </a:lnTo>
                  <a:lnTo>
                    <a:pt x="115" y="95"/>
                  </a:lnTo>
                  <a:lnTo>
                    <a:pt x="115" y="101"/>
                  </a:lnTo>
                  <a:lnTo>
                    <a:pt x="115" y="105"/>
                  </a:lnTo>
                  <a:lnTo>
                    <a:pt x="111" y="111"/>
                  </a:lnTo>
                  <a:lnTo>
                    <a:pt x="105" y="114"/>
                  </a:lnTo>
                  <a:lnTo>
                    <a:pt x="102" y="114"/>
                  </a:lnTo>
                  <a:lnTo>
                    <a:pt x="95" y="114"/>
                  </a:lnTo>
                  <a:lnTo>
                    <a:pt x="92" y="111"/>
                  </a:lnTo>
                  <a:lnTo>
                    <a:pt x="89" y="105"/>
                  </a:lnTo>
                  <a:lnTo>
                    <a:pt x="86" y="101"/>
                  </a:lnTo>
                  <a:lnTo>
                    <a:pt x="89" y="95"/>
                  </a:lnTo>
                  <a:lnTo>
                    <a:pt x="92" y="92"/>
                  </a:lnTo>
                  <a:close/>
                  <a:moveTo>
                    <a:pt x="185" y="63"/>
                  </a:moveTo>
                  <a:lnTo>
                    <a:pt x="188" y="54"/>
                  </a:lnTo>
                  <a:lnTo>
                    <a:pt x="191" y="51"/>
                  </a:lnTo>
                  <a:lnTo>
                    <a:pt x="194" y="47"/>
                  </a:lnTo>
                  <a:lnTo>
                    <a:pt x="201" y="47"/>
                  </a:lnTo>
                  <a:lnTo>
                    <a:pt x="207" y="51"/>
                  </a:lnTo>
                  <a:lnTo>
                    <a:pt x="210" y="57"/>
                  </a:lnTo>
                  <a:lnTo>
                    <a:pt x="210" y="63"/>
                  </a:lnTo>
                  <a:lnTo>
                    <a:pt x="204" y="73"/>
                  </a:lnTo>
                  <a:lnTo>
                    <a:pt x="201" y="79"/>
                  </a:lnTo>
                  <a:lnTo>
                    <a:pt x="194" y="82"/>
                  </a:lnTo>
                  <a:lnTo>
                    <a:pt x="188" y="86"/>
                  </a:lnTo>
                  <a:lnTo>
                    <a:pt x="181" y="86"/>
                  </a:lnTo>
                  <a:lnTo>
                    <a:pt x="175" y="82"/>
                  </a:lnTo>
                  <a:lnTo>
                    <a:pt x="169" y="82"/>
                  </a:lnTo>
                  <a:lnTo>
                    <a:pt x="162" y="76"/>
                  </a:lnTo>
                  <a:lnTo>
                    <a:pt x="156" y="70"/>
                  </a:lnTo>
                  <a:lnTo>
                    <a:pt x="153" y="60"/>
                  </a:lnTo>
                  <a:lnTo>
                    <a:pt x="150" y="51"/>
                  </a:lnTo>
                  <a:lnTo>
                    <a:pt x="150" y="41"/>
                  </a:lnTo>
                  <a:lnTo>
                    <a:pt x="153" y="32"/>
                  </a:lnTo>
                  <a:lnTo>
                    <a:pt x="159" y="22"/>
                  </a:lnTo>
                  <a:lnTo>
                    <a:pt x="166" y="16"/>
                  </a:lnTo>
                  <a:lnTo>
                    <a:pt x="175" y="6"/>
                  </a:lnTo>
                  <a:lnTo>
                    <a:pt x="185" y="3"/>
                  </a:lnTo>
                  <a:lnTo>
                    <a:pt x="204" y="0"/>
                  </a:lnTo>
                  <a:lnTo>
                    <a:pt x="216" y="0"/>
                  </a:lnTo>
                  <a:lnTo>
                    <a:pt x="229" y="3"/>
                  </a:lnTo>
                  <a:lnTo>
                    <a:pt x="242" y="6"/>
                  </a:lnTo>
                  <a:lnTo>
                    <a:pt x="264" y="19"/>
                  </a:lnTo>
                  <a:lnTo>
                    <a:pt x="283" y="32"/>
                  </a:lnTo>
                  <a:lnTo>
                    <a:pt x="318" y="51"/>
                  </a:lnTo>
                  <a:lnTo>
                    <a:pt x="357" y="63"/>
                  </a:lnTo>
                  <a:lnTo>
                    <a:pt x="360" y="51"/>
                  </a:lnTo>
                  <a:lnTo>
                    <a:pt x="353" y="35"/>
                  </a:lnTo>
                  <a:lnTo>
                    <a:pt x="350" y="28"/>
                  </a:lnTo>
                  <a:lnTo>
                    <a:pt x="344" y="22"/>
                  </a:lnTo>
                  <a:lnTo>
                    <a:pt x="337" y="19"/>
                  </a:lnTo>
                  <a:lnTo>
                    <a:pt x="328" y="19"/>
                  </a:lnTo>
                  <a:lnTo>
                    <a:pt x="325" y="28"/>
                  </a:lnTo>
                  <a:lnTo>
                    <a:pt x="318" y="32"/>
                  </a:lnTo>
                  <a:lnTo>
                    <a:pt x="309" y="32"/>
                  </a:lnTo>
                  <a:lnTo>
                    <a:pt x="302" y="25"/>
                  </a:lnTo>
                  <a:lnTo>
                    <a:pt x="302" y="19"/>
                  </a:lnTo>
                  <a:lnTo>
                    <a:pt x="302" y="13"/>
                  </a:lnTo>
                  <a:lnTo>
                    <a:pt x="306" y="6"/>
                  </a:lnTo>
                  <a:lnTo>
                    <a:pt x="315" y="0"/>
                  </a:lnTo>
                  <a:lnTo>
                    <a:pt x="331" y="0"/>
                  </a:lnTo>
                  <a:lnTo>
                    <a:pt x="344" y="0"/>
                  </a:lnTo>
                  <a:lnTo>
                    <a:pt x="353" y="6"/>
                  </a:lnTo>
                  <a:lnTo>
                    <a:pt x="363" y="16"/>
                  </a:lnTo>
                  <a:lnTo>
                    <a:pt x="366" y="28"/>
                  </a:lnTo>
                  <a:lnTo>
                    <a:pt x="369" y="41"/>
                  </a:lnTo>
                  <a:lnTo>
                    <a:pt x="369" y="54"/>
                  </a:lnTo>
                  <a:lnTo>
                    <a:pt x="369" y="67"/>
                  </a:lnTo>
                  <a:lnTo>
                    <a:pt x="373" y="67"/>
                  </a:lnTo>
                  <a:lnTo>
                    <a:pt x="379" y="67"/>
                  </a:lnTo>
                  <a:lnTo>
                    <a:pt x="382" y="57"/>
                  </a:lnTo>
                  <a:lnTo>
                    <a:pt x="388" y="47"/>
                  </a:lnTo>
                  <a:lnTo>
                    <a:pt x="388" y="38"/>
                  </a:lnTo>
                  <a:lnTo>
                    <a:pt x="388" y="25"/>
                  </a:lnTo>
                  <a:lnTo>
                    <a:pt x="385" y="19"/>
                  </a:lnTo>
                  <a:lnTo>
                    <a:pt x="388" y="16"/>
                  </a:lnTo>
                  <a:lnTo>
                    <a:pt x="392" y="13"/>
                  </a:lnTo>
                  <a:lnTo>
                    <a:pt x="395" y="9"/>
                  </a:lnTo>
                  <a:lnTo>
                    <a:pt x="398" y="9"/>
                  </a:lnTo>
                  <a:lnTo>
                    <a:pt x="404" y="13"/>
                  </a:lnTo>
                  <a:lnTo>
                    <a:pt x="408" y="16"/>
                  </a:lnTo>
                  <a:lnTo>
                    <a:pt x="411" y="19"/>
                  </a:lnTo>
                  <a:lnTo>
                    <a:pt x="411" y="35"/>
                  </a:lnTo>
                  <a:lnTo>
                    <a:pt x="408" y="47"/>
                  </a:lnTo>
                  <a:lnTo>
                    <a:pt x="398" y="60"/>
                  </a:lnTo>
                  <a:lnTo>
                    <a:pt x="385" y="67"/>
                  </a:lnTo>
                  <a:lnTo>
                    <a:pt x="398" y="67"/>
                  </a:lnTo>
                  <a:lnTo>
                    <a:pt x="408" y="63"/>
                  </a:lnTo>
                  <a:lnTo>
                    <a:pt x="417" y="60"/>
                  </a:lnTo>
                  <a:lnTo>
                    <a:pt x="430" y="54"/>
                  </a:lnTo>
                  <a:lnTo>
                    <a:pt x="446" y="41"/>
                  </a:lnTo>
                  <a:lnTo>
                    <a:pt x="462" y="25"/>
                  </a:lnTo>
                  <a:lnTo>
                    <a:pt x="478" y="9"/>
                  </a:lnTo>
                  <a:lnTo>
                    <a:pt x="497" y="3"/>
                  </a:lnTo>
                  <a:lnTo>
                    <a:pt x="506" y="0"/>
                  </a:lnTo>
                  <a:lnTo>
                    <a:pt x="516" y="0"/>
                  </a:lnTo>
                  <a:lnTo>
                    <a:pt x="522" y="3"/>
                  </a:lnTo>
                  <a:lnTo>
                    <a:pt x="525" y="9"/>
                  </a:lnTo>
                  <a:lnTo>
                    <a:pt x="525" y="16"/>
                  </a:lnTo>
                  <a:lnTo>
                    <a:pt x="525" y="25"/>
                  </a:lnTo>
                  <a:lnTo>
                    <a:pt x="519" y="35"/>
                  </a:lnTo>
                  <a:lnTo>
                    <a:pt x="509" y="44"/>
                  </a:lnTo>
                  <a:lnTo>
                    <a:pt x="487" y="54"/>
                  </a:lnTo>
                  <a:lnTo>
                    <a:pt x="465" y="63"/>
                  </a:lnTo>
                  <a:lnTo>
                    <a:pt x="439" y="70"/>
                  </a:lnTo>
                  <a:lnTo>
                    <a:pt x="411" y="76"/>
                  </a:lnTo>
                  <a:lnTo>
                    <a:pt x="420" y="79"/>
                  </a:lnTo>
                  <a:lnTo>
                    <a:pt x="427" y="86"/>
                  </a:lnTo>
                  <a:lnTo>
                    <a:pt x="433" y="92"/>
                  </a:lnTo>
                  <a:lnTo>
                    <a:pt x="436" y="101"/>
                  </a:lnTo>
                  <a:lnTo>
                    <a:pt x="436" y="108"/>
                  </a:lnTo>
                  <a:lnTo>
                    <a:pt x="433" y="111"/>
                  </a:lnTo>
                  <a:lnTo>
                    <a:pt x="430" y="114"/>
                  </a:lnTo>
                  <a:lnTo>
                    <a:pt x="427" y="114"/>
                  </a:lnTo>
                  <a:lnTo>
                    <a:pt x="423" y="114"/>
                  </a:lnTo>
                  <a:lnTo>
                    <a:pt x="420" y="114"/>
                  </a:lnTo>
                  <a:lnTo>
                    <a:pt x="417" y="111"/>
                  </a:lnTo>
                  <a:lnTo>
                    <a:pt x="414" y="105"/>
                  </a:lnTo>
                  <a:lnTo>
                    <a:pt x="411" y="95"/>
                  </a:lnTo>
                  <a:lnTo>
                    <a:pt x="408" y="89"/>
                  </a:lnTo>
                  <a:lnTo>
                    <a:pt x="401" y="82"/>
                  </a:lnTo>
                  <a:lnTo>
                    <a:pt x="392" y="76"/>
                  </a:lnTo>
                  <a:lnTo>
                    <a:pt x="379" y="76"/>
                  </a:lnTo>
                  <a:lnTo>
                    <a:pt x="366" y="76"/>
                  </a:lnTo>
                  <a:lnTo>
                    <a:pt x="363" y="89"/>
                  </a:lnTo>
                  <a:lnTo>
                    <a:pt x="357" y="98"/>
                  </a:lnTo>
                  <a:lnTo>
                    <a:pt x="350" y="105"/>
                  </a:lnTo>
                  <a:lnTo>
                    <a:pt x="344" y="111"/>
                  </a:lnTo>
                  <a:lnTo>
                    <a:pt x="325" y="120"/>
                  </a:lnTo>
                  <a:lnTo>
                    <a:pt x="306" y="127"/>
                  </a:lnTo>
                  <a:lnTo>
                    <a:pt x="287" y="124"/>
                  </a:lnTo>
                  <a:lnTo>
                    <a:pt x="264" y="117"/>
                  </a:lnTo>
                  <a:lnTo>
                    <a:pt x="255" y="111"/>
                  </a:lnTo>
                  <a:lnTo>
                    <a:pt x="245" y="105"/>
                  </a:lnTo>
                  <a:lnTo>
                    <a:pt x="239" y="95"/>
                  </a:lnTo>
                  <a:lnTo>
                    <a:pt x="232" y="86"/>
                  </a:lnTo>
                  <a:lnTo>
                    <a:pt x="245" y="92"/>
                  </a:lnTo>
                  <a:lnTo>
                    <a:pt x="258" y="95"/>
                  </a:lnTo>
                  <a:lnTo>
                    <a:pt x="274" y="95"/>
                  </a:lnTo>
                  <a:lnTo>
                    <a:pt x="283" y="92"/>
                  </a:lnTo>
                  <a:lnTo>
                    <a:pt x="293" y="98"/>
                  </a:lnTo>
                  <a:lnTo>
                    <a:pt x="302" y="105"/>
                  </a:lnTo>
                  <a:lnTo>
                    <a:pt x="312" y="108"/>
                  </a:lnTo>
                  <a:lnTo>
                    <a:pt x="322" y="105"/>
                  </a:lnTo>
                  <a:lnTo>
                    <a:pt x="331" y="101"/>
                  </a:lnTo>
                  <a:lnTo>
                    <a:pt x="341" y="95"/>
                  </a:lnTo>
                  <a:lnTo>
                    <a:pt x="347" y="86"/>
                  </a:lnTo>
                  <a:lnTo>
                    <a:pt x="353" y="76"/>
                  </a:lnTo>
                  <a:lnTo>
                    <a:pt x="318" y="73"/>
                  </a:lnTo>
                  <a:lnTo>
                    <a:pt x="290" y="63"/>
                  </a:lnTo>
                  <a:lnTo>
                    <a:pt x="261" y="54"/>
                  </a:lnTo>
                  <a:lnTo>
                    <a:pt x="239" y="38"/>
                  </a:lnTo>
                  <a:lnTo>
                    <a:pt x="245" y="51"/>
                  </a:lnTo>
                  <a:lnTo>
                    <a:pt x="255" y="63"/>
                  </a:lnTo>
                  <a:lnTo>
                    <a:pt x="264" y="73"/>
                  </a:lnTo>
                  <a:lnTo>
                    <a:pt x="277" y="82"/>
                  </a:lnTo>
                  <a:lnTo>
                    <a:pt x="258" y="76"/>
                  </a:lnTo>
                  <a:lnTo>
                    <a:pt x="239" y="67"/>
                  </a:lnTo>
                  <a:lnTo>
                    <a:pt x="220" y="47"/>
                  </a:lnTo>
                  <a:lnTo>
                    <a:pt x="204" y="25"/>
                  </a:lnTo>
                  <a:lnTo>
                    <a:pt x="191" y="25"/>
                  </a:lnTo>
                  <a:lnTo>
                    <a:pt x="181" y="28"/>
                  </a:lnTo>
                  <a:lnTo>
                    <a:pt x="172" y="35"/>
                  </a:lnTo>
                  <a:lnTo>
                    <a:pt x="169" y="41"/>
                  </a:lnTo>
                  <a:lnTo>
                    <a:pt x="169" y="51"/>
                  </a:lnTo>
                  <a:lnTo>
                    <a:pt x="172" y="60"/>
                  </a:lnTo>
                  <a:lnTo>
                    <a:pt x="178" y="63"/>
                  </a:lnTo>
                  <a:lnTo>
                    <a:pt x="185" y="63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30"/>
            <p:cNvSpPr>
              <a:spLocks noEditPoints="1"/>
            </p:cNvSpPr>
            <p:nvPr/>
          </p:nvSpPr>
          <p:spPr bwMode="auto">
            <a:xfrm>
              <a:off x="9845" y="594"/>
              <a:ext cx="1626" cy="810"/>
            </a:xfrm>
            <a:custGeom>
              <a:avLst/>
              <a:gdLst/>
              <a:ahLst/>
              <a:cxnLst>
                <a:cxn ang="0">
                  <a:pos x="461" y="209"/>
                </a:cxn>
                <a:cxn ang="0">
                  <a:pos x="449" y="162"/>
                </a:cxn>
                <a:cxn ang="0">
                  <a:pos x="519" y="174"/>
                </a:cxn>
                <a:cxn ang="0">
                  <a:pos x="474" y="317"/>
                </a:cxn>
                <a:cxn ang="0">
                  <a:pos x="496" y="324"/>
                </a:cxn>
                <a:cxn ang="0">
                  <a:pos x="525" y="327"/>
                </a:cxn>
                <a:cxn ang="0">
                  <a:pos x="458" y="371"/>
                </a:cxn>
                <a:cxn ang="0">
                  <a:pos x="512" y="387"/>
                </a:cxn>
                <a:cxn ang="0">
                  <a:pos x="465" y="393"/>
                </a:cxn>
                <a:cxn ang="0">
                  <a:pos x="512" y="473"/>
                </a:cxn>
                <a:cxn ang="0">
                  <a:pos x="490" y="514"/>
                </a:cxn>
                <a:cxn ang="0">
                  <a:pos x="433" y="428"/>
                </a:cxn>
                <a:cxn ang="0">
                  <a:pos x="414" y="412"/>
                </a:cxn>
                <a:cxn ang="0">
                  <a:pos x="436" y="358"/>
                </a:cxn>
                <a:cxn ang="0">
                  <a:pos x="410" y="254"/>
                </a:cxn>
                <a:cxn ang="0">
                  <a:pos x="426" y="292"/>
                </a:cxn>
                <a:cxn ang="0">
                  <a:pos x="452" y="317"/>
                </a:cxn>
                <a:cxn ang="0">
                  <a:pos x="449" y="254"/>
                </a:cxn>
                <a:cxn ang="0">
                  <a:pos x="474" y="165"/>
                </a:cxn>
                <a:cxn ang="0">
                  <a:pos x="366" y="178"/>
                </a:cxn>
                <a:cxn ang="0">
                  <a:pos x="331" y="178"/>
                </a:cxn>
                <a:cxn ang="0">
                  <a:pos x="465" y="19"/>
                </a:cxn>
                <a:cxn ang="0">
                  <a:pos x="439" y="73"/>
                </a:cxn>
                <a:cxn ang="0">
                  <a:pos x="525" y="82"/>
                </a:cxn>
                <a:cxn ang="0">
                  <a:pos x="525" y="9"/>
                </a:cxn>
                <a:cxn ang="0">
                  <a:pos x="410" y="130"/>
                </a:cxn>
                <a:cxn ang="0">
                  <a:pos x="423" y="216"/>
                </a:cxn>
                <a:cxn ang="0">
                  <a:pos x="414" y="162"/>
                </a:cxn>
                <a:cxn ang="0">
                  <a:pos x="321" y="124"/>
                </a:cxn>
                <a:cxn ang="0">
                  <a:pos x="328" y="89"/>
                </a:cxn>
                <a:cxn ang="0">
                  <a:pos x="465" y="105"/>
                </a:cxn>
                <a:cxn ang="0">
                  <a:pos x="512" y="133"/>
                </a:cxn>
                <a:cxn ang="0">
                  <a:pos x="430" y="127"/>
                </a:cxn>
                <a:cxn ang="0">
                  <a:pos x="404" y="13"/>
                </a:cxn>
                <a:cxn ang="0">
                  <a:pos x="395" y="47"/>
                </a:cxn>
                <a:cxn ang="0">
                  <a:pos x="414" y="92"/>
                </a:cxn>
                <a:cxn ang="0">
                  <a:pos x="433" y="111"/>
                </a:cxn>
                <a:cxn ang="0">
                  <a:pos x="331" y="47"/>
                </a:cxn>
                <a:cxn ang="0">
                  <a:pos x="337" y="86"/>
                </a:cxn>
                <a:cxn ang="0">
                  <a:pos x="375" y="41"/>
                </a:cxn>
                <a:cxn ang="0">
                  <a:pos x="296" y="3"/>
                </a:cxn>
                <a:cxn ang="0">
                  <a:pos x="175" y="28"/>
                </a:cxn>
                <a:cxn ang="0">
                  <a:pos x="223" y="19"/>
                </a:cxn>
                <a:cxn ang="0">
                  <a:pos x="159" y="28"/>
                </a:cxn>
                <a:cxn ang="0">
                  <a:pos x="137" y="38"/>
                </a:cxn>
                <a:cxn ang="0">
                  <a:pos x="117" y="16"/>
                </a:cxn>
                <a:cxn ang="0">
                  <a:pos x="108" y="60"/>
                </a:cxn>
                <a:cxn ang="0">
                  <a:pos x="3" y="3"/>
                </a:cxn>
                <a:cxn ang="0">
                  <a:pos x="86" y="70"/>
                </a:cxn>
                <a:cxn ang="0">
                  <a:pos x="95" y="114"/>
                </a:cxn>
                <a:cxn ang="0">
                  <a:pos x="124" y="82"/>
                </a:cxn>
                <a:cxn ang="0">
                  <a:pos x="200" y="120"/>
                </a:cxn>
                <a:cxn ang="0">
                  <a:pos x="280" y="92"/>
                </a:cxn>
                <a:cxn ang="0">
                  <a:pos x="194" y="101"/>
                </a:cxn>
                <a:cxn ang="0">
                  <a:pos x="280" y="51"/>
                </a:cxn>
                <a:cxn ang="0">
                  <a:pos x="334" y="25"/>
                </a:cxn>
              </a:cxnLst>
              <a:rect l="0" t="0" r="r" b="b"/>
              <a:pathLst>
                <a:path w="525" h="523">
                  <a:moveTo>
                    <a:pt x="461" y="184"/>
                  </a:moveTo>
                  <a:lnTo>
                    <a:pt x="471" y="184"/>
                  </a:lnTo>
                  <a:lnTo>
                    <a:pt x="474" y="187"/>
                  </a:lnTo>
                  <a:lnTo>
                    <a:pt x="477" y="193"/>
                  </a:lnTo>
                  <a:lnTo>
                    <a:pt x="477" y="200"/>
                  </a:lnTo>
                  <a:lnTo>
                    <a:pt x="474" y="206"/>
                  </a:lnTo>
                  <a:lnTo>
                    <a:pt x="468" y="209"/>
                  </a:lnTo>
                  <a:lnTo>
                    <a:pt x="461" y="209"/>
                  </a:lnTo>
                  <a:lnTo>
                    <a:pt x="452" y="203"/>
                  </a:lnTo>
                  <a:lnTo>
                    <a:pt x="445" y="200"/>
                  </a:lnTo>
                  <a:lnTo>
                    <a:pt x="442" y="193"/>
                  </a:lnTo>
                  <a:lnTo>
                    <a:pt x="439" y="187"/>
                  </a:lnTo>
                  <a:lnTo>
                    <a:pt x="439" y="178"/>
                  </a:lnTo>
                  <a:lnTo>
                    <a:pt x="439" y="171"/>
                  </a:lnTo>
                  <a:lnTo>
                    <a:pt x="442" y="165"/>
                  </a:lnTo>
                  <a:lnTo>
                    <a:pt x="449" y="162"/>
                  </a:lnTo>
                  <a:lnTo>
                    <a:pt x="455" y="155"/>
                  </a:lnTo>
                  <a:lnTo>
                    <a:pt x="465" y="152"/>
                  </a:lnTo>
                  <a:lnTo>
                    <a:pt x="474" y="149"/>
                  </a:lnTo>
                  <a:lnTo>
                    <a:pt x="484" y="149"/>
                  </a:lnTo>
                  <a:lnTo>
                    <a:pt x="493" y="152"/>
                  </a:lnTo>
                  <a:lnTo>
                    <a:pt x="503" y="159"/>
                  </a:lnTo>
                  <a:lnTo>
                    <a:pt x="509" y="165"/>
                  </a:lnTo>
                  <a:lnTo>
                    <a:pt x="519" y="174"/>
                  </a:lnTo>
                  <a:lnTo>
                    <a:pt x="522" y="184"/>
                  </a:lnTo>
                  <a:lnTo>
                    <a:pt x="525" y="200"/>
                  </a:lnTo>
                  <a:lnTo>
                    <a:pt x="525" y="216"/>
                  </a:lnTo>
                  <a:lnTo>
                    <a:pt x="522" y="228"/>
                  </a:lnTo>
                  <a:lnTo>
                    <a:pt x="519" y="241"/>
                  </a:lnTo>
                  <a:lnTo>
                    <a:pt x="506" y="260"/>
                  </a:lnTo>
                  <a:lnTo>
                    <a:pt x="493" y="282"/>
                  </a:lnTo>
                  <a:lnTo>
                    <a:pt x="474" y="317"/>
                  </a:lnTo>
                  <a:lnTo>
                    <a:pt x="458" y="352"/>
                  </a:lnTo>
                  <a:lnTo>
                    <a:pt x="474" y="355"/>
                  </a:lnTo>
                  <a:lnTo>
                    <a:pt x="490" y="352"/>
                  </a:lnTo>
                  <a:lnTo>
                    <a:pt x="496" y="349"/>
                  </a:lnTo>
                  <a:lnTo>
                    <a:pt x="503" y="343"/>
                  </a:lnTo>
                  <a:lnTo>
                    <a:pt x="506" y="336"/>
                  </a:lnTo>
                  <a:lnTo>
                    <a:pt x="506" y="327"/>
                  </a:lnTo>
                  <a:lnTo>
                    <a:pt x="496" y="324"/>
                  </a:lnTo>
                  <a:lnTo>
                    <a:pt x="493" y="317"/>
                  </a:lnTo>
                  <a:lnTo>
                    <a:pt x="493" y="308"/>
                  </a:lnTo>
                  <a:lnTo>
                    <a:pt x="500" y="301"/>
                  </a:lnTo>
                  <a:lnTo>
                    <a:pt x="506" y="298"/>
                  </a:lnTo>
                  <a:lnTo>
                    <a:pt x="512" y="298"/>
                  </a:lnTo>
                  <a:lnTo>
                    <a:pt x="519" y="305"/>
                  </a:lnTo>
                  <a:lnTo>
                    <a:pt x="525" y="314"/>
                  </a:lnTo>
                  <a:lnTo>
                    <a:pt x="525" y="327"/>
                  </a:lnTo>
                  <a:lnTo>
                    <a:pt x="525" y="343"/>
                  </a:lnTo>
                  <a:lnTo>
                    <a:pt x="519" y="352"/>
                  </a:lnTo>
                  <a:lnTo>
                    <a:pt x="509" y="358"/>
                  </a:lnTo>
                  <a:lnTo>
                    <a:pt x="496" y="365"/>
                  </a:lnTo>
                  <a:lnTo>
                    <a:pt x="484" y="368"/>
                  </a:lnTo>
                  <a:lnTo>
                    <a:pt x="471" y="368"/>
                  </a:lnTo>
                  <a:lnTo>
                    <a:pt x="458" y="365"/>
                  </a:lnTo>
                  <a:lnTo>
                    <a:pt x="458" y="371"/>
                  </a:lnTo>
                  <a:lnTo>
                    <a:pt x="455" y="374"/>
                  </a:lnTo>
                  <a:lnTo>
                    <a:pt x="468" y="381"/>
                  </a:lnTo>
                  <a:lnTo>
                    <a:pt x="477" y="384"/>
                  </a:lnTo>
                  <a:lnTo>
                    <a:pt x="487" y="387"/>
                  </a:lnTo>
                  <a:lnTo>
                    <a:pt x="500" y="384"/>
                  </a:lnTo>
                  <a:lnTo>
                    <a:pt x="503" y="384"/>
                  </a:lnTo>
                  <a:lnTo>
                    <a:pt x="509" y="384"/>
                  </a:lnTo>
                  <a:lnTo>
                    <a:pt x="512" y="387"/>
                  </a:lnTo>
                  <a:lnTo>
                    <a:pt x="516" y="390"/>
                  </a:lnTo>
                  <a:lnTo>
                    <a:pt x="516" y="397"/>
                  </a:lnTo>
                  <a:lnTo>
                    <a:pt x="512" y="400"/>
                  </a:lnTo>
                  <a:lnTo>
                    <a:pt x="509" y="403"/>
                  </a:lnTo>
                  <a:lnTo>
                    <a:pt x="506" y="406"/>
                  </a:lnTo>
                  <a:lnTo>
                    <a:pt x="490" y="409"/>
                  </a:lnTo>
                  <a:lnTo>
                    <a:pt x="477" y="403"/>
                  </a:lnTo>
                  <a:lnTo>
                    <a:pt x="465" y="393"/>
                  </a:lnTo>
                  <a:lnTo>
                    <a:pt x="455" y="384"/>
                  </a:lnTo>
                  <a:lnTo>
                    <a:pt x="458" y="393"/>
                  </a:lnTo>
                  <a:lnTo>
                    <a:pt x="461" y="406"/>
                  </a:lnTo>
                  <a:lnTo>
                    <a:pt x="465" y="416"/>
                  </a:lnTo>
                  <a:lnTo>
                    <a:pt x="471" y="425"/>
                  </a:lnTo>
                  <a:lnTo>
                    <a:pt x="484" y="441"/>
                  </a:lnTo>
                  <a:lnTo>
                    <a:pt x="500" y="457"/>
                  </a:lnTo>
                  <a:lnTo>
                    <a:pt x="512" y="473"/>
                  </a:lnTo>
                  <a:lnTo>
                    <a:pt x="522" y="492"/>
                  </a:lnTo>
                  <a:lnTo>
                    <a:pt x="525" y="501"/>
                  </a:lnTo>
                  <a:lnTo>
                    <a:pt x="525" y="511"/>
                  </a:lnTo>
                  <a:lnTo>
                    <a:pt x="522" y="517"/>
                  </a:lnTo>
                  <a:lnTo>
                    <a:pt x="516" y="520"/>
                  </a:lnTo>
                  <a:lnTo>
                    <a:pt x="509" y="523"/>
                  </a:lnTo>
                  <a:lnTo>
                    <a:pt x="500" y="520"/>
                  </a:lnTo>
                  <a:lnTo>
                    <a:pt x="490" y="514"/>
                  </a:lnTo>
                  <a:lnTo>
                    <a:pt x="480" y="504"/>
                  </a:lnTo>
                  <a:lnTo>
                    <a:pt x="471" y="485"/>
                  </a:lnTo>
                  <a:lnTo>
                    <a:pt x="461" y="460"/>
                  </a:lnTo>
                  <a:lnTo>
                    <a:pt x="455" y="435"/>
                  </a:lnTo>
                  <a:lnTo>
                    <a:pt x="449" y="409"/>
                  </a:lnTo>
                  <a:lnTo>
                    <a:pt x="445" y="416"/>
                  </a:lnTo>
                  <a:lnTo>
                    <a:pt x="439" y="425"/>
                  </a:lnTo>
                  <a:lnTo>
                    <a:pt x="433" y="428"/>
                  </a:lnTo>
                  <a:lnTo>
                    <a:pt x="423" y="431"/>
                  </a:lnTo>
                  <a:lnTo>
                    <a:pt x="417" y="431"/>
                  </a:lnTo>
                  <a:lnTo>
                    <a:pt x="414" y="431"/>
                  </a:lnTo>
                  <a:lnTo>
                    <a:pt x="410" y="428"/>
                  </a:lnTo>
                  <a:lnTo>
                    <a:pt x="410" y="425"/>
                  </a:lnTo>
                  <a:lnTo>
                    <a:pt x="410" y="419"/>
                  </a:lnTo>
                  <a:lnTo>
                    <a:pt x="410" y="416"/>
                  </a:lnTo>
                  <a:lnTo>
                    <a:pt x="414" y="412"/>
                  </a:lnTo>
                  <a:lnTo>
                    <a:pt x="417" y="412"/>
                  </a:lnTo>
                  <a:lnTo>
                    <a:pt x="426" y="409"/>
                  </a:lnTo>
                  <a:lnTo>
                    <a:pt x="436" y="403"/>
                  </a:lnTo>
                  <a:lnTo>
                    <a:pt x="442" y="397"/>
                  </a:lnTo>
                  <a:lnTo>
                    <a:pt x="449" y="390"/>
                  </a:lnTo>
                  <a:lnTo>
                    <a:pt x="449" y="374"/>
                  </a:lnTo>
                  <a:lnTo>
                    <a:pt x="449" y="362"/>
                  </a:lnTo>
                  <a:lnTo>
                    <a:pt x="436" y="358"/>
                  </a:lnTo>
                  <a:lnTo>
                    <a:pt x="426" y="355"/>
                  </a:lnTo>
                  <a:lnTo>
                    <a:pt x="420" y="349"/>
                  </a:lnTo>
                  <a:lnTo>
                    <a:pt x="414" y="339"/>
                  </a:lnTo>
                  <a:lnTo>
                    <a:pt x="401" y="324"/>
                  </a:lnTo>
                  <a:lnTo>
                    <a:pt x="398" y="305"/>
                  </a:lnTo>
                  <a:lnTo>
                    <a:pt x="398" y="282"/>
                  </a:lnTo>
                  <a:lnTo>
                    <a:pt x="407" y="263"/>
                  </a:lnTo>
                  <a:lnTo>
                    <a:pt x="410" y="254"/>
                  </a:lnTo>
                  <a:lnTo>
                    <a:pt x="420" y="244"/>
                  </a:lnTo>
                  <a:lnTo>
                    <a:pt x="430" y="238"/>
                  </a:lnTo>
                  <a:lnTo>
                    <a:pt x="439" y="228"/>
                  </a:lnTo>
                  <a:lnTo>
                    <a:pt x="433" y="241"/>
                  </a:lnTo>
                  <a:lnTo>
                    <a:pt x="430" y="257"/>
                  </a:lnTo>
                  <a:lnTo>
                    <a:pt x="430" y="270"/>
                  </a:lnTo>
                  <a:lnTo>
                    <a:pt x="433" y="282"/>
                  </a:lnTo>
                  <a:lnTo>
                    <a:pt x="426" y="292"/>
                  </a:lnTo>
                  <a:lnTo>
                    <a:pt x="420" y="298"/>
                  </a:lnTo>
                  <a:lnTo>
                    <a:pt x="417" y="311"/>
                  </a:lnTo>
                  <a:lnTo>
                    <a:pt x="420" y="320"/>
                  </a:lnTo>
                  <a:lnTo>
                    <a:pt x="423" y="330"/>
                  </a:lnTo>
                  <a:lnTo>
                    <a:pt x="430" y="339"/>
                  </a:lnTo>
                  <a:lnTo>
                    <a:pt x="436" y="346"/>
                  </a:lnTo>
                  <a:lnTo>
                    <a:pt x="449" y="349"/>
                  </a:lnTo>
                  <a:lnTo>
                    <a:pt x="452" y="317"/>
                  </a:lnTo>
                  <a:lnTo>
                    <a:pt x="461" y="285"/>
                  </a:lnTo>
                  <a:lnTo>
                    <a:pt x="471" y="260"/>
                  </a:lnTo>
                  <a:lnTo>
                    <a:pt x="484" y="235"/>
                  </a:lnTo>
                  <a:lnTo>
                    <a:pt x="474" y="244"/>
                  </a:lnTo>
                  <a:lnTo>
                    <a:pt x="461" y="254"/>
                  </a:lnTo>
                  <a:lnTo>
                    <a:pt x="452" y="263"/>
                  </a:lnTo>
                  <a:lnTo>
                    <a:pt x="442" y="276"/>
                  </a:lnTo>
                  <a:lnTo>
                    <a:pt x="449" y="254"/>
                  </a:lnTo>
                  <a:lnTo>
                    <a:pt x="458" y="235"/>
                  </a:lnTo>
                  <a:lnTo>
                    <a:pt x="474" y="219"/>
                  </a:lnTo>
                  <a:lnTo>
                    <a:pt x="500" y="200"/>
                  </a:lnTo>
                  <a:lnTo>
                    <a:pt x="500" y="187"/>
                  </a:lnTo>
                  <a:lnTo>
                    <a:pt x="496" y="178"/>
                  </a:lnTo>
                  <a:lnTo>
                    <a:pt x="490" y="171"/>
                  </a:lnTo>
                  <a:lnTo>
                    <a:pt x="484" y="168"/>
                  </a:lnTo>
                  <a:lnTo>
                    <a:pt x="474" y="165"/>
                  </a:lnTo>
                  <a:lnTo>
                    <a:pt x="465" y="171"/>
                  </a:lnTo>
                  <a:lnTo>
                    <a:pt x="461" y="178"/>
                  </a:lnTo>
                  <a:lnTo>
                    <a:pt x="461" y="184"/>
                  </a:lnTo>
                  <a:close/>
                  <a:moveTo>
                    <a:pt x="398" y="124"/>
                  </a:moveTo>
                  <a:lnTo>
                    <a:pt x="398" y="127"/>
                  </a:lnTo>
                  <a:lnTo>
                    <a:pt x="388" y="149"/>
                  </a:lnTo>
                  <a:lnTo>
                    <a:pt x="375" y="165"/>
                  </a:lnTo>
                  <a:lnTo>
                    <a:pt x="366" y="178"/>
                  </a:lnTo>
                  <a:lnTo>
                    <a:pt x="356" y="187"/>
                  </a:lnTo>
                  <a:lnTo>
                    <a:pt x="347" y="193"/>
                  </a:lnTo>
                  <a:lnTo>
                    <a:pt x="340" y="197"/>
                  </a:lnTo>
                  <a:lnTo>
                    <a:pt x="334" y="197"/>
                  </a:lnTo>
                  <a:lnTo>
                    <a:pt x="328" y="193"/>
                  </a:lnTo>
                  <a:lnTo>
                    <a:pt x="328" y="190"/>
                  </a:lnTo>
                  <a:lnTo>
                    <a:pt x="328" y="184"/>
                  </a:lnTo>
                  <a:lnTo>
                    <a:pt x="331" y="178"/>
                  </a:lnTo>
                  <a:lnTo>
                    <a:pt x="334" y="168"/>
                  </a:lnTo>
                  <a:lnTo>
                    <a:pt x="344" y="159"/>
                  </a:lnTo>
                  <a:lnTo>
                    <a:pt x="356" y="146"/>
                  </a:lnTo>
                  <a:lnTo>
                    <a:pt x="375" y="136"/>
                  </a:lnTo>
                  <a:lnTo>
                    <a:pt x="398" y="127"/>
                  </a:lnTo>
                  <a:lnTo>
                    <a:pt x="398" y="124"/>
                  </a:lnTo>
                  <a:close/>
                  <a:moveTo>
                    <a:pt x="471" y="35"/>
                  </a:moveTo>
                  <a:lnTo>
                    <a:pt x="465" y="19"/>
                  </a:lnTo>
                  <a:lnTo>
                    <a:pt x="455" y="6"/>
                  </a:lnTo>
                  <a:lnTo>
                    <a:pt x="442" y="0"/>
                  </a:lnTo>
                  <a:lnTo>
                    <a:pt x="423" y="0"/>
                  </a:lnTo>
                  <a:lnTo>
                    <a:pt x="433" y="19"/>
                  </a:lnTo>
                  <a:lnTo>
                    <a:pt x="436" y="38"/>
                  </a:lnTo>
                  <a:lnTo>
                    <a:pt x="436" y="54"/>
                  </a:lnTo>
                  <a:lnTo>
                    <a:pt x="430" y="70"/>
                  </a:lnTo>
                  <a:lnTo>
                    <a:pt x="439" y="73"/>
                  </a:lnTo>
                  <a:lnTo>
                    <a:pt x="445" y="79"/>
                  </a:lnTo>
                  <a:lnTo>
                    <a:pt x="452" y="86"/>
                  </a:lnTo>
                  <a:lnTo>
                    <a:pt x="452" y="95"/>
                  </a:lnTo>
                  <a:lnTo>
                    <a:pt x="471" y="89"/>
                  </a:lnTo>
                  <a:lnTo>
                    <a:pt x="487" y="89"/>
                  </a:lnTo>
                  <a:lnTo>
                    <a:pt x="506" y="92"/>
                  </a:lnTo>
                  <a:lnTo>
                    <a:pt x="525" y="98"/>
                  </a:lnTo>
                  <a:lnTo>
                    <a:pt x="525" y="82"/>
                  </a:lnTo>
                  <a:lnTo>
                    <a:pt x="519" y="70"/>
                  </a:lnTo>
                  <a:lnTo>
                    <a:pt x="506" y="60"/>
                  </a:lnTo>
                  <a:lnTo>
                    <a:pt x="490" y="54"/>
                  </a:lnTo>
                  <a:lnTo>
                    <a:pt x="506" y="44"/>
                  </a:lnTo>
                  <a:lnTo>
                    <a:pt x="519" y="32"/>
                  </a:lnTo>
                  <a:lnTo>
                    <a:pt x="522" y="25"/>
                  </a:lnTo>
                  <a:lnTo>
                    <a:pt x="525" y="16"/>
                  </a:lnTo>
                  <a:lnTo>
                    <a:pt x="525" y="9"/>
                  </a:lnTo>
                  <a:lnTo>
                    <a:pt x="525" y="0"/>
                  </a:lnTo>
                  <a:lnTo>
                    <a:pt x="516" y="0"/>
                  </a:lnTo>
                  <a:lnTo>
                    <a:pt x="509" y="0"/>
                  </a:lnTo>
                  <a:lnTo>
                    <a:pt x="500" y="3"/>
                  </a:lnTo>
                  <a:lnTo>
                    <a:pt x="493" y="6"/>
                  </a:lnTo>
                  <a:lnTo>
                    <a:pt x="480" y="19"/>
                  </a:lnTo>
                  <a:lnTo>
                    <a:pt x="471" y="35"/>
                  </a:lnTo>
                  <a:close/>
                  <a:moveTo>
                    <a:pt x="410" y="130"/>
                  </a:moveTo>
                  <a:lnTo>
                    <a:pt x="401" y="149"/>
                  </a:lnTo>
                  <a:lnTo>
                    <a:pt x="395" y="168"/>
                  </a:lnTo>
                  <a:lnTo>
                    <a:pt x="395" y="181"/>
                  </a:lnTo>
                  <a:lnTo>
                    <a:pt x="398" y="190"/>
                  </a:lnTo>
                  <a:lnTo>
                    <a:pt x="401" y="203"/>
                  </a:lnTo>
                  <a:lnTo>
                    <a:pt x="410" y="209"/>
                  </a:lnTo>
                  <a:lnTo>
                    <a:pt x="417" y="216"/>
                  </a:lnTo>
                  <a:lnTo>
                    <a:pt x="423" y="216"/>
                  </a:lnTo>
                  <a:lnTo>
                    <a:pt x="426" y="212"/>
                  </a:lnTo>
                  <a:lnTo>
                    <a:pt x="433" y="209"/>
                  </a:lnTo>
                  <a:lnTo>
                    <a:pt x="433" y="206"/>
                  </a:lnTo>
                  <a:lnTo>
                    <a:pt x="436" y="200"/>
                  </a:lnTo>
                  <a:lnTo>
                    <a:pt x="433" y="193"/>
                  </a:lnTo>
                  <a:lnTo>
                    <a:pt x="430" y="190"/>
                  </a:lnTo>
                  <a:lnTo>
                    <a:pt x="420" y="178"/>
                  </a:lnTo>
                  <a:lnTo>
                    <a:pt x="414" y="162"/>
                  </a:lnTo>
                  <a:lnTo>
                    <a:pt x="410" y="149"/>
                  </a:lnTo>
                  <a:lnTo>
                    <a:pt x="410" y="130"/>
                  </a:lnTo>
                  <a:close/>
                  <a:moveTo>
                    <a:pt x="391" y="114"/>
                  </a:moveTo>
                  <a:lnTo>
                    <a:pt x="375" y="124"/>
                  </a:lnTo>
                  <a:lnTo>
                    <a:pt x="353" y="130"/>
                  </a:lnTo>
                  <a:lnTo>
                    <a:pt x="344" y="130"/>
                  </a:lnTo>
                  <a:lnTo>
                    <a:pt x="331" y="127"/>
                  </a:lnTo>
                  <a:lnTo>
                    <a:pt x="321" y="124"/>
                  </a:lnTo>
                  <a:lnTo>
                    <a:pt x="312" y="114"/>
                  </a:lnTo>
                  <a:lnTo>
                    <a:pt x="309" y="108"/>
                  </a:lnTo>
                  <a:lnTo>
                    <a:pt x="309" y="101"/>
                  </a:lnTo>
                  <a:lnTo>
                    <a:pt x="309" y="95"/>
                  </a:lnTo>
                  <a:lnTo>
                    <a:pt x="312" y="92"/>
                  </a:lnTo>
                  <a:lnTo>
                    <a:pt x="318" y="89"/>
                  </a:lnTo>
                  <a:lnTo>
                    <a:pt x="324" y="89"/>
                  </a:lnTo>
                  <a:lnTo>
                    <a:pt x="328" y="89"/>
                  </a:lnTo>
                  <a:lnTo>
                    <a:pt x="334" y="95"/>
                  </a:lnTo>
                  <a:lnTo>
                    <a:pt x="347" y="105"/>
                  </a:lnTo>
                  <a:lnTo>
                    <a:pt x="359" y="111"/>
                  </a:lnTo>
                  <a:lnTo>
                    <a:pt x="375" y="111"/>
                  </a:lnTo>
                  <a:lnTo>
                    <a:pt x="391" y="114"/>
                  </a:lnTo>
                  <a:close/>
                  <a:moveTo>
                    <a:pt x="430" y="127"/>
                  </a:moveTo>
                  <a:lnTo>
                    <a:pt x="445" y="114"/>
                  </a:lnTo>
                  <a:lnTo>
                    <a:pt x="465" y="105"/>
                  </a:lnTo>
                  <a:lnTo>
                    <a:pt x="474" y="101"/>
                  </a:lnTo>
                  <a:lnTo>
                    <a:pt x="487" y="101"/>
                  </a:lnTo>
                  <a:lnTo>
                    <a:pt x="500" y="105"/>
                  </a:lnTo>
                  <a:lnTo>
                    <a:pt x="509" y="111"/>
                  </a:lnTo>
                  <a:lnTo>
                    <a:pt x="512" y="117"/>
                  </a:lnTo>
                  <a:lnTo>
                    <a:pt x="516" y="124"/>
                  </a:lnTo>
                  <a:lnTo>
                    <a:pt x="516" y="130"/>
                  </a:lnTo>
                  <a:lnTo>
                    <a:pt x="512" y="133"/>
                  </a:lnTo>
                  <a:lnTo>
                    <a:pt x="506" y="136"/>
                  </a:lnTo>
                  <a:lnTo>
                    <a:pt x="503" y="139"/>
                  </a:lnTo>
                  <a:lnTo>
                    <a:pt x="496" y="139"/>
                  </a:lnTo>
                  <a:lnTo>
                    <a:pt x="490" y="136"/>
                  </a:lnTo>
                  <a:lnTo>
                    <a:pt x="477" y="127"/>
                  </a:lnTo>
                  <a:lnTo>
                    <a:pt x="461" y="124"/>
                  </a:lnTo>
                  <a:lnTo>
                    <a:pt x="445" y="127"/>
                  </a:lnTo>
                  <a:lnTo>
                    <a:pt x="430" y="127"/>
                  </a:lnTo>
                  <a:close/>
                  <a:moveTo>
                    <a:pt x="395" y="95"/>
                  </a:moveTo>
                  <a:lnTo>
                    <a:pt x="410" y="79"/>
                  </a:lnTo>
                  <a:lnTo>
                    <a:pt x="420" y="60"/>
                  </a:lnTo>
                  <a:lnTo>
                    <a:pt x="420" y="47"/>
                  </a:lnTo>
                  <a:lnTo>
                    <a:pt x="420" y="38"/>
                  </a:lnTo>
                  <a:lnTo>
                    <a:pt x="417" y="25"/>
                  </a:lnTo>
                  <a:lnTo>
                    <a:pt x="410" y="16"/>
                  </a:lnTo>
                  <a:lnTo>
                    <a:pt x="404" y="13"/>
                  </a:lnTo>
                  <a:lnTo>
                    <a:pt x="401" y="9"/>
                  </a:lnTo>
                  <a:lnTo>
                    <a:pt x="395" y="9"/>
                  </a:lnTo>
                  <a:lnTo>
                    <a:pt x="388" y="13"/>
                  </a:lnTo>
                  <a:lnTo>
                    <a:pt x="385" y="16"/>
                  </a:lnTo>
                  <a:lnTo>
                    <a:pt x="385" y="22"/>
                  </a:lnTo>
                  <a:lnTo>
                    <a:pt x="385" y="28"/>
                  </a:lnTo>
                  <a:lnTo>
                    <a:pt x="388" y="35"/>
                  </a:lnTo>
                  <a:lnTo>
                    <a:pt x="395" y="47"/>
                  </a:lnTo>
                  <a:lnTo>
                    <a:pt x="398" y="63"/>
                  </a:lnTo>
                  <a:lnTo>
                    <a:pt x="398" y="79"/>
                  </a:lnTo>
                  <a:lnTo>
                    <a:pt x="395" y="95"/>
                  </a:lnTo>
                  <a:close/>
                  <a:moveTo>
                    <a:pt x="433" y="92"/>
                  </a:moveTo>
                  <a:lnTo>
                    <a:pt x="430" y="89"/>
                  </a:lnTo>
                  <a:lnTo>
                    <a:pt x="423" y="86"/>
                  </a:lnTo>
                  <a:lnTo>
                    <a:pt x="420" y="89"/>
                  </a:lnTo>
                  <a:lnTo>
                    <a:pt x="414" y="92"/>
                  </a:lnTo>
                  <a:lnTo>
                    <a:pt x="410" y="95"/>
                  </a:lnTo>
                  <a:lnTo>
                    <a:pt x="410" y="101"/>
                  </a:lnTo>
                  <a:lnTo>
                    <a:pt x="410" y="105"/>
                  </a:lnTo>
                  <a:lnTo>
                    <a:pt x="414" y="111"/>
                  </a:lnTo>
                  <a:lnTo>
                    <a:pt x="420" y="114"/>
                  </a:lnTo>
                  <a:lnTo>
                    <a:pt x="423" y="114"/>
                  </a:lnTo>
                  <a:lnTo>
                    <a:pt x="430" y="114"/>
                  </a:lnTo>
                  <a:lnTo>
                    <a:pt x="433" y="111"/>
                  </a:lnTo>
                  <a:lnTo>
                    <a:pt x="436" y="105"/>
                  </a:lnTo>
                  <a:lnTo>
                    <a:pt x="439" y="101"/>
                  </a:lnTo>
                  <a:lnTo>
                    <a:pt x="436" y="95"/>
                  </a:lnTo>
                  <a:lnTo>
                    <a:pt x="433" y="92"/>
                  </a:lnTo>
                  <a:close/>
                  <a:moveTo>
                    <a:pt x="340" y="63"/>
                  </a:moveTo>
                  <a:lnTo>
                    <a:pt x="337" y="54"/>
                  </a:lnTo>
                  <a:lnTo>
                    <a:pt x="334" y="51"/>
                  </a:lnTo>
                  <a:lnTo>
                    <a:pt x="331" y="47"/>
                  </a:lnTo>
                  <a:lnTo>
                    <a:pt x="324" y="47"/>
                  </a:lnTo>
                  <a:lnTo>
                    <a:pt x="318" y="51"/>
                  </a:lnTo>
                  <a:lnTo>
                    <a:pt x="315" y="57"/>
                  </a:lnTo>
                  <a:lnTo>
                    <a:pt x="315" y="63"/>
                  </a:lnTo>
                  <a:lnTo>
                    <a:pt x="321" y="73"/>
                  </a:lnTo>
                  <a:lnTo>
                    <a:pt x="324" y="79"/>
                  </a:lnTo>
                  <a:lnTo>
                    <a:pt x="331" y="82"/>
                  </a:lnTo>
                  <a:lnTo>
                    <a:pt x="337" y="86"/>
                  </a:lnTo>
                  <a:lnTo>
                    <a:pt x="344" y="86"/>
                  </a:lnTo>
                  <a:lnTo>
                    <a:pt x="350" y="82"/>
                  </a:lnTo>
                  <a:lnTo>
                    <a:pt x="356" y="82"/>
                  </a:lnTo>
                  <a:lnTo>
                    <a:pt x="363" y="76"/>
                  </a:lnTo>
                  <a:lnTo>
                    <a:pt x="369" y="70"/>
                  </a:lnTo>
                  <a:lnTo>
                    <a:pt x="372" y="60"/>
                  </a:lnTo>
                  <a:lnTo>
                    <a:pt x="375" y="51"/>
                  </a:lnTo>
                  <a:lnTo>
                    <a:pt x="375" y="41"/>
                  </a:lnTo>
                  <a:lnTo>
                    <a:pt x="372" y="32"/>
                  </a:lnTo>
                  <a:lnTo>
                    <a:pt x="366" y="22"/>
                  </a:lnTo>
                  <a:lnTo>
                    <a:pt x="359" y="16"/>
                  </a:lnTo>
                  <a:lnTo>
                    <a:pt x="350" y="6"/>
                  </a:lnTo>
                  <a:lnTo>
                    <a:pt x="340" y="3"/>
                  </a:lnTo>
                  <a:lnTo>
                    <a:pt x="321" y="0"/>
                  </a:lnTo>
                  <a:lnTo>
                    <a:pt x="309" y="0"/>
                  </a:lnTo>
                  <a:lnTo>
                    <a:pt x="296" y="3"/>
                  </a:lnTo>
                  <a:lnTo>
                    <a:pt x="283" y="6"/>
                  </a:lnTo>
                  <a:lnTo>
                    <a:pt x="261" y="19"/>
                  </a:lnTo>
                  <a:lnTo>
                    <a:pt x="242" y="32"/>
                  </a:lnTo>
                  <a:lnTo>
                    <a:pt x="207" y="51"/>
                  </a:lnTo>
                  <a:lnTo>
                    <a:pt x="168" y="63"/>
                  </a:lnTo>
                  <a:lnTo>
                    <a:pt x="165" y="51"/>
                  </a:lnTo>
                  <a:lnTo>
                    <a:pt x="172" y="35"/>
                  </a:lnTo>
                  <a:lnTo>
                    <a:pt x="175" y="28"/>
                  </a:lnTo>
                  <a:lnTo>
                    <a:pt x="181" y="22"/>
                  </a:lnTo>
                  <a:lnTo>
                    <a:pt x="188" y="19"/>
                  </a:lnTo>
                  <a:lnTo>
                    <a:pt x="197" y="19"/>
                  </a:lnTo>
                  <a:lnTo>
                    <a:pt x="200" y="28"/>
                  </a:lnTo>
                  <a:lnTo>
                    <a:pt x="207" y="32"/>
                  </a:lnTo>
                  <a:lnTo>
                    <a:pt x="216" y="32"/>
                  </a:lnTo>
                  <a:lnTo>
                    <a:pt x="223" y="25"/>
                  </a:lnTo>
                  <a:lnTo>
                    <a:pt x="223" y="19"/>
                  </a:lnTo>
                  <a:lnTo>
                    <a:pt x="223" y="13"/>
                  </a:lnTo>
                  <a:lnTo>
                    <a:pt x="219" y="6"/>
                  </a:lnTo>
                  <a:lnTo>
                    <a:pt x="210" y="0"/>
                  </a:lnTo>
                  <a:lnTo>
                    <a:pt x="194" y="0"/>
                  </a:lnTo>
                  <a:lnTo>
                    <a:pt x="181" y="0"/>
                  </a:lnTo>
                  <a:lnTo>
                    <a:pt x="172" y="6"/>
                  </a:lnTo>
                  <a:lnTo>
                    <a:pt x="162" y="16"/>
                  </a:lnTo>
                  <a:lnTo>
                    <a:pt x="159" y="28"/>
                  </a:lnTo>
                  <a:lnTo>
                    <a:pt x="156" y="41"/>
                  </a:lnTo>
                  <a:lnTo>
                    <a:pt x="156" y="54"/>
                  </a:lnTo>
                  <a:lnTo>
                    <a:pt x="156" y="67"/>
                  </a:lnTo>
                  <a:lnTo>
                    <a:pt x="152" y="67"/>
                  </a:lnTo>
                  <a:lnTo>
                    <a:pt x="146" y="67"/>
                  </a:lnTo>
                  <a:lnTo>
                    <a:pt x="143" y="57"/>
                  </a:lnTo>
                  <a:lnTo>
                    <a:pt x="137" y="47"/>
                  </a:lnTo>
                  <a:lnTo>
                    <a:pt x="137" y="38"/>
                  </a:lnTo>
                  <a:lnTo>
                    <a:pt x="137" y="25"/>
                  </a:lnTo>
                  <a:lnTo>
                    <a:pt x="140" y="19"/>
                  </a:lnTo>
                  <a:lnTo>
                    <a:pt x="137" y="16"/>
                  </a:lnTo>
                  <a:lnTo>
                    <a:pt x="133" y="13"/>
                  </a:lnTo>
                  <a:lnTo>
                    <a:pt x="130" y="9"/>
                  </a:lnTo>
                  <a:lnTo>
                    <a:pt x="127" y="9"/>
                  </a:lnTo>
                  <a:lnTo>
                    <a:pt x="121" y="13"/>
                  </a:lnTo>
                  <a:lnTo>
                    <a:pt x="117" y="16"/>
                  </a:lnTo>
                  <a:lnTo>
                    <a:pt x="114" y="19"/>
                  </a:lnTo>
                  <a:lnTo>
                    <a:pt x="114" y="35"/>
                  </a:lnTo>
                  <a:lnTo>
                    <a:pt x="117" y="47"/>
                  </a:lnTo>
                  <a:lnTo>
                    <a:pt x="127" y="60"/>
                  </a:lnTo>
                  <a:lnTo>
                    <a:pt x="140" y="67"/>
                  </a:lnTo>
                  <a:lnTo>
                    <a:pt x="127" y="67"/>
                  </a:lnTo>
                  <a:lnTo>
                    <a:pt x="117" y="63"/>
                  </a:lnTo>
                  <a:lnTo>
                    <a:pt x="108" y="60"/>
                  </a:lnTo>
                  <a:lnTo>
                    <a:pt x="95" y="54"/>
                  </a:lnTo>
                  <a:lnTo>
                    <a:pt x="79" y="41"/>
                  </a:lnTo>
                  <a:lnTo>
                    <a:pt x="63" y="25"/>
                  </a:lnTo>
                  <a:lnTo>
                    <a:pt x="47" y="9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6" y="35"/>
                  </a:lnTo>
                  <a:lnTo>
                    <a:pt x="16" y="44"/>
                  </a:lnTo>
                  <a:lnTo>
                    <a:pt x="35" y="54"/>
                  </a:lnTo>
                  <a:lnTo>
                    <a:pt x="60" y="63"/>
                  </a:lnTo>
                  <a:lnTo>
                    <a:pt x="86" y="70"/>
                  </a:lnTo>
                  <a:lnTo>
                    <a:pt x="114" y="76"/>
                  </a:lnTo>
                  <a:lnTo>
                    <a:pt x="105" y="79"/>
                  </a:lnTo>
                  <a:lnTo>
                    <a:pt x="98" y="86"/>
                  </a:lnTo>
                  <a:lnTo>
                    <a:pt x="92" y="92"/>
                  </a:lnTo>
                  <a:lnTo>
                    <a:pt x="89" y="101"/>
                  </a:lnTo>
                  <a:lnTo>
                    <a:pt x="89" y="108"/>
                  </a:lnTo>
                  <a:lnTo>
                    <a:pt x="92" y="111"/>
                  </a:lnTo>
                  <a:lnTo>
                    <a:pt x="95" y="114"/>
                  </a:lnTo>
                  <a:lnTo>
                    <a:pt x="98" y="114"/>
                  </a:lnTo>
                  <a:lnTo>
                    <a:pt x="102" y="114"/>
                  </a:lnTo>
                  <a:lnTo>
                    <a:pt x="105" y="114"/>
                  </a:lnTo>
                  <a:lnTo>
                    <a:pt x="108" y="111"/>
                  </a:lnTo>
                  <a:lnTo>
                    <a:pt x="111" y="105"/>
                  </a:lnTo>
                  <a:lnTo>
                    <a:pt x="114" y="95"/>
                  </a:lnTo>
                  <a:lnTo>
                    <a:pt x="117" y="89"/>
                  </a:lnTo>
                  <a:lnTo>
                    <a:pt x="124" y="82"/>
                  </a:lnTo>
                  <a:lnTo>
                    <a:pt x="133" y="76"/>
                  </a:lnTo>
                  <a:lnTo>
                    <a:pt x="146" y="76"/>
                  </a:lnTo>
                  <a:lnTo>
                    <a:pt x="159" y="76"/>
                  </a:lnTo>
                  <a:lnTo>
                    <a:pt x="162" y="89"/>
                  </a:lnTo>
                  <a:lnTo>
                    <a:pt x="168" y="98"/>
                  </a:lnTo>
                  <a:lnTo>
                    <a:pt x="175" y="105"/>
                  </a:lnTo>
                  <a:lnTo>
                    <a:pt x="181" y="111"/>
                  </a:lnTo>
                  <a:lnTo>
                    <a:pt x="200" y="120"/>
                  </a:lnTo>
                  <a:lnTo>
                    <a:pt x="219" y="127"/>
                  </a:lnTo>
                  <a:lnTo>
                    <a:pt x="238" y="124"/>
                  </a:lnTo>
                  <a:lnTo>
                    <a:pt x="261" y="117"/>
                  </a:lnTo>
                  <a:lnTo>
                    <a:pt x="270" y="111"/>
                  </a:lnTo>
                  <a:lnTo>
                    <a:pt x="280" y="105"/>
                  </a:lnTo>
                  <a:lnTo>
                    <a:pt x="286" y="95"/>
                  </a:lnTo>
                  <a:lnTo>
                    <a:pt x="293" y="86"/>
                  </a:lnTo>
                  <a:lnTo>
                    <a:pt x="280" y="92"/>
                  </a:lnTo>
                  <a:lnTo>
                    <a:pt x="267" y="95"/>
                  </a:lnTo>
                  <a:lnTo>
                    <a:pt x="251" y="95"/>
                  </a:lnTo>
                  <a:lnTo>
                    <a:pt x="242" y="92"/>
                  </a:lnTo>
                  <a:lnTo>
                    <a:pt x="232" y="98"/>
                  </a:lnTo>
                  <a:lnTo>
                    <a:pt x="223" y="105"/>
                  </a:lnTo>
                  <a:lnTo>
                    <a:pt x="213" y="108"/>
                  </a:lnTo>
                  <a:lnTo>
                    <a:pt x="203" y="105"/>
                  </a:lnTo>
                  <a:lnTo>
                    <a:pt x="194" y="101"/>
                  </a:lnTo>
                  <a:lnTo>
                    <a:pt x="184" y="95"/>
                  </a:lnTo>
                  <a:lnTo>
                    <a:pt x="178" y="86"/>
                  </a:lnTo>
                  <a:lnTo>
                    <a:pt x="172" y="76"/>
                  </a:lnTo>
                  <a:lnTo>
                    <a:pt x="207" y="73"/>
                  </a:lnTo>
                  <a:lnTo>
                    <a:pt x="235" y="63"/>
                  </a:lnTo>
                  <a:lnTo>
                    <a:pt x="264" y="54"/>
                  </a:lnTo>
                  <a:lnTo>
                    <a:pt x="286" y="38"/>
                  </a:lnTo>
                  <a:lnTo>
                    <a:pt x="280" y="51"/>
                  </a:lnTo>
                  <a:lnTo>
                    <a:pt x="270" y="63"/>
                  </a:lnTo>
                  <a:lnTo>
                    <a:pt x="261" y="73"/>
                  </a:lnTo>
                  <a:lnTo>
                    <a:pt x="248" y="82"/>
                  </a:lnTo>
                  <a:lnTo>
                    <a:pt x="267" y="76"/>
                  </a:lnTo>
                  <a:lnTo>
                    <a:pt x="286" y="67"/>
                  </a:lnTo>
                  <a:lnTo>
                    <a:pt x="305" y="47"/>
                  </a:lnTo>
                  <a:lnTo>
                    <a:pt x="321" y="25"/>
                  </a:lnTo>
                  <a:lnTo>
                    <a:pt x="334" y="25"/>
                  </a:lnTo>
                  <a:lnTo>
                    <a:pt x="344" y="28"/>
                  </a:lnTo>
                  <a:lnTo>
                    <a:pt x="353" y="35"/>
                  </a:lnTo>
                  <a:lnTo>
                    <a:pt x="356" y="41"/>
                  </a:lnTo>
                  <a:lnTo>
                    <a:pt x="356" y="51"/>
                  </a:lnTo>
                  <a:lnTo>
                    <a:pt x="353" y="60"/>
                  </a:lnTo>
                  <a:lnTo>
                    <a:pt x="347" y="63"/>
                  </a:lnTo>
                  <a:lnTo>
                    <a:pt x="340" y="63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31"/>
            <p:cNvSpPr>
              <a:spLocks noEditPoints="1"/>
            </p:cNvSpPr>
            <p:nvPr/>
          </p:nvSpPr>
          <p:spPr bwMode="auto">
            <a:xfrm>
              <a:off x="2651" y="608"/>
              <a:ext cx="7153" cy="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83" y="0"/>
                </a:cxn>
                <a:cxn ang="0">
                  <a:pos x="102" y="0"/>
                </a:cxn>
                <a:cxn ang="0">
                  <a:pos x="179" y="0"/>
                </a:cxn>
                <a:cxn ang="0">
                  <a:pos x="217" y="0"/>
                </a:cxn>
                <a:cxn ang="0">
                  <a:pos x="236" y="0"/>
                </a:cxn>
                <a:cxn ang="0">
                  <a:pos x="312" y="0"/>
                </a:cxn>
                <a:cxn ang="0">
                  <a:pos x="350" y="0"/>
                </a:cxn>
                <a:cxn ang="0">
                  <a:pos x="370" y="0"/>
                </a:cxn>
                <a:cxn ang="0">
                  <a:pos x="446" y="0"/>
                </a:cxn>
                <a:cxn ang="0">
                  <a:pos x="484" y="0"/>
                </a:cxn>
                <a:cxn ang="0">
                  <a:pos x="503" y="0"/>
                </a:cxn>
                <a:cxn ang="0">
                  <a:pos x="580" y="0"/>
                </a:cxn>
                <a:cxn ang="0">
                  <a:pos x="618" y="0"/>
                </a:cxn>
                <a:cxn ang="0">
                  <a:pos x="637" y="0"/>
                </a:cxn>
                <a:cxn ang="0">
                  <a:pos x="710" y="0"/>
                </a:cxn>
                <a:cxn ang="0">
                  <a:pos x="749" y="0"/>
                </a:cxn>
                <a:cxn ang="0">
                  <a:pos x="768" y="0"/>
                </a:cxn>
                <a:cxn ang="0">
                  <a:pos x="844" y="0"/>
                </a:cxn>
                <a:cxn ang="0">
                  <a:pos x="882" y="0"/>
                </a:cxn>
                <a:cxn ang="0">
                  <a:pos x="901" y="0"/>
                </a:cxn>
                <a:cxn ang="0">
                  <a:pos x="978" y="0"/>
                </a:cxn>
                <a:cxn ang="0">
                  <a:pos x="1016" y="0"/>
                </a:cxn>
                <a:cxn ang="0">
                  <a:pos x="1035" y="0"/>
                </a:cxn>
                <a:cxn ang="0">
                  <a:pos x="1112" y="0"/>
                </a:cxn>
                <a:cxn ang="0">
                  <a:pos x="1150" y="0"/>
                </a:cxn>
                <a:cxn ang="0">
                  <a:pos x="1169" y="0"/>
                </a:cxn>
                <a:cxn ang="0">
                  <a:pos x="1245" y="0"/>
                </a:cxn>
                <a:cxn ang="0">
                  <a:pos x="1280" y="0"/>
                </a:cxn>
                <a:cxn ang="0">
                  <a:pos x="1299" y="0"/>
                </a:cxn>
                <a:cxn ang="0">
                  <a:pos x="1376" y="0"/>
                </a:cxn>
                <a:cxn ang="0">
                  <a:pos x="1414" y="0"/>
                </a:cxn>
                <a:cxn ang="0">
                  <a:pos x="1433" y="0"/>
                </a:cxn>
                <a:cxn ang="0">
                  <a:pos x="1510" y="0"/>
                </a:cxn>
                <a:cxn ang="0">
                  <a:pos x="1548" y="0"/>
                </a:cxn>
                <a:cxn ang="0">
                  <a:pos x="1567" y="0"/>
                </a:cxn>
                <a:cxn ang="0">
                  <a:pos x="1643" y="0"/>
                </a:cxn>
                <a:cxn ang="0">
                  <a:pos x="1682" y="0"/>
                </a:cxn>
                <a:cxn ang="0">
                  <a:pos x="1701" y="0"/>
                </a:cxn>
                <a:cxn ang="0">
                  <a:pos x="1777" y="0"/>
                </a:cxn>
                <a:cxn ang="0">
                  <a:pos x="1815" y="0"/>
                </a:cxn>
                <a:cxn ang="0">
                  <a:pos x="1834" y="0"/>
                </a:cxn>
                <a:cxn ang="0">
                  <a:pos x="1908" y="0"/>
                </a:cxn>
                <a:cxn ang="0">
                  <a:pos x="1946" y="0"/>
                </a:cxn>
                <a:cxn ang="0">
                  <a:pos x="1965" y="0"/>
                </a:cxn>
                <a:cxn ang="0">
                  <a:pos x="2041" y="0"/>
                </a:cxn>
                <a:cxn ang="0">
                  <a:pos x="2080" y="0"/>
                </a:cxn>
                <a:cxn ang="0">
                  <a:pos x="2099" y="0"/>
                </a:cxn>
                <a:cxn ang="0">
                  <a:pos x="2175" y="0"/>
                </a:cxn>
                <a:cxn ang="0">
                  <a:pos x="2213" y="0"/>
                </a:cxn>
                <a:cxn ang="0">
                  <a:pos x="2232" y="0"/>
                </a:cxn>
                <a:cxn ang="0">
                  <a:pos x="2309" y="0"/>
                </a:cxn>
              </a:cxnLst>
              <a:rect l="0" t="0" r="r" b="b"/>
              <a:pathLst>
                <a:path w="2309" h="10">
                  <a:moveTo>
                    <a:pt x="48" y="0"/>
                  </a:moveTo>
                  <a:lnTo>
                    <a:pt x="48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8" y="0"/>
                  </a:lnTo>
                  <a:close/>
                  <a:moveTo>
                    <a:pt x="83" y="0"/>
                  </a:moveTo>
                  <a:lnTo>
                    <a:pt x="83" y="10"/>
                  </a:lnTo>
                  <a:lnTo>
                    <a:pt x="73" y="10"/>
                  </a:lnTo>
                  <a:lnTo>
                    <a:pt x="73" y="0"/>
                  </a:lnTo>
                  <a:lnTo>
                    <a:pt x="83" y="0"/>
                  </a:lnTo>
                  <a:close/>
                  <a:moveTo>
                    <a:pt x="102" y="0"/>
                  </a:moveTo>
                  <a:lnTo>
                    <a:pt x="102" y="10"/>
                  </a:lnTo>
                  <a:lnTo>
                    <a:pt x="93" y="10"/>
                  </a:lnTo>
                  <a:lnTo>
                    <a:pt x="93" y="0"/>
                  </a:lnTo>
                  <a:lnTo>
                    <a:pt x="102" y="0"/>
                  </a:lnTo>
                  <a:close/>
                  <a:moveTo>
                    <a:pt x="179" y="0"/>
                  </a:moveTo>
                  <a:lnTo>
                    <a:pt x="179" y="10"/>
                  </a:lnTo>
                  <a:lnTo>
                    <a:pt x="131" y="10"/>
                  </a:lnTo>
                  <a:lnTo>
                    <a:pt x="131" y="0"/>
                  </a:lnTo>
                  <a:lnTo>
                    <a:pt x="179" y="0"/>
                  </a:lnTo>
                  <a:close/>
                  <a:moveTo>
                    <a:pt x="217" y="0"/>
                  </a:moveTo>
                  <a:lnTo>
                    <a:pt x="217" y="10"/>
                  </a:lnTo>
                  <a:lnTo>
                    <a:pt x="207" y="10"/>
                  </a:lnTo>
                  <a:lnTo>
                    <a:pt x="207" y="0"/>
                  </a:lnTo>
                  <a:lnTo>
                    <a:pt x="217" y="0"/>
                  </a:lnTo>
                  <a:close/>
                  <a:moveTo>
                    <a:pt x="236" y="0"/>
                  </a:moveTo>
                  <a:lnTo>
                    <a:pt x="236" y="10"/>
                  </a:lnTo>
                  <a:lnTo>
                    <a:pt x="226" y="10"/>
                  </a:lnTo>
                  <a:lnTo>
                    <a:pt x="226" y="0"/>
                  </a:lnTo>
                  <a:lnTo>
                    <a:pt x="236" y="0"/>
                  </a:lnTo>
                  <a:close/>
                  <a:moveTo>
                    <a:pt x="312" y="0"/>
                  </a:moveTo>
                  <a:lnTo>
                    <a:pt x="312" y="10"/>
                  </a:lnTo>
                  <a:lnTo>
                    <a:pt x="264" y="10"/>
                  </a:lnTo>
                  <a:lnTo>
                    <a:pt x="264" y="0"/>
                  </a:lnTo>
                  <a:lnTo>
                    <a:pt x="312" y="0"/>
                  </a:lnTo>
                  <a:close/>
                  <a:moveTo>
                    <a:pt x="350" y="0"/>
                  </a:moveTo>
                  <a:lnTo>
                    <a:pt x="350" y="10"/>
                  </a:lnTo>
                  <a:lnTo>
                    <a:pt x="341" y="10"/>
                  </a:lnTo>
                  <a:lnTo>
                    <a:pt x="341" y="0"/>
                  </a:lnTo>
                  <a:lnTo>
                    <a:pt x="350" y="0"/>
                  </a:lnTo>
                  <a:close/>
                  <a:moveTo>
                    <a:pt x="370" y="0"/>
                  </a:moveTo>
                  <a:lnTo>
                    <a:pt x="370" y="10"/>
                  </a:lnTo>
                  <a:lnTo>
                    <a:pt x="360" y="10"/>
                  </a:lnTo>
                  <a:lnTo>
                    <a:pt x="360" y="0"/>
                  </a:lnTo>
                  <a:lnTo>
                    <a:pt x="370" y="0"/>
                  </a:lnTo>
                  <a:close/>
                  <a:moveTo>
                    <a:pt x="446" y="0"/>
                  </a:moveTo>
                  <a:lnTo>
                    <a:pt x="446" y="10"/>
                  </a:lnTo>
                  <a:lnTo>
                    <a:pt x="398" y="10"/>
                  </a:lnTo>
                  <a:lnTo>
                    <a:pt x="398" y="0"/>
                  </a:lnTo>
                  <a:lnTo>
                    <a:pt x="446" y="0"/>
                  </a:lnTo>
                  <a:close/>
                  <a:moveTo>
                    <a:pt x="484" y="0"/>
                  </a:moveTo>
                  <a:lnTo>
                    <a:pt x="484" y="10"/>
                  </a:lnTo>
                  <a:lnTo>
                    <a:pt x="475" y="10"/>
                  </a:lnTo>
                  <a:lnTo>
                    <a:pt x="475" y="0"/>
                  </a:lnTo>
                  <a:lnTo>
                    <a:pt x="484" y="0"/>
                  </a:lnTo>
                  <a:close/>
                  <a:moveTo>
                    <a:pt x="503" y="0"/>
                  </a:moveTo>
                  <a:lnTo>
                    <a:pt x="503" y="10"/>
                  </a:lnTo>
                  <a:lnTo>
                    <a:pt x="494" y="10"/>
                  </a:lnTo>
                  <a:lnTo>
                    <a:pt x="494" y="0"/>
                  </a:lnTo>
                  <a:lnTo>
                    <a:pt x="503" y="0"/>
                  </a:lnTo>
                  <a:close/>
                  <a:moveTo>
                    <a:pt x="580" y="0"/>
                  </a:moveTo>
                  <a:lnTo>
                    <a:pt x="580" y="10"/>
                  </a:lnTo>
                  <a:lnTo>
                    <a:pt x="532" y="10"/>
                  </a:lnTo>
                  <a:lnTo>
                    <a:pt x="532" y="0"/>
                  </a:lnTo>
                  <a:lnTo>
                    <a:pt x="580" y="0"/>
                  </a:lnTo>
                  <a:close/>
                  <a:moveTo>
                    <a:pt x="618" y="0"/>
                  </a:moveTo>
                  <a:lnTo>
                    <a:pt x="618" y="10"/>
                  </a:lnTo>
                  <a:lnTo>
                    <a:pt x="608" y="10"/>
                  </a:lnTo>
                  <a:lnTo>
                    <a:pt x="608" y="0"/>
                  </a:lnTo>
                  <a:lnTo>
                    <a:pt x="618" y="0"/>
                  </a:lnTo>
                  <a:close/>
                  <a:moveTo>
                    <a:pt x="637" y="0"/>
                  </a:moveTo>
                  <a:lnTo>
                    <a:pt x="637" y="10"/>
                  </a:lnTo>
                  <a:lnTo>
                    <a:pt x="628" y="10"/>
                  </a:lnTo>
                  <a:lnTo>
                    <a:pt x="628" y="0"/>
                  </a:lnTo>
                  <a:lnTo>
                    <a:pt x="637" y="0"/>
                  </a:lnTo>
                  <a:close/>
                  <a:moveTo>
                    <a:pt x="710" y="0"/>
                  </a:moveTo>
                  <a:lnTo>
                    <a:pt x="710" y="10"/>
                  </a:lnTo>
                  <a:lnTo>
                    <a:pt x="666" y="10"/>
                  </a:lnTo>
                  <a:lnTo>
                    <a:pt x="666" y="0"/>
                  </a:lnTo>
                  <a:lnTo>
                    <a:pt x="710" y="0"/>
                  </a:lnTo>
                  <a:close/>
                  <a:moveTo>
                    <a:pt x="749" y="0"/>
                  </a:moveTo>
                  <a:lnTo>
                    <a:pt x="749" y="10"/>
                  </a:lnTo>
                  <a:lnTo>
                    <a:pt x="739" y="10"/>
                  </a:lnTo>
                  <a:lnTo>
                    <a:pt x="739" y="0"/>
                  </a:lnTo>
                  <a:lnTo>
                    <a:pt x="749" y="0"/>
                  </a:lnTo>
                  <a:close/>
                  <a:moveTo>
                    <a:pt x="768" y="0"/>
                  </a:moveTo>
                  <a:lnTo>
                    <a:pt x="768" y="10"/>
                  </a:lnTo>
                  <a:lnTo>
                    <a:pt x="758" y="10"/>
                  </a:lnTo>
                  <a:lnTo>
                    <a:pt x="758" y="0"/>
                  </a:lnTo>
                  <a:lnTo>
                    <a:pt x="768" y="0"/>
                  </a:lnTo>
                  <a:close/>
                  <a:moveTo>
                    <a:pt x="844" y="0"/>
                  </a:moveTo>
                  <a:lnTo>
                    <a:pt x="844" y="10"/>
                  </a:lnTo>
                  <a:lnTo>
                    <a:pt x="796" y="10"/>
                  </a:lnTo>
                  <a:lnTo>
                    <a:pt x="796" y="0"/>
                  </a:lnTo>
                  <a:lnTo>
                    <a:pt x="844" y="0"/>
                  </a:lnTo>
                  <a:close/>
                  <a:moveTo>
                    <a:pt x="882" y="0"/>
                  </a:moveTo>
                  <a:lnTo>
                    <a:pt x="882" y="10"/>
                  </a:lnTo>
                  <a:lnTo>
                    <a:pt x="873" y="10"/>
                  </a:lnTo>
                  <a:lnTo>
                    <a:pt x="873" y="0"/>
                  </a:lnTo>
                  <a:lnTo>
                    <a:pt x="882" y="0"/>
                  </a:lnTo>
                  <a:close/>
                  <a:moveTo>
                    <a:pt x="901" y="0"/>
                  </a:moveTo>
                  <a:lnTo>
                    <a:pt x="901" y="10"/>
                  </a:lnTo>
                  <a:lnTo>
                    <a:pt x="892" y="10"/>
                  </a:lnTo>
                  <a:lnTo>
                    <a:pt x="892" y="0"/>
                  </a:lnTo>
                  <a:lnTo>
                    <a:pt x="901" y="0"/>
                  </a:lnTo>
                  <a:close/>
                  <a:moveTo>
                    <a:pt x="978" y="0"/>
                  </a:moveTo>
                  <a:lnTo>
                    <a:pt x="978" y="10"/>
                  </a:lnTo>
                  <a:lnTo>
                    <a:pt x="930" y="10"/>
                  </a:lnTo>
                  <a:lnTo>
                    <a:pt x="930" y="0"/>
                  </a:lnTo>
                  <a:lnTo>
                    <a:pt x="978" y="0"/>
                  </a:lnTo>
                  <a:close/>
                  <a:moveTo>
                    <a:pt x="1016" y="0"/>
                  </a:moveTo>
                  <a:lnTo>
                    <a:pt x="1016" y="10"/>
                  </a:lnTo>
                  <a:lnTo>
                    <a:pt x="1006" y="10"/>
                  </a:lnTo>
                  <a:lnTo>
                    <a:pt x="1006" y="0"/>
                  </a:lnTo>
                  <a:lnTo>
                    <a:pt x="1016" y="0"/>
                  </a:lnTo>
                  <a:close/>
                  <a:moveTo>
                    <a:pt x="1035" y="0"/>
                  </a:moveTo>
                  <a:lnTo>
                    <a:pt x="1035" y="10"/>
                  </a:lnTo>
                  <a:lnTo>
                    <a:pt x="1026" y="10"/>
                  </a:lnTo>
                  <a:lnTo>
                    <a:pt x="1026" y="0"/>
                  </a:lnTo>
                  <a:lnTo>
                    <a:pt x="1035" y="0"/>
                  </a:lnTo>
                  <a:close/>
                  <a:moveTo>
                    <a:pt x="1112" y="0"/>
                  </a:moveTo>
                  <a:lnTo>
                    <a:pt x="1112" y="10"/>
                  </a:lnTo>
                  <a:lnTo>
                    <a:pt x="1064" y="10"/>
                  </a:lnTo>
                  <a:lnTo>
                    <a:pt x="1064" y="0"/>
                  </a:lnTo>
                  <a:lnTo>
                    <a:pt x="1112" y="0"/>
                  </a:lnTo>
                  <a:close/>
                  <a:moveTo>
                    <a:pt x="1150" y="0"/>
                  </a:moveTo>
                  <a:lnTo>
                    <a:pt x="1150" y="10"/>
                  </a:lnTo>
                  <a:lnTo>
                    <a:pt x="1140" y="10"/>
                  </a:lnTo>
                  <a:lnTo>
                    <a:pt x="1140" y="0"/>
                  </a:lnTo>
                  <a:lnTo>
                    <a:pt x="1150" y="0"/>
                  </a:lnTo>
                  <a:close/>
                  <a:moveTo>
                    <a:pt x="1169" y="0"/>
                  </a:moveTo>
                  <a:lnTo>
                    <a:pt x="1169" y="10"/>
                  </a:lnTo>
                  <a:lnTo>
                    <a:pt x="1159" y="10"/>
                  </a:lnTo>
                  <a:lnTo>
                    <a:pt x="1159" y="0"/>
                  </a:lnTo>
                  <a:lnTo>
                    <a:pt x="1169" y="0"/>
                  </a:lnTo>
                  <a:close/>
                  <a:moveTo>
                    <a:pt x="1245" y="0"/>
                  </a:moveTo>
                  <a:lnTo>
                    <a:pt x="1245" y="10"/>
                  </a:lnTo>
                  <a:lnTo>
                    <a:pt x="1198" y="10"/>
                  </a:lnTo>
                  <a:lnTo>
                    <a:pt x="1198" y="0"/>
                  </a:lnTo>
                  <a:lnTo>
                    <a:pt x="1245" y="0"/>
                  </a:lnTo>
                  <a:close/>
                  <a:moveTo>
                    <a:pt x="1280" y="0"/>
                  </a:moveTo>
                  <a:lnTo>
                    <a:pt x="1280" y="10"/>
                  </a:lnTo>
                  <a:lnTo>
                    <a:pt x="1274" y="10"/>
                  </a:lnTo>
                  <a:lnTo>
                    <a:pt x="1274" y="0"/>
                  </a:lnTo>
                  <a:lnTo>
                    <a:pt x="1280" y="0"/>
                  </a:lnTo>
                  <a:close/>
                  <a:moveTo>
                    <a:pt x="1299" y="0"/>
                  </a:moveTo>
                  <a:lnTo>
                    <a:pt x="1299" y="10"/>
                  </a:lnTo>
                  <a:lnTo>
                    <a:pt x="1290" y="10"/>
                  </a:lnTo>
                  <a:lnTo>
                    <a:pt x="1290" y="0"/>
                  </a:lnTo>
                  <a:lnTo>
                    <a:pt x="1299" y="0"/>
                  </a:lnTo>
                  <a:close/>
                  <a:moveTo>
                    <a:pt x="1376" y="0"/>
                  </a:moveTo>
                  <a:lnTo>
                    <a:pt x="1376" y="10"/>
                  </a:lnTo>
                  <a:lnTo>
                    <a:pt x="1328" y="10"/>
                  </a:lnTo>
                  <a:lnTo>
                    <a:pt x="1328" y="0"/>
                  </a:lnTo>
                  <a:lnTo>
                    <a:pt x="1376" y="0"/>
                  </a:lnTo>
                  <a:close/>
                  <a:moveTo>
                    <a:pt x="1414" y="0"/>
                  </a:moveTo>
                  <a:lnTo>
                    <a:pt x="1414" y="10"/>
                  </a:lnTo>
                  <a:lnTo>
                    <a:pt x="1405" y="10"/>
                  </a:lnTo>
                  <a:lnTo>
                    <a:pt x="1405" y="0"/>
                  </a:lnTo>
                  <a:lnTo>
                    <a:pt x="1414" y="0"/>
                  </a:lnTo>
                  <a:close/>
                  <a:moveTo>
                    <a:pt x="1433" y="0"/>
                  </a:moveTo>
                  <a:lnTo>
                    <a:pt x="1433" y="10"/>
                  </a:lnTo>
                  <a:lnTo>
                    <a:pt x="1424" y="10"/>
                  </a:lnTo>
                  <a:lnTo>
                    <a:pt x="1424" y="0"/>
                  </a:lnTo>
                  <a:lnTo>
                    <a:pt x="1433" y="0"/>
                  </a:lnTo>
                  <a:close/>
                  <a:moveTo>
                    <a:pt x="1510" y="0"/>
                  </a:moveTo>
                  <a:lnTo>
                    <a:pt x="1510" y="10"/>
                  </a:lnTo>
                  <a:lnTo>
                    <a:pt x="1462" y="10"/>
                  </a:lnTo>
                  <a:lnTo>
                    <a:pt x="1462" y="0"/>
                  </a:lnTo>
                  <a:lnTo>
                    <a:pt x="1510" y="0"/>
                  </a:lnTo>
                  <a:close/>
                  <a:moveTo>
                    <a:pt x="1548" y="0"/>
                  </a:moveTo>
                  <a:lnTo>
                    <a:pt x="1548" y="10"/>
                  </a:lnTo>
                  <a:lnTo>
                    <a:pt x="1538" y="10"/>
                  </a:lnTo>
                  <a:lnTo>
                    <a:pt x="1538" y="0"/>
                  </a:lnTo>
                  <a:lnTo>
                    <a:pt x="1548" y="0"/>
                  </a:lnTo>
                  <a:close/>
                  <a:moveTo>
                    <a:pt x="1567" y="0"/>
                  </a:moveTo>
                  <a:lnTo>
                    <a:pt x="1567" y="10"/>
                  </a:lnTo>
                  <a:lnTo>
                    <a:pt x="1557" y="10"/>
                  </a:lnTo>
                  <a:lnTo>
                    <a:pt x="1557" y="0"/>
                  </a:lnTo>
                  <a:lnTo>
                    <a:pt x="1567" y="0"/>
                  </a:lnTo>
                  <a:close/>
                  <a:moveTo>
                    <a:pt x="1643" y="0"/>
                  </a:moveTo>
                  <a:lnTo>
                    <a:pt x="1643" y="10"/>
                  </a:lnTo>
                  <a:lnTo>
                    <a:pt x="1596" y="10"/>
                  </a:lnTo>
                  <a:lnTo>
                    <a:pt x="1596" y="0"/>
                  </a:lnTo>
                  <a:lnTo>
                    <a:pt x="1643" y="0"/>
                  </a:lnTo>
                  <a:close/>
                  <a:moveTo>
                    <a:pt x="1682" y="0"/>
                  </a:moveTo>
                  <a:lnTo>
                    <a:pt x="1682" y="10"/>
                  </a:lnTo>
                  <a:lnTo>
                    <a:pt x="1672" y="10"/>
                  </a:lnTo>
                  <a:lnTo>
                    <a:pt x="1672" y="0"/>
                  </a:lnTo>
                  <a:lnTo>
                    <a:pt x="1682" y="0"/>
                  </a:lnTo>
                  <a:close/>
                  <a:moveTo>
                    <a:pt x="1701" y="0"/>
                  </a:moveTo>
                  <a:lnTo>
                    <a:pt x="1701" y="10"/>
                  </a:lnTo>
                  <a:lnTo>
                    <a:pt x="1691" y="10"/>
                  </a:lnTo>
                  <a:lnTo>
                    <a:pt x="1691" y="0"/>
                  </a:lnTo>
                  <a:lnTo>
                    <a:pt x="1701" y="0"/>
                  </a:lnTo>
                  <a:close/>
                  <a:moveTo>
                    <a:pt x="1777" y="0"/>
                  </a:moveTo>
                  <a:lnTo>
                    <a:pt x="1777" y="10"/>
                  </a:lnTo>
                  <a:lnTo>
                    <a:pt x="1729" y="10"/>
                  </a:lnTo>
                  <a:lnTo>
                    <a:pt x="1729" y="0"/>
                  </a:lnTo>
                  <a:lnTo>
                    <a:pt x="1777" y="0"/>
                  </a:lnTo>
                  <a:close/>
                  <a:moveTo>
                    <a:pt x="1815" y="0"/>
                  </a:moveTo>
                  <a:lnTo>
                    <a:pt x="1815" y="10"/>
                  </a:lnTo>
                  <a:lnTo>
                    <a:pt x="1806" y="10"/>
                  </a:lnTo>
                  <a:lnTo>
                    <a:pt x="1806" y="0"/>
                  </a:lnTo>
                  <a:lnTo>
                    <a:pt x="1815" y="0"/>
                  </a:lnTo>
                  <a:close/>
                  <a:moveTo>
                    <a:pt x="1834" y="0"/>
                  </a:moveTo>
                  <a:lnTo>
                    <a:pt x="1834" y="10"/>
                  </a:lnTo>
                  <a:lnTo>
                    <a:pt x="1825" y="10"/>
                  </a:lnTo>
                  <a:lnTo>
                    <a:pt x="1825" y="0"/>
                  </a:lnTo>
                  <a:lnTo>
                    <a:pt x="1834" y="0"/>
                  </a:lnTo>
                  <a:close/>
                  <a:moveTo>
                    <a:pt x="1908" y="0"/>
                  </a:moveTo>
                  <a:lnTo>
                    <a:pt x="1908" y="10"/>
                  </a:lnTo>
                  <a:lnTo>
                    <a:pt x="1863" y="10"/>
                  </a:lnTo>
                  <a:lnTo>
                    <a:pt x="1863" y="0"/>
                  </a:lnTo>
                  <a:lnTo>
                    <a:pt x="1908" y="0"/>
                  </a:lnTo>
                  <a:close/>
                  <a:moveTo>
                    <a:pt x="1946" y="0"/>
                  </a:moveTo>
                  <a:lnTo>
                    <a:pt x="1946" y="10"/>
                  </a:lnTo>
                  <a:lnTo>
                    <a:pt x="1936" y="10"/>
                  </a:lnTo>
                  <a:lnTo>
                    <a:pt x="1936" y="0"/>
                  </a:lnTo>
                  <a:lnTo>
                    <a:pt x="1946" y="0"/>
                  </a:lnTo>
                  <a:close/>
                  <a:moveTo>
                    <a:pt x="1965" y="0"/>
                  </a:moveTo>
                  <a:lnTo>
                    <a:pt x="1965" y="10"/>
                  </a:lnTo>
                  <a:lnTo>
                    <a:pt x="1955" y="10"/>
                  </a:lnTo>
                  <a:lnTo>
                    <a:pt x="1955" y="0"/>
                  </a:lnTo>
                  <a:lnTo>
                    <a:pt x="1965" y="0"/>
                  </a:lnTo>
                  <a:close/>
                  <a:moveTo>
                    <a:pt x="2041" y="0"/>
                  </a:moveTo>
                  <a:lnTo>
                    <a:pt x="2041" y="10"/>
                  </a:lnTo>
                  <a:lnTo>
                    <a:pt x="1994" y="10"/>
                  </a:lnTo>
                  <a:lnTo>
                    <a:pt x="1994" y="0"/>
                  </a:lnTo>
                  <a:lnTo>
                    <a:pt x="2041" y="0"/>
                  </a:lnTo>
                  <a:close/>
                  <a:moveTo>
                    <a:pt x="2080" y="0"/>
                  </a:moveTo>
                  <a:lnTo>
                    <a:pt x="2080" y="10"/>
                  </a:lnTo>
                  <a:lnTo>
                    <a:pt x="2070" y="10"/>
                  </a:lnTo>
                  <a:lnTo>
                    <a:pt x="2070" y="0"/>
                  </a:lnTo>
                  <a:lnTo>
                    <a:pt x="2080" y="0"/>
                  </a:lnTo>
                  <a:close/>
                  <a:moveTo>
                    <a:pt x="2099" y="0"/>
                  </a:moveTo>
                  <a:lnTo>
                    <a:pt x="2099" y="10"/>
                  </a:lnTo>
                  <a:lnTo>
                    <a:pt x="2089" y="10"/>
                  </a:lnTo>
                  <a:lnTo>
                    <a:pt x="2089" y="0"/>
                  </a:lnTo>
                  <a:lnTo>
                    <a:pt x="2099" y="0"/>
                  </a:lnTo>
                  <a:close/>
                  <a:moveTo>
                    <a:pt x="2175" y="0"/>
                  </a:moveTo>
                  <a:lnTo>
                    <a:pt x="2175" y="10"/>
                  </a:lnTo>
                  <a:lnTo>
                    <a:pt x="2127" y="10"/>
                  </a:lnTo>
                  <a:lnTo>
                    <a:pt x="2127" y="0"/>
                  </a:lnTo>
                  <a:lnTo>
                    <a:pt x="2175" y="0"/>
                  </a:lnTo>
                  <a:close/>
                  <a:moveTo>
                    <a:pt x="2213" y="0"/>
                  </a:moveTo>
                  <a:lnTo>
                    <a:pt x="2213" y="10"/>
                  </a:lnTo>
                  <a:lnTo>
                    <a:pt x="2204" y="10"/>
                  </a:lnTo>
                  <a:lnTo>
                    <a:pt x="2204" y="0"/>
                  </a:lnTo>
                  <a:lnTo>
                    <a:pt x="2213" y="0"/>
                  </a:lnTo>
                  <a:close/>
                  <a:moveTo>
                    <a:pt x="2232" y="0"/>
                  </a:moveTo>
                  <a:lnTo>
                    <a:pt x="2232" y="10"/>
                  </a:lnTo>
                  <a:lnTo>
                    <a:pt x="2223" y="10"/>
                  </a:lnTo>
                  <a:lnTo>
                    <a:pt x="2223" y="0"/>
                  </a:lnTo>
                  <a:lnTo>
                    <a:pt x="2232" y="0"/>
                  </a:lnTo>
                  <a:close/>
                  <a:moveTo>
                    <a:pt x="2309" y="0"/>
                  </a:moveTo>
                  <a:lnTo>
                    <a:pt x="2309" y="10"/>
                  </a:lnTo>
                  <a:lnTo>
                    <a:pt x="2261" y="10"/>
                  </a:lnTo>
                  <a:lnTo>
                    <a:pt x="2261" y="0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2"/>
            <p:cNvSpPr>
              <a:spLocks noEditPoints="1"/>
            </p:cNvSpPr>
            <p:nvPr/>
          </p:nvSpPr>
          <p:spPr bwMode="auto">
            <a:xfrm>
              <a:off x="9827" y="7416"/>
              <a:ext cx="1628" cy="810"/>
            </a:xfrm>
            <a:custGeom>
              <a:avLst/>
              <a:gdLst/>
              <a:ahLst/>
              <a:cxnLst>
                <a:cxn ang="0">
                  <a:pos x="461" y="314"/>
                </a:cxn>
                <a:cxn ang="0">
                  <a:pos x="449" y="361"/>
                </a:cxn>
                <a:cxn ang="0">
                  <a:pos x="519" y="349"/>
                </a:cxn>
                <a:cxn ang="0">
                  <a:pos x="474" y="206"/>
                </a:cxn>
                <a:cxn ang="0">
                  <a:pos x="496" y="199"/>
                </a:cxn>
                <a:cxn ang="0">
                  <a:pos x="525" y="196"/>
                </a:cxn>
                <a:cxn ang="0">
                  <a:pos x="458" y="152"/>
                </a:cxn>
                <a:cxn ang="0">
                  <a:pos x="512" y="136"/>
                </a:cxn>
                <a:cxn ang="0">
                  <a:pos x="465" y="130"/>
                </a:cxn>
                <a:cxn ang="0">
                  <a:pos x="512" y="50"/>
                </a:cxn>
                <a:cxn ang="0">
                  <a:pos x="490" y="9"/>
                </a:cxn>
                <a:cxn ang="0">
                  <a:pos x="433" y="95"/>
                </a:cxn>
                <a:cxn ang="0">
                  <a:pos x="414" y="111"/>
                </a:cxn>
                <a:cxn ang="0">
                  <a:pos x="436" y="165"/>
                </a:cxn>
                <a:cxn ang="0">
                  <a:pos x="410" y="269"/>
                </a:cxn>
                <a:cxn ang="0">
                  <a:pos x="426" y="231"/>
                </a:cxn>
                <a:cxn ang="0">
                  <a:pos x="452" y="206"/>
                </a:cxn>
                <a:cxn ang="0">
                  <a:pos x="449" y="269"/>
                </a:cxn>
                <a:cxn ang="0">
                  <a:pos x="474" y="358"/>
                </a:cxn>
                <a:cxn ang="0">
                  <a:pos x="366" y="345"/>
                </a:cxn>
                <a:cxn ang="0">
                  <a:pos x="331" y="345"/>
                </a:cxn>
                <a:cxn ang="0">
                  <a:pos x="465" y="504"/>
                </a:cxn>
                <a:cxn ang="0">
                  <a:pos x="439" y="450"/>
                </a:cxn>
                <a:cxn ang="0">
                  <a:pos x="525" y="441"/>
                </a:cxn>
                <a:cxn ang="0">
                  <a:pos x="525" y="514"/>
                </a:cxn>
                <a:cxn ang="0">
                  <a:pos x="410" y="393"/>
                </a:cxn>
                <a:cxn ang="0">
                  <a:pos x="423" y="307"/>
                </a:cxn>
                <a:cxn ang="0">
                  <a:pos x="414" y="361"/>
                </a:cxn>
                <a:cxn ang="0">
                  <a:pos x="321" y="399"/>
                </a:cxn>
                <a:cxn ang="0">
                  <a:pos x="328" y="434"/>
                </a:cxn>
                <a:cxn ang="0">
                  <a:pos x="465" y="418"/>
                </a:cxn>
                <a:cxn ang="0">
                  <a:pos x="512" y="390"/>
                </a:cxn>
                <a:cxn ang="0">
                  <a:pos x="430" y="396"/>
                </a:cxn>
                <a:cxn ang="0">
                  <a:pos x="404" y="510"/>
                </a:cxn>
                <a:cxn ang="0">
                  <a:pos x="395" y="476"/>
                </a:cxn>
                <a:cxn ang="0">
                  <a:pos x="414" y="431"/>
                </a:cxn>
                <a:cxn ang="0">
                  <a:pos x="433" y="412"/>
                </a:cxn>
                <a:cxn ang="0">
                  <a:pos x="331" y="476"/>
                </a:cxn>
                <a:cxn ang="0">
                  <a:pos x="337" y="437"/>
                </a:cxn>
                <a:cxn ang="0">
                  <a:pos x="375" y="482"/>
                </a:cxn>
                <a:cxn ang="0">
                  <a:pos x="296" y="520"/>
                </a:cxn>
                <a:cxn ang="0">
                  <a:pos x="175" y="495"/>
                </a:cxn>
                <a:cxn ang="0">
                  <a:pos x="223" y="504"/>
                </a:cxn>
                <a:cxn ang="0">
                  <a:pos x="159" y="495"/>
                </a:cxn>
                <a:cxn ang="0">
                  <a:pos x="137" y="485"/>
                </a:cxn>
                <a:cxn ang="0">
                  <a:pos x="117" y="507"/>
                </a:cxn>
                <a:cxn ang="0">
                  <a:pos x="108" y="463"/>
                </a:cxn>
                <a:cxn ang="0">
                  <a:pos x="3" y="520"/>
                </a:cxn>
                <a:cxn ang="0">
                  <a:pos x="86" y="453"/>
                </a:cxn>
                <a:cxn ang="0">
                  <a:pos x="95" y="409"/>
                </a:cxn>
                <a:cxn ang="0">
                  <a:pos x="124" y="441"/>
                </a:cxn>
                <a:cxn ang="0">
                  <a:pos x="200" y="403"/>
                </a:cxn>
                <a:cxn ang="0">
                  <a:pos x="280" y="431"/>
                </a:cxn>
                <a:cxn ang="0">
                  <a:pos x="194" y="422"/>
                </a:cxn>
                <a:cxn ang="0">
                  <a:pos x="280" y="472"/>
                </a:cxn>
                <a:cxn ang="0">
                  <a:pos x="334" y="498"/>
                </a:cxn>
              </a:cxnLst>
              <a:rect l="0" t="0" r="r" b="b"/>
              <a:pathLst>
                <a:path w="525" h="523">
                  <a:moveTo>
                    <a:pt x="461" y="339"/>
                  </a:moveTo>
                  <a:lnTo>
                    <a:pt x="471" y="339"/>
                  </a:lnTo>
                  <a:lnTo>
                    <a:pt x="474" y="336"/>
                  </a:lnTo>
                  <a:lnTo>
                    <a:pt x="477" y="330"/>
                  </a:lnTo>
                  <a:lnTo>
                    <a:pt x="477" y="323"/>
                  </a:lnTo>
                  <a:lnTo>
                    <a:pt x="474" y="317"/>
                  </a:lnTo>
                  <a:lnTo>
                    <a:pt x="468" y="314"/>
                  </a:lnTo>
                  <a:lnTo>
                    <a:pt x="461" y="314"/>
                  </a:lnTo>
                  <a:lnTo>
                    <a:pt x="452" y="320"/>
                  </a:lnTo>
                  <a:lnTo>
                    <a:pt x="445" y="326"/>
                  </a:lnTo>
                  <a:lnTo>
                    <a:pt x="442" y="330"/>
                  </a:lnTo>
                  <a:lnTo>
                    <a:pt x="439" y="336"/>
                  </a:lnTo>
                  <a:lnTo>
                    <a:pt x="439" y="345"/>
                  </a:lnTo>
                  <a:lnTo>
                    <a:pt x="439" y="352"/>
                  </a:lnTo>
                  <a:lnTo>
                    <a:pt x="442" y="358"/>
                  </a:lnTo>
                  <a:lnTo>
                    <a:pt x="449" y="361"/>
                  </a:lnTo>
                  <a:lnTo>
                    <a:pt x="455" y="368"/>
                  </a:lnTo>
                  <a:lnTo>
                    <a:pt x="465" y="371"/>
                  </a:lnTo>
                  <a:lnTo>
                    <a:pt x="474" y="374"/>
                  </a:lnTo>
                  <a:lnTo>
                    <a:pt x="484" y="374"/>
                  </a:lnTo>
                  <a:lnTo>
                    <a:pt x="493" y="371"/>
                  </a:lnTo>
                  <a:lnTo>
                    <a:pt x="503" y="364"/>
                  </a:lnTo>
                  <a:lnTo>
                    <a:pt x="509" y="358"/>
                  </a:lnTo>
                  <a:lnTo>
                    <a:pt x="519" y="349"/>
                  </a:lnTo>
                  <a:lnTo>
                    <a:pt x="522" y="339"/>
                  </a:lnTo>
                  <a:lnTo>
                    <a:pt x="525" y="323"/>
                  </a:lnTo>
                  <a:lnTo>
                    <a:pt x="525" y="307"/>
                  </a:lnTo>
                  <a:lnTo>
                    <a:pt x="522" y="295"/>
                  </a:lnTo>
                  <a:lnTo>
                    <a:pt x="519" y="282"/>
                  </a:lnTo>
                  <a:lnTo>
                    <a:pt x="506" y="263"/>
                  </a:lnTo>
                  <a:lnTo>
                    <a:pt x="493" y="241"/>
                  </a:lnTo>
                  <a:lnTo>
                    <a:pt x="474" y="206"/>
                  </a:lnTo>
                  <a:lnTo>
                    <a:pt x="458" y="171"/>
                  </a:lnTo>
                  <a:lnTo>
                    <a:pt x="474" y="168"/>
                  </a:lnTo>
                  <a:lnTo>
                    <a:pt x="490" y="171"/>
                  </a:lnTo>
                  <a:lnTo>
                    <a:pt x="496" y="174"/>
                  </a:lnTo>
                  <a:lnTo>
                    <a:pt x="503" y="180"/>
                  </a:lnTo>
                  <a:lnTo>
                    <a:pt x="506" y="187"/>
                  </a:lnTo>
                  <a:lnTo>
                    <a:pt x="506" y="196"/>
                  </a:lnTo>
                  <a:lnTo>
                    <a:pt x="496" y="199"/>
                  </a:lnTo>
                  <a:lnTo>
                    <a:pt x="493" y="206"/>
                  </a:lnTo>
                  <a:lnTo>
                    <a:pt x="493" y="215"/>
                  </a:lnTo>
                  <a:lnTo>
                    <a:pt x="500" y="222"/>
                  </a:lnTo>
                  <a:lnTo>
                    <a:pt x="506" y="225"/>
                  </a:lnTo>
                  <a:lnTo>
                    <a:pt x="512" y="225"/>
                  </a:lnTo>
                  <a:lnTo>
                    <a:pt x="519" y="218"/>
                  </a:lnTo>
                  <a:lnTo>
                    <a:pt x="525" y="209"/>
                  </a:lnTo>
                  <a:lnTo>
                    <a:pt x="525" y="196"/>
                  </a:lnTo>
                  <a:lnTo>
                    <a:pt x="525" y="180"/>
                  </a:lnTo>
                  <a:lnTo>
                    <a:pt x="519" y="171"/>
                  </a:lnTo>
                  <a:lnTo>
                    <a:pt x="509" y="165"/>
                  </a:lnTo>
                  <a:lnTo>
                    <a:pt x="496" y="158"/>
                  </a:lnTo>
                  <a:lnTo>
                    <a:pt x="484" y="155"/>
                  </a:lnTo>
                  <a:lnTo>
                    <a:pt x="471" y="155"/>
                  </a:lnTo>
                  <a:lnTo>
                    <a:pt x="458" y="158"/>
                  </a:lnTo>
                  <a:lnTo>
                    <a:pt x="458" y="152"/>
                  </a:lnTo>
                  <a:lnTo>
                    <a:pt x="455" y="149"/>
                  </a:lnTo>
                  <a:lnTo>
                    <a:pt x="468" y="142"/>
                  </a:lnTo>
                  <a:lnTo>
                    <a:pt x="477" y="139"/>
                  </a:lnTo>
                  <a:lnTo>
                    <a:pt x="487" y="136"/>
                  </a:lnTo>
                  <a:lnTo>
                    <a:pt x="500" y="139"/>
                  </a:lnTo>
                  <a:lnTo>
                    <a:pt x="503" y="139"/>
                  </a:lnTo>
                  <a:lnTo>
                    <a:pt x="509" y="139"/>
                  </a:lnTo>
                  <a:lnTo>
                    <a:pt x="512" y="136"/>
                  </a:lnTo>
                  <a:lnTo>
                    <a:pt x="516" y="133"/>
                  </a:lnTo>
                  <a:lnTo>
                    <a:pt x="516" y="126"/>
                  </a:lnTo>
                  <a:lnTo>
                    <a:pt x="512" y="123"/>
                  </a:lnTo>
                  <a:lnTo>
                    <a:pt x="509" y="120"/>
                  </a:lnTo>
                  <a:lnTo>
                    <a:pt x="506" y="117"/>
                  </a:lnTo>
                  <a:lnTo>
                    <a:pt x="490" y="114"/>
                  </a:lnTo>
                  <a:lnTo>
                    <a:pt x="477" y="120"/>
                  </a:lnTo>
                  <a:lnTo>
                    <a:pt x="465" y="130"/>
                  </a:lnTo>
                  <a:lnTo>
                    <a:pt x="455" y="139"/>
                  </a:lnTo>
                  <a:lnTo>
                    <a:pt x="458" y="130"/>
                  </a:lnTo>
                  <a:lnTo>
                    <a:pt x="461" y="117"/>
                  </a:lnTo>
                  <a:lnTo>
                    <a:pt x="465" y="107"/>
                  </a:lnTo>
                  <a:lnTo>
                    <a:pt x="471" y="98"/>
                  </a:lnTo>
                  <a:lnTo>
                    <a:pt x="484" y="82"/>
                  </a:lnTo>
                  <a:lnTo>
                    <a:pt x="500" y="66"/>
                  </a:lnTo>
                  <a:lnTo>
                    <a:pt x="512" y="50"/>
                  </a:lnTo>
                  <a:lnTo>
                    <a:pt x="522" y="31"/>
                  </a:lnTo>
                  <a:lnTo>
                    <a:pt x="525" y="22"/>
                  </a:lnTo>
                  <a:lnTo>
                    <a:pt x="525" y="12"/>
                  </a:lnTo>
                  <a:lnTo>
                    <a:pt x="522" y="6"/>
                  </a:lnTo>
                  <a:lnTo>
                    <a:pt x="516" y="3"/>
                  </a:lnTo>
                  <a:lnTo>
                    <a:pt x="509" y="0"/>
                  </a:lnTo>
                  <a:lnTo>
                    <a:pt x="500" y="3"/>
                  </a:lnTo>
                  <a:lnTo>
                    <a:pt x="490" y="9"/>
                  </a:lnTo>
                  <a:lnTo>
                    <a:pt x="480" y="19"/>
                  </a:lnTo>
                  <a:lnTo>
                    <a:pt x="471" y="38"/>
                  </a:lnTo>
                  <a:lnTo>
                    <a:pt x="461" y="63"/>
                  </a:lnTo>
                  <a:lnTo>
                    <a:pt x="455" y="88"/>
                  </a:lnTo>
                  <a:lnTo>
                    <a:pt x="449" y="114"/>
                  </a:lnTo>
                  <a:lnTo>
                    <a:pt x="445" y="107"/>
                  </a:lnTo>
                  <a:lnTo>
                    <a:pt x="439" y="98"/>
                  </a:lnTo>
                  <a:lnTo>
                    <a:pt x="433" y="95"/>
                  </a:lnTo>
                  <a:lnTo>
                    <a:pt x="423" y="92"/>
                  </a:lnTo>
                  <a:lnTo>
                    <a:pt x="417" y="92"/>
                  </a:lnTo>
                  <a:lnTo>
                    <a:pt x="414" y="92"/>
                  </a:lnTo>
                  <a:lnTo>
                    <a:pt x="410" y="95"/>
                  </a:lnTo>
                  <a:lnTo>
                    <a:pt x="410" y="98"/>
                  </a:lnTo>
                  <a:lnTo>
                    <a:pt x="410" y="104"/>
                  </a:lnTo>
                  <a:lnTo>
                    <a:pt x="410" y="107"/>
                  </a:lnTo>
                  <a:lnTo>
                    <a:pt x="414" y="111"/>
                  </a:lnTo>
                  <a:lnTo>
                    <a:pt x="417" y="111"/>
                  </a:lnTo>
                  <a:lnTo>
                    <a:pt x="426" y="114"/>
                  </a:lnTo>
                  <a:lnTo>
                    <a:pt x="436" y="120"/>
                  </a:lnTo>
                  <a:lnTo>
                    <a:pt x="442" y="126"/>
                  </a:lnTo>
                  <a:lnTo>
                    <a:pt x="449" y="133"/>
                  </a:lnTo>
                  <a:lnTo>
                    <a:pt x="449" y="149"/>
                  </a:lnTo>
                  <a:lnTo>
                    <a:pt x="449" y="161"/>
                  </a:lnTo>
                  <a:lnTo>
                    <a:pt x="436" y="165"/>
                  </a:lnTo>
                  <a:lnTo>
                    <a:pt x="426" y="168"/>
                  </a:lnTo>
                  <a:lnTo>
                    <a:pt x="420" y="174"/>
                  </a:lnTo>
                  <a:lnTo>
                    <a:pt x="414" y="184"/>
                  </a:lnTo>
                  <a:lnTo>
                    <a:pt x="401" y="199"/>
                  </a:lnTo>
                  <a:lnTo>
                    <a:pt x="398" y="218"/>
                  </a:lnTo>
                  <a:lnTo>
                    <a:pt x="398" y="241"/>
                  </a:lnTo>
                  <a:lnTo>
                    <a:pt x="407" y="260"/>
                  </a:lnTo>
                  <a:lnTo>
                    <a:pt x="410" y="269"/>
                  </a:lnTo>
                  <a:lnTo>
                    <a:pt x="420" y="279"/>
                  </a:lnTo>
                  <a:lnTo>
                    <a:pt x="430" y="285"/>
                  </a:lnTo>
                  <a:lnTo>
                    <a:pt x="439" y="295"/>
                  </a:lnTo>
                  <a:lnTo>
                    <a:pt x="433" y="282"/>
                  </a:lnTo>
                  <a:lnTo>
                    <a:pt x="430" y="266"/>
                  </a:lnTo>
                  <a:lnTo>
                    <a:pt x="430" y="253"/>
                  </a:lnTo>
                  <a:lnTo>
                    <a:pt x="433" y="241"/>
                  </a:lnTo>
                  <a:lnTo>
                    <a:pt x="426" y="231"/>
                  </a:lnTo>
                  <a:lnTo>
                    <a:pt x="420" y="225"/>
                  </a:lnTo>
                  <a:lnTo>
                    <a:pt x="417" y="212"/>
                  </a:lnTo>
                  <a:lnTo>
                    <a:pt x="420" y="203"/>
                  </a:lnTo>
                  <a:lnTo>
                    <a:pt x="423" y="193"/>
                  </a:lnTo>
                  <a:lnTo>
                    <a:pt x="430" y="184"/>
                  </a:lnTo>
                  <a:lnTo>
                    <a:pt x="436" y="177"/>
                  </a:lnTo>
                  <a:lnTo>
                    <a:pt x="449" y="174"/>
                  </a:lnTo>
                  <a:lnTo>
                    <a:pt x="452" y="206"/>
                  </a:lnTo>
                  <a:lnTo>
                    <a:pt x="461" y="238"/>
                  </a:lnTo>
                  <a:lnTo>
                    <a:pt x="471" y="263"/>
                  </a:lnTo>
                  <a:lnTo>
                    <a:pt x="484" y="288"/>
                  </a:lnTo>
                  <a:lnTo>
                    <a:pt x="474" y="279"/>
                  </a:lnTo>
                  <a:lnTo>
                    <a:pt x="461" y="269"/>
                  </a:lnTo>
                  <a:lnTo>
                    <a:pt x="452" y="260"/>
                  </a:lnTo>
                  <a:lnTo>
                    <a:pt x="442" y="247"/>
                  </a:lnTo>
                  <a:lnTo>
                    <a:pt x="449" y="269"/>
                  </a:lnTo>
                  <a:lnTo>
                    <a:pt x="458" y="288"/>
                  </a:lnTo>
                  <a:lnTo>
                    <a:pt x="474" y="304"/>
                  </a:lnTo>
                  <a:lnTo>
                    <a:pt x="500" y="323"/>
                  </a:lnTo>
                  <a:lnTo>
                    <a:pt x="500" y="336"/>
                  </a:lnTo>
                  <a:lnTo>
                    <a:pt x="496" y="345"/>
                  </a:lnTo>
                  <a:lnTo>
                    <a:pt x="490" y="352"/>
                  </a:lnTo>
                  <a:lnTo>
                    <a:pt x="484" y="355"/>
                  </a:lnTo>
                  <a:lnTo>
                    <a:pt x="474" y="358"/>
                  </a:lnTo>
                  <a:lnTo>
                    <a:pt x="465" y="352"/>
                  </a:lnTo>
                  <a:lnTo>
                    <a:pt x="461" y="345"/>
                  </a:lnTo>
                  <a:lnTo>
                    <a:pt x="461" y="339"/>
                  </a:lnTo>
                  <a:close/>
                  <a:moveTo>
                    <a:pt x="398" y="399"/>
                  </a:moveTo>
                  <a:lnTo>
                    <a:pt x="398" y="396"/>
                  </a:lnTo>
                  <a:lnTo>
                    <a:pt x="388" y="374"/>
                  </a:lnTo>
                  <a:lnTo>
                    <a:pt x="375" y="358"/>
                  </a:lnTo>
                  <a:lnTo>
                    <a:pt x="366" y="345"/>
                  </a:lnTo>
                  <a:lnTo>
                    <a:pt x="356" y="336"/>
                  </a:lnTo>
                  <a:lnTo>
                    <a:pt x="347" y="330"/>
                  </a:lnTo>
                  <a:lnTo>
                    <a:pt x="340" y="326"/>
                  </a:lnTo>
                  <a:lnTo>
                    <a:pt x="334" y="326"/>
                  </a:lnTo>
                  <a:lnTo>
                    <a:pt x="328" y="330"/>
                  </a:lnTo>
                  <a:lnTo>
                    <a:pt x="328" y="333"/>
                  </a:lnTo>
                  <a:lnTo>
                    <a:pt x="328" y="339"/>
                  </a:lnTo>
                  <a:lnTo>
                    <a:pt x="331" y="345"/>
                  </a:lnTo>
                  <a:lnTo>
                    <a:pt x="334" y="355"/>
                  </a:lnTo>
                  <a:lnTo>
                    <a:pt x="344" y="364"/>
                  </a:lnTo>
                  <a:lnTo>
                    <a:pt x="356" y="377"/>
                  </a:lnTo>
                  <a:lnTo>
                    <a:pt x="375" y="387"/>
                  </a:lnTo>
                  <a:lnTo>
                    <a:pt x="398" y="396"/>
                  </a:lnTo>
                  <a:lnTo>
                    <a:pt x="398" y="399"/>
                  </a:lnTo>
                  <a:close/>
                  <a:moveTo>
                    <a:pt x="471" y="488"/>
                  </a:moveTo>
                  <a:lnTo>
                    <a:pt x="465" y="504"/>
                  </a:lnTo>
                  <a:lnTo>
                    <a:pt x="455" y="517"/>
                  </a:lnTo>
                  <a:lnTo>
                    <a:pt x="442" y="523"/>
                  </a:lnTo>
                  <a:lnTo>
                    <a:pt x="423" y="523"/>
                  </a:lnTo>
                  <a:lnTo>
                    <a:pt x="433" y="504"/>
                  </a:lnTo>
                  <a:lnTo>
                    <a:pt x="436" y="485"/>
                  </a:lnTo>
                  <a:lnTo>
                    <a:pt x="436" y="469"/>
                  </a:lnTo>
                  <a:lnTo>
                    <a:pt x="430" y="453"/>
                  </a:lnTo>
                  <a:lnTo>
                    <a:pt x="439" y="450"/>
                  </a:lnTo>
                  <a:lnTo>
                    <a:pt x="445" y="444"/>
                  </a:lnTo>
                  <a:lnTo>
                    <a:pt x="452" y="437"/>
                  </a:lnTo>
                  <a:lnTo>
                    <a:pt x="452" y="428"/>
                  </a:lnTo>
                  <a:lnTo>
                    <a:pt x="471" y="434"/>
                  </a:lnTo>
                  <a:lnTo>
                    <a:pt x="487" y="434"/>
                  </a:lnTo>
                  <a:lnTo>
                    <a:pt x="506" y="431"/>
                  </a:lnTo>
                  <a:lnTo>
                    <a:pt x="525" y="425"/>
                  </a:lnTo>
                  <a:lnTo>
                    <a:pt x="525" y="441"/>
                  </a:lnTo>
                  <a:lnTo>
                    <a:pt x="519" y="453"/>
                  </a:lnTo>
                  <a:lnTo>
                    <a:pt x="506" y="463"/>
                  </a:lnTo>
                  <a:lnTo>
                    <a:pt x="490" y="469"/>
                  </a:lnTo>
                  <a:lnTo>
                    <a:pt x="506" y="479"/>
                  </a:lnTo>
                  <a:lnTo>
                    <a:pt x="519" y="491"/>
                  </a:lnTo>
                  <a:lnTo>
                    <a:pt x="522" y="498"/>
                  </a:lnTo>
                  <a:lnTo>
                    <a:pt x="525" y="507"/>
                  </a:lnTo>
                  <a:lnTo>
                    <a:pt x="525" y="514"/>
                  </a:lnTo>
                  <a:lnTo>
                    <a:pt x="525" y="523"/>
                  </a:lnTo>
                  <a:lnTo>
                    <a:pt x="516" y="523"/>
                  </a:lnTo>
                  <a:lnTo>
                    <a:pt x="509" y="523"/>
                  </a:lnTo>
                  <a:lnTo>
                    <a:pt x="500" y="520"/>
                  </a:lnTo>
                  <a:lnTo>
                    <a:pt x="493" y="517"/>
                  </a:lnTo>
                  <a:lnTo>
                    <a:pt x="480" y="504"/>
                  </a:lnTo>
                  <a:lnTo>
                    <a:pt x="471" y="488"/>
                  </a:lnTo>
                  <a:close/>
                  <a:moveTo>
                    <a:pt x="410" y="393"/>
                  </a:moveTo>
                  <a:lnTo>
                    <a:pt x="401" y="374"/>
                  </a:lnTo>
                  <a:lnTo>
                    <a:pt x="395" y="355"/>
                  </a:lnTo>
                  <a:lnTo>
                    <a:pt x="395" y="342"/>
                  </a:lnTo>
                  <a:lnTo>
                    <a:pt x="398" y="333"/>
                  </a:lnTo>
                  <a:lnTo>
                    <a:pt x="401" y="320"/>
                  </a:lnTo>
                  <a:lnTo>
                    <a:pt x="410" y="314"/>
                  </a:lnTo>
                  <a:lnTo>
                    <a:pt x="417" y="307"/>
                  </a:lnTo>
                  <a:lnTo>
                    <a:pt x="423" y="307"/>
                  </a:lnTo>
                  <a:lnTo>
                    <a:pt x="426" y="311"/>
                  </a:lnTo>
                  <a:lnTo>
                    <a:pt x="433" y="314"/>
                  </a:lnTo>
                  <a:lnTo>
                    <a:pt x="433" y="317"/>
                  </a:lnTo>
                  <a:lnTo>
                    <a:pt x="436" y="323"/>
                  </a:lnTo>
                  <a:lnTo>
                    <a:pt x="433" y="330"/>
                  </a:lnTo>
                  <a:lnTo>
                    <a:pt x="430" y="333"/>
                  </a:lnTo>
                  <a:lnTo>
                    <a:pt x="420" y="345"/>
                  </a:lnTo>
                  <a:lnTo>
                    <a:pt x="414" y="361"/>
                  </a:lnTo>
                  <a:lnTo>
                    <a:pt x="410" y="374"/>
                  </a:lnTo>
                  <a:lnTo>
                    <a:pt x="410" y="393"/>
                  </a:lnTo>
                  <a:close/>
                  <a:moveTo>
                    <a:pt x="391" y="409"/>
                  </a:moveTo>
                  <a:lnTo>
                    <a:pt x="375" y="399"/>
                  </a:lnTo>
                  <a:lnTo>
                    <a:pt x="353" y="393"/>
                  </a:lnTo>
                  <a:lnTo>
                    <a:pt x="344" y="393"/>
                  </a:lnTo>
                  <a:lnTo>
                    <a:pt x="331" y="396"/>
                  </a:lnTo>
                  <a:lnTo>
                    <a:pt x="321" y="399"/>
                  </a:lnTo>
                  <a:lnTo>
                    <a:pt x="312" y="409"/>
                  </a:lnTo>
                  <a:lnTo>
                    <a:pt x="309" y="415"/>
                  </a:lnTo>
                  <a:lnTo>
                    <a:pt x="309" y="422"/>
                  </a:lnTo>
                  <a:lnTo>
                    <a:pt x="309" y="428"/>
                  </a:lnTo>
                  <a:lnTo>
                    <a:pt x="312" y="431"/>
                  </a:lnTo>
                  <a:lnTo>
                    <a:pt x="318" y="434"/>
                  </a:lnTo>
                  <a:lnTo>
                    <a:pt x="324" y="434"/>
                  </a:lnTo>
                  <a:lnTo>
                    <a:pt x="328" y="434"/>
                  </a:lnTo>
                  <a:lnTo>
                    <a:pt x="334" y="428"/>
                  </a:lnTo>
                  <a:lnTo>
                    <a:pt x="347" y="418"/>
                  </a:lnTo>
                  <a:lnTo>
                    <a:pt x="359" y="412"/>
                  </a:lnTo>
                  <a:lnTo>
                    <a:pt x="375" y="412"/>
                  </a:lnTo>
                  <a:lnTo>
                    <a:pt x="391" y="409"/>
                  </a:lnTo>
                  <a:close/>
                  <a:moveTo>
                    <a:pt x="430" y="396"/>
                  </a:moveTo>
                  <a:lnTo>
                    <a:pt x="445" y="409"/>
                  </a:lnTo>
                  <a:lnTo>
                    <a:pt x="465" y="418"/>
                  </a:lnTo>
                  <a:lnTo>
                    <a:pt x="474" y="422"/>
                  </a:lnTo>
                  <a:lnTo>
                    <a:pt x="487" y="422"/>
                  </a:lnTo>
                  <a:lnTo>
                    <a:pt x="500" y="418"/>
                  </a:lnTo>
                  <a:lnTo>
                    <a:pt x="509" y="412"/>
                  </a:lnTo>
                  <a:lnTo>
                    <a:pt x="512" y="406"/>
                  </a:lnTo>
                  <a:lnTo>
                    <a:pt x="516" y="399"/>
                  </a:lnTo>
                  <a:lnTo>
                    <a:pt x="516" y="393"/>
                  </a:lnTo>
                  <a:lnTo>
                    <a:pt x="512" y="390"/>
                  </a:lnTo>
                  <a:lnTo>
                    <a:pt x="506" y="387"/>
                  </a:lnTo>
                  <a:lnTo>
                    <a:pt x="503" y="384"/>
                  </a:lnTo>
                  <a:lnTo>
                    <a:pt x="496" y="384"/>
                  </a:lnTo>
                  <a:lnTo>
                    <a:pt x="490" y="387"/>
                  </a:lnTo>
                  <a:lnTo>
                    <a:pt x="477" y="396"/>
                  </a:lnTo>
                  <a:lnTo>
                    <a:pt x="461" y="399"/>
                  </a:lnTo>
                  <a:lnTo>
                    <a:pt x="445" y="396"/>
                  </a:lnTo>
                  <a:lnTo>
                    <a:pt x="430" y="396"/>
                  </a:lnTo>
                  <a:close/>
                  <a:moveTo>
                    <a:pt x="395" y="428"/>
                  </a:moveTo>
                  <a:lnTo>
                    <a:pt x="410" y="444"/>
                  </a:lnTo>
                  <a:lnTo>
                    <a:pt x="420" y="463"/>
                  </a:lnTo>
                  <a:lnTo>
                    <a:pt x="420" y="476"/>
                  </a:lnTo>
                  <a:lnTo>
                    <a:pt x="420" y="485"/>
                  </a:lnTo>
                  <a:lnTo>
                    <a:pt x="417" y="498"/>
                  </a:lnTo>
                  <a:lnTo>
                    <a:pt x="410" y="507"/>
                  </a:lnTo>
                  <a:lnTo>
                    <a:pt x="404" y="510"/>
                  </a:lnTo>
                  <a:lnTo>
                    <a:pt x="401" y="514"/>
                  </a:lnTo>
                  <a:lnTo>
                    <a:pt x="395" y="514"/>
                  </a:lnTo>
                  <a:lnTo>
                    <a:pt x="388" y="510"/>
                  </a:lnTo>
                  <a:lnTo>
                    <a:pt x="385" y="507"/>
                  </a:lnTo>
                  <a:lnTo>
                    <a:pt x="385" y="501"/>
                  </a:lnTo>
                  <a:lnTo>
                    <a:pt x="385" y="495"/>
                  </a:lnTo>
                  <a:lnTo>
                    <a:pt x="388" y="488"/>
                  </a:lnTo>
                  <a:lnTo>
                    <a:pt x="395" y="476"/>
                  </a:lnTo>
                  <a:lnTo>
                    <a:pt x="398" y="460"/>
                  </a:lnTo>
                  <a:lnTo>
                    <a:pt x="398" y="444"/>
                  </a:lnTo>
                  <a:lnTo>
                    <a:pt x="395" y="428"/>
                  </a:lnTo>
                  <a:close/>
                  <a:moveTo>
                    <a:pt x="433" y="431"/>
                  </a:moveTo>
                  <a:lnTo>
                    <a:pt x="430" y="434"/>
                  </a:lnTo>
                  <a:lnTo>
                    <a:pt x="423" y="437"/>
                  </a:lnTo>
                  <a:lnTo>
                    <a:pt x="420" y="434"/>
                  </a:lnTo>
                  <a:lnTo>
                    <a:pt x="414" y="431"/>
                  </a:lnTo>
                  <a:lnTo>
                    <a:pt x="410" y="428"/>
                  </a:lnTo>
                  <a:lnTo>
                    <a:pt x="410" y="422"/>
                  </a:lnTo>
                  <a:lnTo>
                    <a:pt x="410" y="418"/>
                  </a:lnTo>
                  <a:lnTo>
                    <a:pt x="414" y="412"/>
                  </a:lnTo>
                  <a:lnTo>
                    <a:pt x="420" y="409"/>
                  </a:lnTo>
                  <a:lnTo>
                    <a:pt x="423" y="409"/>
                  </a:lnTo>
                  <a:lnTo>
                    <a:pt x="430" y="409"/>
                  </a:lnTo>
                  <a:lnTo>
                    <a:pt x="433" y="412"/>
                  </a:lnTo>
                  <a:lnTo>
                    <a:pt x="436" y="418"/>
                  </a:lnTo>
                  <a:lnTo>
                    <a:pt x="439" y="422"/>
                  </a:lnTo>
                  <a:lnTo>
                    <a:pt x="436" y="428"/>
                  </a:lnTo>
                  <a:lnTo>
                    <a:pt x="433" y="431"/>
                  </a:lnTo>
                  <a:close/>
                  <a:moveTo>
                    <a:pt x="340" y="460"/>
                  </a:moveTo>
                  <a:lnTo>
                    <a:pt x="337" y="469"/>
                  </a:lnTo>
                  <a:lnTo>
                    <a:pt x="334" y="472"/>
                  </a:lnTo>
                  <a:lnTo>
                    <a:pt x="331" y="476"/>
                  </a:lnTo>
                  <a:lnTo>
                    <a:pt x="324" y="476"/>
                  </a:lnTo>
                  <a:lnTo>
                    <a:pt x="318" y="472"/>
                  </a:lnTo>
                  <a:lnTo>
                    <a:pt x="315" y="466"/>
                  </a:lnTo>
                  <a:lnTo>
                    <a:pt x="315" y="460"/>
                  </a:lnTo>
                  <a:lnTo>
                    <a:pt x="321" y="450"/>
                  </a:lnTo>
                  <a:lnTo>
                    <a:pt x="324" y="444"/>
                  </a:lnTo>
                  <a:lnTo>
                    <a:pt x="331" y="441"/>
                  </a:lnTo>
                  <a:lnTo>
                    <a:pt x="337" y="437"/>
                  </a:lnTo>
                  <a:lnTo>
                    <a:pt x="344" y="437"/>
                  </a:lnTo>
                  <a:lnTo>
                    <a:pt x="350" y="441"/>
                  </a:lnTo>
                  <a:lnTo>
                    <a:pt x="356" y="441"/>
                  </a:lnTo>
                  <a:lnTo>
                    <a:pt x="363" y="447"/>
                  </a:lnTo>
                  <a:lnTo>
                    <a:pt x="369" y="453"/>
                  </a:lnTo>
                  <a:lnTo>
                    <a:pt x="372" y="463"/>
                  </a:lnTo>
                  <a:lnTo>
                    <a:pt x="375" y="472"/>
                  </a:lnTo>
                  <a:lnTo>
                    <a:pt x="375" y="482"/>
                  </a:lnTo>
                  <a:lnTo>
                    <a:pt x="372" y="491"/>
                  </a:lnTo>
                  <a:lnTo>
                    <a:pt x="366" y="501"/>
                  </a:lnTo>
                  <a:lnTo>
                    <a:pt x="359" y="507"/>
                  </a:lnTo>
                  <a:lnTo>
                    <a:pt x="350" y="517"/>
                  </a:lnTo>
                  <a:lnTo>
                    <a:pt x="340" y="520"/>
                  </a:lnTo>
                  <a:lnTo>
                    <a:pt x="321" y="523"/>
                  </a:lnTo>
                  <a:lnTo>
                    <a:pt x="309" y="523"/>
                  </a:lnTo>
                  <a:lnTo>
                    <a:pt x="296" y="520"/>
                  </a:lnTo>
                  <a:lnTo>
                    <a:pt x="283" y="517"/>
                  </a:lnTo>
                  <a:lnTo>
                    <a:pt x="261" y="504"/>
                  </a:lnTo>
                  <a:lnTo>
                    <a:pt x="242" y="491"/>
                  </a:lnTo>
                  <a:lnTo>
                    <a:pt x="207" y="472"/>
                  </a:lnTo>
                  <a:lnTo>
                    <a:pt x="168" y="460"/>
                  </a:lnTo>
                  <a:lnTo>
                    <a:pt x="165" y="472"/>
                  </a:lnTo>
                  <a:lnTo>
                    <a:pt x="172" y="488"/>
                  </a:lnTo>
                  <a:lnTo>
                    <a:pt x="175" y="495"/>
                  </a:lnTo>
                  <a:lnTo>
                    <a:pt x="181" y="501"/>
                  </a:lnTo>
                  <a:lnTo>
                    <a:pt x="188" y="504"/>
                  </a:lnTo>
                  <a:lnTo>
                    <a:pt x="197" y="504"/>
                  </a:lnTo>
                  <a:lnTo>
                    <a:pt x="200" y="495"/>
                  </a:lnTo>
                  <a:lnTo>
                    <a:pt x="207" y="491"/>
                  </a:lnTo>
                  <a:lnTo>
                    <a:pt x="216" y="491"/>
                  </a:lnTo>
                  <a:lnTo>
                    <a:pt x="223" y="498"/>
                  </a:lnTo>
                  <a:lnTo>
                    <a:pt x="223" y="504"/>
                  </a:lnTo>
                  <a:lnTo>
                    <a:pt x="223" y="510"/>
                  </a:lnTo>
                  <a:lnTo>
                    <a:pt x="219" y="517"/>
                  </a:lnTo>
                  <a:lnTo>
                    <a:pt x="210" y="523"/>
                  </a:lnTo>
                  <a:lnTo>
                    <a:pt x="194" y="523"/>
                  </a:lnTo>
                  <a:lnTo>
                    <a:pt x="181" y="523"/>
                  </a:lnTo>
                  <a:lnTo>
                    <a:pt x="172" y="517"/>
                  </a:lnTo>
                  <a:lnTo>
                    <a:pt x="162" y="507"/>
                  </a:lnTo>
                  <a:lnTo>
                    <a:pt x="159" y="495"/>
                  </a:lnTo>
                  <a:lnTo>
                    <a:pt x="156" y="482"/>
                  </a:lnTo>
                  <a:lnTo>
                    <a:pt x="156" y="469"/>
                  </a:lnTo>
                  <a:lnTo>
                    <a:pt x="156" y="456"/>
                  </a:lnTo>
                  <a:lnTo>
                    <a:pt x="152" y="456"/>
                  </a:lnTo>
                  <a:lnTo>
                    <a:pt x="146" y="456"/>
                  </a:lnTo>
                  <a:lnTo>
                    <a:pt x="143" y="466"/>
                  </a:lnTo>
                  <a:lnTo>
                    <a:pt x="137" y="476"/>
                  </a:lnTo>
                  <a:lnTo>
                    <a:pt x="137" y="485"/>
                  </a:lnTo>
                  <a:lnTo>
                    <a:pt x="137" y="498"/>
                  </a:lnTo>
                  <a:lnTo>
                    <a:pt x="140" y="504"/>
                  </a:lnTo>
                  <a:lnTo>
                    <a:pt x="137" y="507"/>
                  </a:lnTo>
                  <a:lnTo>
                    <a:pt x="133" y="510"/>
                  </a:lnTo>
                  <a:lnTo>
                    <a:pt x="130" y="514"/>
                  </a:lnTo>
                  <a:lnTo>
                    <a:pt x="127" y="514"/>
                  </a:lnTo>
                  <a:lnTo>
                    <a:pt x="121" y="510"/>
                  </a:lnTo>
                  <a:lnTo>
                    <a:pt x="117" y="507"/>
                  </a:lnTo>
                  <a:lnTo>
                    <a:pt x="114" y="504"/>
                  </a:lnTo>
                  <a:lnTo>
                    <a:pt x="114" y="488"/>
                  </a:lnTo>
                  <a:lnTo>
                    <a:pt x="117" y="476"/>
                  </a:lnTo>
                  <a:lnTo>
                    <a:pt x="127" y="463"/>
                  </a:lnTo>
                  <a:lnTo>
                    <a:pt x="140" y="456"/>
                  </a:lnTo>
                  <a:lnTo>
                    <a:pt x="127" y="456"/>
                  </a:lnTo>
                  <a:lnTo>
                    <a:pt x="117" y="460"/>
                  </a:lnTo>
                  <a:lnTo>
                    <a:pt x="108" y="463"/>
                  </a:lnTo>
                  <a:lnTo>
                    <a:pt x="95" y="469"/>
                  </a:lnTo>
                  <a:lnTo>
                    <a:pt x="79" y="482"/>
                  </a:lnTo>
                  <a:lnTo>
                    <a:pt x="63" y="498"/>
                  </a:lnTo>
                  <a:lnTo>
                    <a:pt x="47" y="514"/>
                  </a:lnTo>
                  <a:lnTo>
                    <a:pt x="28" y="520"/>
                  </a:lnTo>
                  <a:lnTo>
                    <a:pt x="19" y="523"/>
                  </a:lnTo>
                  <a:lnTo>
                    <a:pt x="9" y="523"/>
                  </a:lnTo>
                  <a:lnTo>
                    <a:pt x="3" y="520"/>
                  </a:lnTo>
                  <a:lnTo>
                    <a:pt x="0" y="514"/>
                  </a:lnTo>
                  <a:lnTo>
                    <a:pt x="0" y="507"/>
                  </a:lnTo>
                  <a:lnTo>
                    <a:pt x="0" y="498"/>
                  </a:lnTo>
                  <a:lnTo>
                    <a:pt x="6" y="488"/>
                  </a:lnTo>
                  <a:lnTo>
                    <a:pt x="16" y="479"/>
                  </a:lnTo>
                  <a:lnTo>
                    <a:pt x="35" y="469"/>
                  </a:lnTo>
                  <a:lnTo>
                    <a:pt x="60" y="460"/>
                  </a:lnTo>
                  <a:lnTo>
                    <a:pt x="86" y="453"/>
                  </a:lnTo>
                  <a:lnTo>
                    <a:pt x="114" y="447"/>
                  </a:lnTo>
                  <a:lnTo>
                    <a:pt x="105" y="444"/>
                  </a:lnTo>
                  <a:lnTo>
                    <a:pt x="98" y="437"/>
                  </a:lnTo>
                  <a:lnTo>
                    <a:pt x="92" y="431"/>
                  </a:lnTo>
                  <a:lnTo>
                    <a:pt x="89" y="422"/>
                  </a:lnTo>
                  <a:lnTo>
                    <a:pt x="89" y="415"/>
                  </a:lnTo>
                  <a:lnTo>
                    <a:pt x="92" y="412"/>
                  </a:lnTo>
                  <a:lnTo>
                    <a:pt x="95" y="409"/>
                  </a:lnTo>
                  <a:lnTo>
                    <a:pt x="98" y="409"/>
                  </a:lnTo>
                  <a:lnTo>
                    <a:pt x="102" y="409"/>
                  </a:lnTo>
                  <a:lnTo>
                    <a:pt x="105" y="409"/>
                  </a:lnTo>
                  <a:lnTo>
                    <a:pt x="108" y="412"/>
                  </a:lnTo>
                  <a:lnTo>
                    <a:pt x="111" y="418"/>
                  </a:lnTo>
                  <a:lnTo>
                    <a:pt x="114" y="428"/>
                  </a:lnTo>
                  <a:lnTo>
                    <a:pt x="117" y="434"/>
                  </a:lnTo>
                  <a:lnTo>
                    <a:pt x="124" y="441"/>
                  </a:lnTo>
                  <a:lnTo>
                    <a:pt x="133" y="447"/>
                  </a:lnTo>
                  <a:lnTo>
                    <a:pt x="146" y="447"/>
                  </a:lnTo>
                  <a:lnTo>
                    <a:pt x="159" y="447"/>
                  </a:lnTo>
                  <a:lnTo>
                    <a:pt x="162" y="434"/>
                  </a:lnTo>
                  <a:lnTo>
                    <a:pt x="168" y="425"/>
                  </a:lnTo>
                  <a:lnTo>
                    <a:pt x="175" y="418"/>
                  </a:lnTo>
                  <a:lnTo>
                    <a:pt x="181" y="412"/>
                  </a:lnTo>
                  <a:lnTo>
                    <a:pt x="200" y="403"/>
                  </a:lnTo>
                  <a:lnTo>
                    <a:pt x="219" y="396"/>
                  </a:lnTo>
                  <a:lnTo>
                    <a:pt x="238" y="399"/>
                  </a:lnTo>
                  <a:lnTo>
                    <a:pt x="261" y="406"/>
                  </a:lnTo>
                  <a:lnTo>
                    <a:pt x="270" y="412"/>
                  </a:lnTo>
                  <a:lnTo>
                    <a:pt x="280" y="418"/>
                  </a:lnTo>
                  <a:lnTo>
                    <a:pt x="286" y="428"/>
                  </a:lnTo>
                  <a:lnTo>
                    <a:pt x="293" y="437"/>
                  </a:lnTo>
                  <a:lnTo>
                    <a:pt x="280" y="431"/>
                  </a:lnTo>
                  <a:lnTo>
                    <a:pt x="267" y="428"/>
                  </a:lnTo>
                  <a:lnTo>
                    <a:pt x="251" y="428"/>
                  </a:lnTo>
                  <a:lnTo>
                    <a:pt x="242" y="431"/>
                  </a:lnTo>
                  <a:lnTo>
                    <a:pt x="232" y="425"/>
                  </a:lnTo>
                  <a:lnTo>
                    <a:pt x="223" y="418"/>
                  </a:lnTo>
                  <a:lnTo>
                    <a:pt x="213" y="415"/>
                  </a:lnTo>
                  <a:lnTo>
                    <a:pt x="203" y="418"/>
                  </a:lnTo>
                  <a:lnTo>
                    <a:pt x="194" y="422"/>
                  </a:lnTo>
                  <a:lnTo>
                    <a:pt x="184" y="428"/>
                  </a:lnTo>
                  <a:lnTo>
                    <a:pt x="178" y="437"/>
                  </a:lnTo>
                  <a:lnTo>
                    <a:pt x="172" y="447"/>
                  </a:lnTo>
                  <a:lnTo>
                    <a:pt x="207" y="450"/>
                  </a:lnTo>
                  <a:lnTo>
                    <a:pt x="235" y="460"/>
                  </a:lnTo>
                  <a:lnTo>
                    <a:pt x="264" y="469"/>
                  </a:lnTo>
                  <a:lnTo>
                    <a:pt x="286" y="485"/>
                  </a:lnTo>
                  <a:lnTo>
                    <a:pt x="280" y="472"/>
                  </a:lnTo>
                  <a:lnTo>
                    <a:pt x="270" y="460"/>
                  </a:lnTo>
                  <a:lnTo>
                    <a:pt x="261" y="450"/>
                  </a:lnTo>
                  <a:lnTo>
                    <a:pt x="248" y="441"/>
                  </a:lnTo>
                  <a:lnTo>
                    <a:pt x="267" y="447"/>
                  </a:lnTo>
                  <a:lnTo>
                    <a:pt x="286" y="456"/>
                  </a:lnTo>
                  <a:lnTo>
                    <a:pt x="305" y="476"/>
                  </a:lnTo>
                  <a:lnTo>
                    <a:pt x="321" y="498"/>
                  </a:lnTo>
                  <a:lnTo>
                    <a:pt x="334" y="498"/>
                  </a:lnTo>
                  <a:lnTo>
                    <a:pt x="344" y="495"/>
                  </a:lnTo>
                  <a:lnTo>
                    <a:pt x="353" y="488"/>
                  </a:lnTo>
                  <a:lnTo>
                    <a:pt x="356" y="482"/>
                  </a:lnTo>
                  <a:lnTo>
                    <a:pt x="356" y="472"/>
                  </a:lnTo>
                  <a:lnTo>
                    <a:pt x="353" y="463"/>
                  </a:lnTo>
                  <a:lnTo>
                    <a:pt x="347" y="460"/>
                  </a:lnTo>
                  <a:lnTo>
                    <a:pt x="340" y="46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3"/>
            <p:cNvSpPr>
              <a:spLocks noEditPoints="1"/>
            </p:cNvSpPr>
            <p:nvPr/>
          </p:nvSpPr>
          <p:spPr bwMode="auto">
            <a:xfrm>
              <a:off x="1033" y="7386"/>
              <a:ext cx="1626" cy="810"/>
            </a:xfrm>
            <a:custGeom>
              <a:avLst/>
              <a:gdLst/>
              <a:ahLst/>
              <a:cxnLst>
                <a:cxn ang="0">
                  <a:pos x="64" y="314"/>
                </a:cxn>
                <a:cxn ang="0">
                  <a:pos x="76" y="361"/>
                </a:cxn>
                <a:cxn ang="0">
                  <a:pos x="6" y="349"/>
                </a:cxn>
                <a:cxn ang="0">
                  <a:pos x="51" y="206"/>
                </a:cxn>
                <a:cxn ang="0">
                  <a:pos x="29" y="199"/>
                </a:cxn>
                <a:cxn ang="0">
                  <a:pos x="0" y="196"/>
                </a:cxn>
                <a:cxn ang="0">
                  <a:pos x="67" y="152"/>
                </a:cxn>
                <a:cxn ang="0">
                  <a:pos x="13" y="136"/>
                </a:cxn>
                <a:cxn ang="0">
                  <a:pos x="60" y="130"/>
                </a:cxn>
                <a:cxn ang="0">
                  <a:pos x="13" y="50"/>
                </a:cxn>
                <a:cxn ang="0">
                  <a:pos x="35" y="9"/>
                </a:cxn>
                <a:cxn ang="0">
                  <a:pos x="92" y="95"/>
                </a:cxn>
                <a:cxn ang="0">
                  <a:pos x="111" y="111"/>
                </a:cxn>
                <a:cxn ang="0">
                  <a:pos x="89" y="165"/>
                </a:cxn>
                <a:cxn ang="0">
                  <a:pos x="115" y="269"/>
                </a:cxn>
                <a:cxn ang="0">
                  <a:pos x="99" y="231"/>
                </a:cxn>
                <a:cxn ang="0">
                  <a:pos x="73" y="206"/>
                </a:cxn>
                <a:cxn ang="0">
                  <a:pos x="76" y="269"/>
                </a:cxn>
                <a:cxn ang="0">
                  <a:pos x="51" y="358"/>
                </a:cxn>
                <a:cxn ang="0">
                  <a:pos x="159" y="345"/>
                </a:cxn>
                <a:cxn ang="0">
                  <a:pos x="194" y="345"/>
                </a:cxn>
                <a:cxn ang="0">
                  <a:pos x="60" y="504"/>
                </a:cxn>
                <a:cxn ang="0">
                  <a:pos x="86" y="450"/>
                </a:cxn>
                <a:cxn ang="0">
                  <a:pos x="0" y="441"/>
                </a:cxn>
                <a:cxn ang="0">
                  <a:pos x="0" y="514"/>
                </a:cxn>
                <a:cxn ang="0">
                  <a:pos x="115" y="393"/>
                </a:cxn>
                <a:cxn ang="0">
                  <a:pos x="102" y="307"/>
                </a:cxn>
                <a:cxn ang="0">
                  <a:pos x="111" y="361"/>
                </a:cxn>
                <a:cxn ang="0">
                  <a:pos x="204" y="399"/>
                </a:cxn>
                <a:cxn ang="0">
                  <a:pos x="197" y="434"/>
                </a:cxn>
                <a:cxn ang="0">
                  <a:pos x="60" y="418"/>
                </a:cxn>
                <a:cxn ang="0">
                  <a:pos x="13" y="390"/>
                </a:cxn>
                <a:cxn ang="0">
                  <a:pos x="95" y="396"/>
                </a:cxn>
                <a:cxn ang="0">
                  <a:pos x="121" y="510"/>
                </a:cxn>
                <a:cxn ang="0">
                  <a:pos x="130" y="476"/>
                </a:cxn>
                <a:cxn ang="0">
                  <a:pos x="111" y="431"/>
                </a:cxn>
                <a:cxn ang="0">
                  <a:pos x="92" y="412"/>
                </a:cxn>
                <a:cxn ang="0">
                  <a:pos x="194" y="476"/>
                </a:cxn>
                <a:cxn ang="0">
                  <a:pos x="188" y="437"/>
                </a:cxn>
                <a:cxn ang="0">
                  <a:pos x="150" y="482"/>
                </a:cxn>
                <a:cxn ang="0">
                  <a:pos x="229" y="520"/>
                </a:cxn>
                <a:cxn ang="0">
                  <a:pos x="350" y="495"/>
                </a:cxn>
                <a:cxn ang="0">
                  <a:pos x="302" y="504"/>
                </a:cxn>
                <a:cxn ang="0">
                  <a:pos x="366" y="495"/>
                </a:cxn>
                <a:cxn ang="0">
                  <a:pos x="388" y="485"/>
                </a:cxn>
                <a:cxn ang="0">
                  <a:pos x="408" y="507"/>
                </a:cxn>
                <a:cxn ang="0">
                  <a:pos x="417" y="463"/>
                </a:cxn>
                <a:cxn ang="0">
                  <a:pos x="522" y="520"/>
                </a:cxn>
                <a:cxn ang="0">
                  <a:pos x="439" y="453"/>
                </a:cxn>
                <a:cxn ang="0">
                  <a:pos x="430" y="409"/>
                </a:cxn>
                <a:cxn ang="0">
                  <a:pos x="401" y="441"/>
                </a:cxn>
                <a:cxn ang="0">
                  <a:pos x="325" y="403"/>
                </a:cxn>
                <a:cxn ang="0">
                  <a:pos x="245" y="431"/>
                </a:cxn>
                <a:cxn ang="0">
                  <a:pos x="331" y="422"/>
                </a:cxn>
                <a:cxn ang="0">
                  <a:pos x="245" y="472"/>
                </a:cxn>
                <a:cxn ang="0">
                  <a:pos x="191" y="498"/>
                </a:cxn>
              </a:cxnLst>
              <a:rect l="0" t="0" r="r" b="b"/>
              <a:pathLst>
                <a:path w="525" h="523">
                  <a:moveTo>
                    <a:pt x="64" y="339"/>
                  </a:moveTo>
                  <a:lnTo>
                    <a:pt x="54" y="339"/>
                  </a:lnTo>
                  <a:lnTo>
                    <a:pt x="51" y="336"/>
                  </a:lnTo>
                  <a:lnTo>
                    <a:pt x="48" y="330"/>
                  </a:lnTo>
                  <a:lnTo>
                    <a:pt x="48" y="323"/>
                  </a:lnTo>
                  <a:lnTo>
                    <a:pt x="51" y="317"/>
                  </a:lnTo>
                  <a:lnTo>
                    <a:pt x="57" y="314"/>
                  </a:lnTo>
                  <a:lnTo>
                    <a:pt x="64" y="314"/>
                  </a:lnTo>
                  <a:lnTo>
                    <a:pt x="73" y="320"/>
                  </a:lnTo>
                  <a:lnTo>
                    <a:pt x="80" y="326"/>
                  </a:lnTo>
                  <a:lnTo>
                    <a:pt x="83" y="330"/>
                  </a:lnTo>
                  <a:lnTo>
                    <a:pt x="86" y="336"/>
                  </a:lnTo>
                  <a:lnTo>
                    <a:pt x="86" y="345"/>
                  </a:lnTo>
                  <a:lnTo>
                    <a:pt x="86" y="352"/>
                  </a:lnTo>
                  <a:lnTo>
                    <a:pt x="83" y="358"/>
                  </a:lnTo>
                  <a:lnTo>
                    <a:pt x="76" y="361"/>
                  </a:lnTo>
                  <a:lnTo>
                    <a:pt x="70" y="368"/>
                  </a:lnTo>
                  <a:lnTo>
                    <a:pt x="60" y="371"/>
                  </a:lnTo>
                  <a:lnTo>
                    <a:pt x="51" y="374"/>
                  </a:lnTo>
                  <a:lnTo>
                    <a:pt x="41" y="374"/>
                  </a:lnTo>
                  <a:lnTo>
                    <a:pt x="32" y="371"/>
                  </a:lnTo>
                  <a:lnTo>
                    <a:pt x="22" y="364"/>
                  </a:lnTo>
                  <a:lnTo>
                    <a:pt x="16" y="358"/>
                  </a:lnTo>
                  <a:lnTo>
                    <a:pt x="6" y="349"/>
                  </a:lnTo>
                  <a:lnTo>
                    <a:pt x="3" y="339"/>
                  </a:lnTo>
                  <a:lnTo>
                    <a:pt x="0" y="323"/>
                  </a:lnTo>
                  <a:lnTo>
                    <a:pt x="0" y="307"/>
                  </a:lnTo>
                  <a:lnTo>
                    <a:pt x="3" y="295"/>
                  </a:lnTo>
                  <a:lnTo>
                    <a:pt x="6" y="282"/>
                  </a:lnTo>
                  <a:lnTo>
                    <a:pt x="19" y="263"/>
                  </a:lnTo>
                  <a:lnTo>
                    <a:pt x="32" y="241"/>
                  </a:lnTo>
                  <a:lnTo>
                    <a:pt x="51" y="206"/>
                  </a:lnTo>
                  <a:lnTo>
                    <a:pt x="67" y="171"/>
                  </a:lnTo>
                  <a:lnTo>
                    <a:pt x="51" y="168"/>
                  </a:lnTo>
                  <a:lnTo>
                    <a:pt x="35" y="171"/>
                  </a:lnTo>
                  <a:lnTo>
                    <a:pt x="29" y="174"/>
                  </a:lnTo>
                  <a:lnTo>
                    <a:pt x="22" y="180"/>
                  </a:lnTo>
                  <a:lnTo>
                    <a:pt x="19" y="187"/>
                  </a:lnTo>
                  <a:lnTo>
                    <a:pt x="19" y="196"/>
                  </a:lnTo>
                  <a:lnTo>
                    <a:pt x="29" y="199"/>
                  </a:lnTo>
                  <a:lnTo>
                    <a:pt x="32" y="206"/>
                  </a:lnTo>
                  <a:lnTo>
                    <a:pt x="32" y="215"/>
                  </a:lnTo>
                  <a:lnTo>
                    <a:pt x="25" y="222"/>
                  </a:lnTo>
                  <a:lnTo>
                    <a:pt x="19" y="225"/>
                  </a:lnTo>
                  <a:lnTo>
                    <a:pt x="13" y="225"/>
                  </a:lnTo>
                  <a:lnTo>
                    <a:pt x="6" y="218"/>
                  </a:lnTo>
                  <a:lnTo>
                    <a:pt x="0" y="209"/>
                  </a:lnTo>
                  <a:lnTo>
                    <a:pt x="0" y="196"/>
                  </a:lnTo>
                  <a:lnTo>
                    <a:pt x="0" y="180"/>
                  </a:lnTo>
                  <a:lnTo>
                    <a:pt x="6" y="171"/>
                  </a:lnTo>
                  <a:lnTo>
                    <a:pt x="16" y="165"/>
                  </a:lnTo>
                  <a:lnTo>
                    <a:pt x="29" y="158"/>
                  </a:lnTo>
                  <a:lnTo>
                    <a:pt x="41" y="155"/>
                  </a:lnTo>
                  <a:lnTo>
                    <a:pt x="54" y="155"/>
                  </a:lnTo>
                  <a:lnTo>
                    <a:pt x="67" y="158"/>
                  </a:lnTo>
                  <a:lnTo>
                    <a:pt x="67" y="152"/>
                  </a:lnTo>
                  <a:lnTo>
                    <a:pt x="70" y="149"/>
                  </a:lnTo>
                  <a:lnTo>
                    <a:pt x="57" y="142"/>
                  </a:lnTo>
                  <a:lnTo>
                    <a:pt x="48" y="139"/>
                  </a:lnTo>
                  <a:lnTo>
                    <a:pt x="38" y="136"/>
                  </a:lnTo>
                  <a:lnTo>
                    <a:pt x="25" y="139"/>
                  </a:lnTo>
                  <a:lnTo>
                    <a:pt x="22" y="139"/>
                  </a:lnTo>
                  <a:lnTo>
                    <a:pt x="16" y="139"/>
                  </a:lnTo>
                  <a:lnTo>
                    <a:pt x="13" y="136"/>
                  </a:lnTo>
                  <a:lnTo>
                    <a:pt x="9" y="133"/>
                  </a:lnTo>
                  <a:lnTo>
                    <a:pt x="9" y="126"/>
                  </a:lnTo>
                  <a:lnTo>
                    <a:pt x="13" y="123"/>
                  </a:lnTo>
                  <a:lnTo>
                    <a:pt x="16" y="120"/>
                  </a:lnTo>
                  <a:lnTo>
                    <a:pt x="19" y="117"/>
                  </a:lnTo>
                  <a:lnTo>
                    <a:pt x="35" y="114"/>
                  </a:lnTo>
                  <a:lnTo>
                    <a:pt x="48" y="120"/>
                  </a:lnTo>
                  <a:lnTo>
                    <a:pt x="60" y="130"/>
                  </a:lnTo>
                  <a:lnTo>
                    <a:pt x="70" y="139"/>
                  </a:lnTo>
                  <a:lnTo>
                    <a:pt x="67" y="130"/>
                  </a:lnTo>
                  <a:lnTo>
                    <a:pt x="64" y="117"/>
                  </a:lnTo>
                  <a:lnTo>
                    <a:pt x="60" y="107"/>
                  </a:lnTo>
                  <a:lnTo>
                    <a:pt x="54" y="98"/>
                  </a:lnTo>
                  <a:lnTo>
                    <a:pt x="41" y="82"/>
                  </a:lnTo>
                  <a:lnTo>
                    <a:pt x="25" y="66"/>
                  </a:lnTo>
                  <a:lnTo>
                    <a:pt x="13" y="50"/>
                  </a:lnTo>
                  <a:lnTo>
                    <a:pt x="3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3" y="6"/>
                  </a:lnTo>
                  <a:lnTo>
                    <a:pt x="9" y="3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35" y="9"/>
                  </a:lnTo>
                  <a:lnTo>
                    <a:pt x="45" y="19"/>
                  </a:lnTo>
                  <a:lnTo>
                    <a:pt x="54" y="38"/>
                  </a:lnTo>
                  <a:lnTo>
                    <a:pt x="64" y="63"/>
                  </a:lnTo>
                  <a:lnTo>
                    <a:pt x="70" y="88"/>
                  </a:lnTo>
                  <a:lnTo>
                    <a:pt x="76" y="114"/>
                  </a:lnTo>
                  <a:lnTo>
                    <a:pt x="80" y="107"/>
                  </a:lnTo>
                  <a:lnTo>
                    <a:pt x="86" y="98"/>
                  </a:lnTo>
                  <a:lnTo>
                    <a:pt x="92" y="95"/>
                  </a:lnTo>
                  <a:lnTo>
                    <a:pt x="102" y="92"/>
                  </a:lnTo>
                  <a:lnTo>
                    <a:pt x="108" y="92"/>
                  </a:lnTo>
                  <a:lnTo>
                    <a:pt x="111" y="92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15" y="104"/>
                  </a:lnTo>
                  <a:lnTo>
                    <a:pt x="115" y="107"/>
                  </a:lnTo>
                  <a:lnTo>
                    <a:pt x="111" y="111"/>
                  </a:lnTo>
                  <a:lnTo>
                    <a:pt x="108" y="111"/>
                  </a:lnTo>
                  <a:lnTo>
                    <a:pt x="99" y="114"/>
                  </a:lnTo>
                  <a:lnTo>
                    <a:pt x="89" y="120"/>
                  </a:lnTo>
                  <a:lnTo>
                    <a:pt x="83" y="126"/>
                  </a:lnTo>
                  <a:lnTo>
                    <a:pt x="76" y="133"/>
                  </a:lnTo>
                  <a:lnTo>
                    <a:pt x="76" y="149"/>
                  </a:lnTo>
                  <a:lnTo>
                    <a:pt x="76" y="161"/>
                  </a:lnTo>
                  <a:lnTo>
                    <a:pt x="89" y="165"/>
                  </a:lnTo>
                  <a:lnTo>
                    <a:pt x="99" y="168"/>
                  </a:lnTo>
                  <a:lnTo>
                    <a:pt x="105" y="174"/>
                  </a:lnTo>
                  <a:lnTo>
                    <a:pt x="111" y="184"/>
                  </a:lnTo>
                  <a:lnTo>
                    <a:pt x="124" y="199"/>
                  </a:lnTo>
                  <a:lnTo>
                    <a:pt x="127" y="218"/>
                  </a:lnTo>
                  <a:lnTo>
                    <a:pt x="127" y="241"/>
                  </a:lnTo>
                  <a:lnTo>
                    <a:pt x="118" y="260"/>
                  </a:lnTo>
                  <a:lnTo>
                    <a:pt x="115" y="269"/>
                  </a:lnTo>
                  <a:lnTo>
                    <a:pt x="105" y="279"/>
                  </a:lnTo>
                  <a:lnTo>
                    <a:pt x="95" y="285"/>
                  </a:lnTo>
                  <a:lnTo>
                    <a:pt x="86" y="295"/>
                  </a:lnTo>
                  <a:lnTo>
                    <a:pt x="92" y="282"/>
                  </a:lnTo>
                  <a:lnTo>
                    <a:pt x="95" y="266"/>
                  </a:lnTo>
                  <a:lnTo>
                    <a:pt x="95" y="253"/>
                  </a:lnTo>
                  <a:lnTo>
                    <a:pt x="92" y="241"/>
                  </a:lnTo>
                  <a:lnTo>
                    <a:pt x="99" y="231"/>
                  </a:lnTo>
                  <a:lnTo>
                    <a:pt x="105" y="225"/>
                  </a:lnTo>
                  <a:lnTo>
                    <a:pt x="108" y="212"/>
                  </a:lnTo>
                  <a:lnTo>
                    <a:pt x="105" y="203"/>
                  </a:lnTo>
                  <a:lnTo>
                    <a:pt x="102" y="193"/>
                  </a:lnTo>
                  <a:lnTo>
                    <a:pt x="95" y="184"/>
                  </a:lnTo>
                  <a:lnTo>
                    <a:pt x="89" y="177"/>
                  </a:lnTo>
                  <a:lnTo>
                    <a:pt x="76" y="174"/>
                  </a:lnTo>
                  <a:lnTo>
                    <a:pt x="73" y="206"/>
                  </a:lnTo>
                  <a:lnTo>
                    <a:pt x="64" y="238"/>
                  </a:lnTo>
                  <a:lnTo>
                    <a:pt x="54" y="263"/>
                  </a:lnTo>
                  <a:lnTo>
                    <a:pt x="41" y="288"/>
                  </a:lnTo>
                  <a:lnTo>
                    <a:pt x="51" y="279"/>
                  </a:lnTo>
                  <a:lnTo>
                    <a:pt x="64" y="269"/>
                  </a:lnTo>
                  <a:lnTo>
                    <a:pt x="73" y="260"/>
                  </a:lnTo>
                  <a:lnTo>
                    <a:pt x="83" y="247"/>
                  </a:lnTo>
                  <a:lnTo>
                    <a:pt x="76" y="269"/>
                  </a:lnTo>
                  <a:lnTo>
                    <a:pt x="67" y="288"/>
                  </a:lnTo>
                  <a:lnTo>
                    <a:pt x="51" y="304"/>
                  </a:lnTo>
                  <a:lnTo>
                    <a:pt x="25" y="323"/>
                  </a:lnTo>
                  <a:lnTo>
                    <a:pt x="25" y="336"/>
                  </a:lnTo>
                  <a:lnTo>
                    <a:pt x="29" y="345"/>
                  </a:lnTo>
                  <a:lnTo>
                    <a:pt x="35" y="352"/>
                  </a:lnTo>
                  <a:lnTo>
                    <a:pt x="41" y="355"/>
                  </a:lnTo>
                  <a:lnTo>
                    <a:pt x="51" y="358"/>
                  </a:lnTo>
                  <a:lnTo>
                    <a:pt x="60" y="352"/>
                  </a:lnTo>
                  <a:lnTo>
                    <a:pt x="64" y="345"/>
                  </a:lnTo>
                  <a:lnTo>
                    <a:pt x="64" y="339"/>
                  </a:lnTo>
                  <a:close/>
                  <a:moveTo>
                    <a:pt x="127" y="399"/>
                  </a:moveTo>
                  <a:lnTo>
                    <a:pt x="127" y="396"/>
                  </a:lnTo>
                  <a:lnTo>
                    <a:pt x="137" y="374"/>
                  </a:lnTo>
                  <a:lnTo>
                    <a:pt x="150" y="358"/>
                  </a:lnTo>
                  <a:lnTo>
                    <a:pt x="159" y="345"/>
                  </a:lnTo>
                  <a:lnTo>
                    <a:pt x="169" y="336"/>
                  </a:lnTo>
                  <a:lnTo>
                    <a:pt x="178" y="330"/>
                  </a:lnTo>
                  <a:lnTo>
                    <a:pt x="185" y="326"/>
                  </a:lnTo>
                  <a:lnTo>
                    <a:pt x="191" y="326"/>
                  </a:lnTo>
                  <a:lnTo>
                    <a:pt x="197" y="330"/>
                  </a:lnTo>
                  <a:lnTo>
                    <a:pt x="197" y="333"/>
                  </a:lnTo>
                  <a:lnTo>
                    <a:pt x="197" y="339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1" y="364"/>
                  </a:lnTo>
                  <a:lnTo>
                    <a:pt x="169" y="377"/>
                  </a:lnTo>
                  <a:lnTo>
                    <a:pt x="150" y="387"/>
                  </a:lnTo>
                  <a:lnTo>
                    <a:pt x="127" y="396"/>
                  </a:lnTo>
                  <a:lnTo>
                    <a:pt x="127" y="399"/>
                  </a:lnTo>
                  <a:close/>
                  <a:moveTo>
                    <a:pt x="54" y="488"/>
                  </a:moveTo>
                  <a:lnTo>
                    <a:pt x="60" y="504"/>
                  </a:lnTo>
                  <a:lnTo>
                    <a:pt x="70" y="517"/>
                  </a:lnTo>
                  <a:lnTo>
                    <a:pt x="83" y="523"/>
                  </a:lnTo>
                  <a:lnTo>
                    <a:pt x="102" y="523"/>
                  </a:lnTo>
                  <a:lnTo>
                    <a:pt x="92" y="504"/>
                  </a:lnTo>
                  <a:lnTo>
                    <a:pt x="89" y="485"/>
                  </a:lnTo>
                  <a:lnTo>
                    <a:pt x="89" y="469"/>
                  </a:lnTo>
                  <a:lnTo>
                    <a:pt x="95" y="453"/>
                  </a:lnTo>
                  <a:lnTo>
                    <a:pt x="86" y="450"/>
                  </a:lnTo>
                  <a:lnTo>
                    <a:pt x="80" y="444"/>
                  </a:lnTo>
                  <a:lnTo>
                    <a:pt x="73" y="437"/>
                  </a:lnTo>
                  <a:lnTo>
                    <a:pt x="73" y="428"/>
                  </a:lnTo>
                  <a:lnTo>
                    <a:pt x="54" y="434"/>
                  </a:lnTo>
                  <a:lnTo>
                    <a:pt x="38" y="434"/>
                  </a:lnTo>
                  <a:lnTo>
                    <a:pt x="19" y="431"/>
                  </a:lnTo>
                  <a:lnTo>
                    <a:pt x="0" y="425"/>
                  </a:lnTo>
                  <a:lnTo>
                    <a:pt x="0" y="441"/>
                  </a:lnTo>
                  <a:lnTo>
                    <a:pt x="6" y="453"/>
                  </a:lnTo>
                  <a:lnTo>
                    <a:pt x="19" y="463"/>
                  </a:lnTo>
                  <a:lnTo>
                    <a:pt x="35" y="469"/>
                  </a:lnTo>
                  <a:lnTo>
                    <a:pt x="19" y="479"/>
                  </a:lnTo>
                  <a:lnTo>
                    <a:pt x="6" y="491"/>
                  </a:lnTo>
                  <a:lnTo>
                    <a:pt x="3" y="498"/>
                  </a:lnTo>
                  <a:lnTo>
                    <a:pt x="0" y="507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9" y="523"/>
                  </a:lnTo>
                  <a:lnTo>
                    <a:pt x="16" y="523"/>
                  </a:lnTo>
                  <a:lnTo>
                    <a:pt x="25" y="520"/>
                  </a:lnTo>
                  <a:lnTo>
                    <a:pt x="32" y="517"/>
                  </a:lnTo>
                  <a:lnTo>
                    <a:pt x="45" y="504"/>
                  </a:lnTo>
                  <a:lnTo>
                    <a:pt x="54" y="488"/>
                  </a:lnTo>
                  <a:close/>
                  <a:moveTo>
                    <a:pt x="115" y="393"/>
                  </a:moveTo>
                  <a:lnTo>
                    <a:pt x="124" y="374"/>
                  </a:lnTo>
                  <a:lnTo>
                    <a:pt x="130" y="355"/>
                  </a:lnTo>
                  <a:lnTo>
                    <a:pt x="130" y="342"/>
                  </a:lnTo>
                  <a:lnTo>
                    <a:pt x="127" y="333"/>
                  </a:lnTo>
                  <a:lnTo>
                    <a:pt x="124" y="320"/>
                  </a:lnTo>
                  <a:lnTo>
                    <a:pt x="115" y="314"/>
                  </a:lnTo>
                  <a:lnTo>
                    <a:pt x="108" y="307"/>
                  </a:lnTo>
                  <a:lnTo>
                    <a:pt x="102" y="307"/>
                  </a:lnTo>
                  <a:lnTo>
                    <a:pt x="99" y="311"/>
                  </a:lnTo>
                  <a:lnTo>
                    <a:pt x="92" y="314"/>
                  </a:lnTo>
                  <a:lnTo>
                    <a:pt x="92" y="317"/>
                  </a:lnTo>
                  <a:lnTo>
                    <a:pt x="89" y="323"/>
                  </a:lnTo>
                  <a:lnTo>
                    <a:pt x="92" y="330"/>
                  </a:lnTo>
                  <a:lnTo>
                    <a:pt x="95" y="333"/>
                  </a:lnTo>
                  <a:lnTo>
                    <a:pt x="105" y="345"/>
                  </a:lnTo>
                  <a:lnTo>
                    <a:pt x="111" y="361"/>
                  </a:lnTo>
                  <a:lnTo>
                    <a:pt x="115" y="374"/>
                  </a:lnTo>
                  <a:lnTo>
                    <a:pt x="115" y="393"/>
                  </a:lnTo>
                  <a:close/>
                  <a:moveTo>
                    <a:pt x="134" y="409"/>
                  </a:moveTo>
                  <a:lnTo>
                    <a:pt x="150" y="399"/>
                  </a:lnTo>
                  <a:lnTo>
                    <a:pt x="172" y="393"/>
                  </a:lnTo>
                  <a:lnTo>
                    <a:pt x="181" y="393"/>
                  </a:lnTo>
                  <a:lnTo>
                    <a:pt x="194" y="396"/>
                  </a:lnTo>
                  <a:lnTo>
                    <a:pt x="204" y="399"/>
                  </a:lnTo>
                  <a:lnTo>
                    <a:pt x="213" y="409"/>
                  </a:lnTo>
                  <a:lnTo>
                    <a:pt x="216" y="415"/>
                  </a:lnTo>
                  <a:lnTo>
                    <a:pt x="216" y="422"/>
                  </a:lnTo>
                  <a:lnTo>
                    <a:pt x="216" y="428"/>
                  </a:lnTo>
                  <a:lnTo>
                    <a:pt x="213" y="431"/>
                  </a:lnTo>
                  <a:lnTo>
                    <a:pt x="207" y="434"/>
                  </a:lnTo>
                  <a:lnTo>
                    <a:pt x="201" y="434"/>
                  </a:lnTo>
                  <a:lnTo>
                    <a:pt x="197" y="434"/>
                  </a:lnTo>
                  <a:lnTo>
                    <a:pt x="191" y="428"/>
                  </a:lnTo>
                  <a:lnTo>
                    <a:pt x="178" y="418"/>
                  </a:lnTo>
                  <a:lnTo>
                    <a:pt x="166" y="412"/>
                  </a:lnTo>
                  <a:lnTo>
                    <a:pt x="150" y="412"/>
                  </a:lnTo>
                  <a:lnTo>
                    <a:pt x="134" y="409"/>
                  </a:lnTo>
                  <a:close/>
                  <a:moveTo>
                    <a:pt x="95" y="396"/>
                  </a:moveTo>
                  <a:lnTo>
                    <a:pt x="80" y="409"/>
                  </a:lnTo>
                  <a:lnTo>
                    <a:pt x="60" y="418"/>
                  </a:lnTo>
                  <a:lnTo>
                    <a:pt x="51" y="422"/>
                  </a:lnTo>
                  <a:lnTo>
                    <a:pt x="38" y="422"/>
                  </a:lnTo>
                  <a:lnTo>
                    <a:pt x="25" y="418"/>
                  </a:lnTo>
                  <a:lnTo>
                    <a:pt x="16" y="412"/>
                  </a:lnTo>
                  <a:lnTo>
                    <a:pt x="13" y="406"/>
                  </a:lnTo>
                  <a:lnTo>
                    <a:pt x="9" y="399"/>
                  </a:lnTo>
                  <a:lnTo>
                    <a:pt x="9" y="393"/>
                  </a:lnTo>
                  <a:lnTo>
                    <a:pt x="13" y="390"/>
                  </a:lnTo>
                  <a:lnTo>
                    <a:pt x="19" y="387"/>
                  </a:lnTo>
                  <a:lnTo>
                    <a:pt x="22" y="384"/>
                  </a:lnTo>
                  <a:lnTo>
                    <a:pt x="29" y="384"/>
                  </a:lnTo>
                  <a:lnTo>
                    <a:pt x="35" y="387"/>
                  </a:lnTo>
                  <a:lnTo>
                    <a:pt x="48" y="396"/>
                  </a:lnTo>
                  <a:lnTo>
                    <a:pt x="64" y="399"/>
                  </a:lnTo>
                  <a:lnTo>
                    <a:pt x="80" y="396"/>
                  </a:lnTo>
                  <a:lnTo>
                    <a:pt x="95" y="396"/>
                  </a:lnTo>
                  <a:close/>
                  <a:moveTo>
                    <a:pt x="130" y="428"/>
                  </a:moveTo>
                  <a:lnTo>
                    <a:pt x="115" y="444"/>
                  </a:lnTo>
                  <a:lnTo>
                    <a:pt x="105" y="463"/>
                  </a:lnTo>
                  <a:lnTo>
                    <a:pt x="105" y="476"/>
                  </a:lnTo>
                  <a:lnTo>
                    <a:pt x="105" y="485"/>
                  </a:lnTo>
                  <a:lnTo>
                    <a:pt x="108" y="498"/>
                  </a:lnTo>
                  <a:lnTo>
                    <a:pt x="115" y="507"/>
                  </a:lnTo>
                  <a:lnTo>
                    <a:pt x="121" y="510"/>
                  </a:lnTo>
                  <a:lnTo>
                    <a:pt x="124" y="514"/>
                  </a:lnTo>
                  <a:lnTo>
                    <a:pt x="130" y="514"/>
                  </a:lnTo>
                  <a:lnTo>
                    <a:pt x="137" y="510"/>
                  </a:lnTo>
                  <a:lnTo>
                    <a:pt x="140" y="507"/>
                  </a:lnTo>
                  <a:lnTo>
                    <a:pt x="140" y="501"/>
                  </a:lnTo>
                  <a:lnTo>
                    <a:pt x="140" y="495"/>
                  </a:lnTo>
                  <a:lnTo>
                    <a:pt x="137" y="488"/>
                  </a:lnTo>
                  <a:lnTo>
                    <a:pt x="130" y="476"/>
                  </a:lnTo>
                  <a:lnTo>
                    <a:pt x="127" y="460"/>
                  </a:lnTo>
                  <a:lnTo>
                    <a:pt x="127" y="444"/>
                  </a:lnTo>
                  <a:lnTo>
                    <a:pt x="130" y="428"/>
                  </a:lnTo>
                  <a:close/>
                  <a:moveTo>
                    <a:pt x="92" y="431"/>
                  </a:moveTo>
                  <a:lnTo>
                    <a:pt x="95" y="434"/>
                  </a:lnTo>
                  <a:lnTo>
                    <a:pt x="102" y="437"/>
                  </a:lnTo>
                  <a:lnTo>
                    <a:pt x="105" y="434"/>
                  </a:lnTo>
                  <a:lnTo>
                    <a:pt x="111" y="431"/>
                  </a:lnTo>
                  <a:lnTo>
                    <a:pt x="115" y="428"/>
                  </a:lnTo>
                  <a:lnTo>
                    <a:pt x="115" y="422"/>
                  </a:lnTo>
                  <a:lnTo>
                    <a:pt x="115" y="418"/>
                  </a:lnTo>
                  <a:lnTo>
                    <a:pt x="111" y="412"/>
                  </a:lnTo>
                  <a:lnTo>
                    <a:pt x="105" y="409"/>
                  </a:lnTo>
                  <a:lnTo>
                    <a:pt x="102" y="409"/>
                  </a:lnTo>
                  <a:lnTo>
                    <a:pt x="95" y="409"/>
                  </a:lnTo>
                  <a:lnTo>
                    <a:pt x="92" y="412"/>
                  </a:lnTo>
                  <a:lnTo>
                    <a:pt x="89" y="418"/>
                  </a:lnTo>
                  <a:lnTo>
                    <a:pt x="86" y="422"/>
                  </a:lnTo>
                  <a:lnTo>
                    <a:pt x="89" y="428"/>
                  </a:lnTo>
                  <a:lnTo>
                    <a:pt x="92" y="431"/>
                  </a:lnTo>
                  <a:close/>
                  <a:moveTo>
                    <a:pt x="185" y="460"/>
                  </a:moveTo>
                  <a:lnTo>
                    <a:pt x="188" y="469"/>
                  </a:lnTo>
                  <a:lnTo>
                    <a:pt x="191" y="472"/>
                  </a:lnTo>
                  <a:lnTo>
                    <a:pt x="194" y="476"/>
                  </a:lnTo>
                  <a:lnTo>
                    <a:pt x="201" y="476"/>
                  </a:lnTo>
                  <a:lnTo>
                    <a:pt x="207" y="472"/>
                  </a:lnTo>
                  <a:lnTo>
                    <a:pt x="210" y="466"/>
                  </a:lnTo>
                  <a:lnTo>
                    <a:pt x="210" y="460"/>
                  </a:lnTo>
                  <a:lnTo>
                    <a:pt x="204" y="450"/>
                  </a:lnTo>
                  <a:lnTo>
                    <a:pt x="201" y="444"/>
                  </a:lnTo>
                  <a:lnTo>
                    <a:pt x="194" y="441"/>
                  </a:lnTo>
                  <a:lnTo>
                    <a:pt x="188" y="437"/>
                  </a:lnTo>
                  <a:lnTo>
                    <a:pt x="181" y="437"/>
                  </a:lnTo>
                  <a:lnTo>
                    <a:pt x="175" y="441"/>
                  </a:lnTo>
                  <a:lnTo>
                    <a:pt x="169" y="441"/>
                  </a:lnTo>
                  <a:lnTo>
                    <a:pt x="162" y="447"/>
                  </a:lnTo>
                  <a:lnTo>
                    <a:pt x="156" y="453"/>
                  </a:lnTo>
                  <a:lnTo>
                    <a:pt x="153" y="463"/>
                  </a:lnTo>
                  <a:lnTo>
                    <a:pt x="150" y="472"/>
                  </a:lnTo>
                  <a:lnTo>
                    <a:pt x="150" y="482"/>
                  </a:lnTo>
                  <a:lnTo>
                    <a:pt x="153" y="491"/>
                  </a:lnTo>
                  <a:lnTo>
                    <a:pt x="159" y="501"/>
                  </a:lnTo>
                  <a:lnTo>
                    <a:pt x="166" y="507"/>
                  </a:lnTo>
                  <a:lnTo>
                    <a:pt x="175" y="517"/>
                  </a:lnTo>
                  <a:lnTo>
                    <a:pt x="185" y="520"/>
                  </a:lnTo>
                  <a:lnTo>
                    <a:pt x="204" y="523"/>
                  </a:lnTo>
                  <a:lnTo>
                    <a:pt x="216" y="523"/>
                  </a:lnTo>
                  <a:lnTo>
                    <a:pt x="229" y="520"/>
                  </a:lnTo>
                  <a:lnTo>
                    <a:pt x="242" y="517"/>
                  </a:lnTo>
                  <a:lnTo>
                    <a:pt x="264" y="504"/>
                  </a:lnTo>
                  <a:lnTo>
                    <a:pt x="283" y="491"/>
                  </a:lnTo>
                  <a:lnTo>
                    <a:pt x="318" y="472"/>
                  </a:lnTo>
                  <a:lnTo>
                    <a:pt x="357" y="460"/>
                  </a:lnTo>
                  <a:lnTo>
                    <a:pt x="360" y="472"/>
                  </a:lnTo>
                  <a:lnTo>
                    <a:pt x="353" y="488"/>
                  </a:lnTo>
                  <a:lnTo>
                    <a:pt x="350" y="495"/>
                  </a:lnTo>
                  <a:lnTo>
                    <a:pt x="344" y="501"/>
                  </a:lnTo>
                  <a:lnTo>
                    <a:pt x="337" y="504"/>
                  </a:lnTo>
                  <a:lnTo>
                    <a:pt x="328" y="504"/>
                  </a:lnTo>
                  <a:lnTo>
                    <a:pt x="325" y="495"/>
                  </a:lnTo>
                  <a:lnTo>
                    <a:pt x="318" y="491"/>
                  </a:lnTo>
                  <a:lnTo>
                    <a:pt x="309" y="491"/>
                  </a:lnTo>
                  <a:lnTo>
                    <a:pt x="302" y="498"/>
                  </a:lnTo>
                  <a:lnTo>
                    <a:pt x="302" y="504"/>
                  </a:lnTo>
                  <a:lnTo>
                    <a:pt x="302" y="510"/>
                  </a:lnTo>
                  <a:lnTo>
                    <a:pt x="306" y="517"/>
                  </a:lnTo>
                  <a:lnTo>
                    <a:pt x="315" y="523"/>
                  </a:lnTo>
                  <a:lnTo>
                    <a:pt x="331" y="523"/>
                  </a:lnTo>
                  <a:lnTo>
                    <a:pt x="344" y="523"/>
                  </a:lnTo>
                  <a:lnTo>
                    <a:pt x="353" y="517"/>
                  </a:lnTo>
                  <a:lnTo>
                    <a:pt x="363" y="507"/>
                  </a:lnTo>
                  <a:lnTo>
                    <a:pt x="366" y="495"/>
                  </a:lnTo>
                  <a:lnTo>
                    <a:pt x="369" y="482"/>
                  </a:lnTo>
                  <a:lnTo>
                    <a:pt x="369" y="469"/>
                  </a:lnTo>
                  <a:lnTo>
                    <a:pt x="369" y="456"/>
                  </a:lnTo>
                  <a:lnTo>
                    <a:pt x="373" y="456"/>
                  </a:lnTo>
                  <a:lnTo>
                    <a:pt x="379" y="456"/>
                  </a:lnTo>
                  <a:lnTo>
                    <a:pt x="382" y="466"/>
                  </a:lnTo>
                  <a:lnTo>
                    <a:pt x="388" y="476"/>
                  </a:lnTo>
                  <a:lnTo>
                    <a:pt x="388" y="485"/>
                  </a:lnTo>
                  <a:lnTo>
                    <a:pt x="388" y="498"/>
                  </a:lnTo>
                  <a:lnTo>
                    <a:pt x="385" y="504"/>
                  </a:lnTo>
                  <a:lnTo>
                    <a:pt x="388" y="507"/>
                  </a:lnTo>
                  <a:lnTo>
                    <a:pt x="392" y="510"/>
                  </a:lnTo>
                  <a:lnTo>
                    <a:pt x="395" y="514"/>
                  </a:lnTo>
                  <a:lnTo>
                    <a:pt x="398" y="514"/>
                  </a:lnTo>
                  <a:lnTo>
                    <a:pt x="404" y="510"/>
                  </a:lnTo>
                  <a:lnTo>
                    <a:pt x="408" y="507"/>
                  </a:lnTo>
                  <a:lnTo>
                    <a:pt x="411" y="504"/>
                  </a:lnTo>
                  <a:lnTo>
                    <a:pt x="411" y="488"/>
                  </a:lnTo>
                  <a:lnTo>
                    <a:pt x="408" y="476"/>
                  </a:lnTo>
                  <a:lnTo>
                    <a:pt x="398" y="463"/>
                  </a:lnTo>
                  <a:lnTo>
                    <a:pt x="385" y="456"/>
                  </a:lnTo>
                  <a:lnTo>
                    <a:pt x="398" y="456"/>
                  </a:lnTo>
                  <a:lnTo>
                    <a:pt x="408" y="460"/>
                  </a:lnTo>
                  <a:lnTo>
                    <a:pt x="417" y="463"/>
                  </a:lnTo>
                  <a:lnTo>
                    <a:pt x="430" y="469"/>
                  </a:lnTo>
                  <a:lnTo>
                    <a:pt x="446" y="482"/>
                  </a:lnTo>
                  <a:lnTo>
                    <a:pt x="462" y="498"/>
                  </a:lnTo>
                  <a:lnTo>
                    <a:pt x="478" y="514"/>
                  </a:lnTo>
                  <a:lnTo>
                    <a:pt x="497" y="520"/>
                  </a:lnTo>
                  <a:lnTo>
                    <a:pt x="506" y="523"/>
                  </a:lnTo>
                  <a:lnTo>
                    <a:pt x="516" y="523"/>
                  </a:lnTo>
                  <a:lnTo>
                    <a:pt x="522" y="520"/>
                  </a:lnTo>
                  <a:lnTo>
                    <a:pt x="525" y="514"/>
                  </a:lnTo>
                  <a:lnTo>
                    <a:pt x="525" y="507"/>
                  </a:lnTo>
                  <a:lnTo>
                    <a:pt x="525" y="498"/>
                  </a:lnTo>
                  <a:lnTo>
                    <a:pt x="519" y="488"/>
                  </a:lnTo>
                  <a:lnTo>
                    <a:pt x="509" y="479"/>
                  </a:lnTo>
                  <a:lnTo>
                    <a:pt x="487" y="469"/>
                  </a:lnTo>
                  <a:lnTo>
                    <a:pt x="465" y="460"/>
                  </a:lnTo>
                  <a:lnTo>
                    <a:pt x="439" y="453"/>
                  </a:lnTo>
                  <a:lnTo>
                    <a:pt x="411" y="447"/>
                  </a:lnTo>
                  <a:lnTo>
                    <a:pt x="420" y="444"/>
                  </a:lnTo>
                  <a:lnTo>
                    <a:pt x="427" y="437"/>
                  </a:lnTo>
                  <a:lnTo>
                    <a:pt x="433" y="431"/>
                  </a:lnTo>
                  <a:lnTo>
                    <a:pt x="436" y="422"/>
                  </a:lnTo>
                  <a:lnTo>
                    <a:pt x="436" y="415"/>
                  </a:lnTo>
                  <a:lnTo>
                    <a:pt x="433" y="412"/>
                  </a:lnTo>
                  <a:lnTo>
                    <a:pt x="430" y="409"/>
                  </a:lnTo>
                  <a:lnTo>
                    <a:pt x="427" y="409"/>
                  </a:lnTo>
                  <a:lnTo>
                    <a:pt x="423" y="409"/>
                  </a:lnTo>
                  <a:lnTo>
                    <a:pt x="420" y="409"/>
                  </a:lnTo>
                  <a:lnTo>
                    <a:pt x="417" y="412"/>
                  </a:lnTo>
                  <a:lnTo>
                    <a:pt x="414" y="418"/>
                  </a:lnTo>
                  <a:lnTo>
                    <a:pt x="411" y="428"/>
                  </a:lnTo>
                  <a:lnTo>
                    <a:pt x="408" y="434"/>
                  </a:lnTo>
                  <a:lnTo>
                    <a:pt x="401" y="441"/>
                  </a:lnTo>
                  <a:lnTo>
                    <a:pt x="392" y="447"/>
                  </a:lnTo>
                  <a:lnTo>
                    <a:pt x="379" y="447"/>
                  </a:lnTo>
                  <a:lnTo>
                    <a:pt x="366" y="447"/>
                  </a:lnTo>
                  <a:lnTo>
                    <a:pt x="363" y="434"/>
                  </a:lnTo>
                  <a:lnTo>
                    <a:pt x="357" y="425"/>
                  </a:lnTo>
                  <a:lnTo>
                    <a:pt x="350" y="418"/>
                  </a:lnTo>
                  <a:lnTo>
                    <a:pt x="344" y="412"/>
                  </a:lnTo>
                  <a:lnTo>
                    <a:pt x="325" y="403"/>
                  </a:lnTo>
                  <a:lnTo>
                    <a:pt x="306" y="396"/>
                  </a:lnTo>
                  <a:lnTo>
                    <a:pt x="287" y="399"/>
                  </a:lnTo>
                  <a:lnTo>
                    <a:pt x="264" y="406"/>
                  </a:lnTo>
                  <a:lnTo>
                    <a:pt x="255" y="412"/>
                  </a:lnTo>
                  <a:lnTo>
                    <a:pt x="245" y="418"/>
                  </a:lnTo>
                  <a:lnTo>
                    <a:pt x="239" y="428"/>
                  </a:lnTo>
                  <a:lnTo>
                    <a:pt x="232" y="437"/>
                  </a:lnTo>
                  <a:lnTo>
                    <a:pt x="245" y="431"/>
                  </a:lnTo>
                  <a:lnTo>
                    <a:pt x="258" y="428"/>
                  </a:lnTo>
                  <a:lnTo>
                    <a:pt x="274" y="428"/>
                  </a:lnTo>
                  <a:lnTo>
                    <a:pt x="283" y="431"/>
                  </a:lnTo>
                  <a:lnTo>
                    <a:pt x="293" y="425"/>
                  </a:lnTo>
                  <a:lnTo>
                    <a:pt x="302" y="418"/>
                  </a:lnTo>
                  <a:lnTo>
                    <a:pt x="312" y="415"/>
                  </a:lnTo>
                  <a:lnTo>
                    <a:pt x="322" y="418"/>
                  </a:lnTo>
                  <a:lnTo>
                    <a:pt x="331" y="422"/>
                  </a:lnTo>
                  <a:lnTo>
                    <a:pt x="341" y="428"/>
                  </a:lnTo>
                  <a:lnTo>
                    <a:pt x="347" y="437"/>
                  </a:lnTo>
                  <a:lnTo>
                    <a:pt x="353" y="447"/>
                  </a:lnTo>
                  <a:lnTo>
                    <a:pt x="318" y="450"/>
                  </a:lnTo>
                  <a:lnTo>
                    <a:pt x="290" y="460"/>
                  </a:lnTo>
                  <a:lnTo>
                    <a:pt x="261" y="469"/>
                  </a:lnTo>
                  <a:lnTo>
                    <a:pt x="239" y="485"/>
                  </a:lnTo>
                  <a:lnTo>
                    <a:pt x="245" y="472"/>
                  </a:lnTo>
                  <a:lnTo>
                    <a:pt x="255" y="460"/>
                  </a:lnTo>
                  <a:lnTo>
                    <a:pt x="264" y="450"/>
                  </a:lnTo>
                  <a:lnTo>
                    <a:pt x="277" y="441"/>
                  </a:lnTo>
                  <a:lnTo>
                    <a:pt x="258" y="447"/>
                  </a:lnTo>
                  <a:lnTo>
                    <a:pt x="239" y="456"/>
                  </a:lnTo>
                  <a:lnTo>
                    <a:pt x="220" y="476"/>
                  </a:lnTo>
                  <a:lnTo>
                    <a:pt x="204" y="498"/>
                  </a:lnTo>
                  <a:lnTo>
                    <a:pt x="191" y="498"/>
                  </a:lnTo>
                  <a:lnTo>
                    <a:pt x="181" y="495"/>
                  </a:lnTo>
                  <a:lnTo>
                    <a:pt x="172" y="488"/>
                  </a:lnTo>
                  <a:lnTo>
                    <a:pt x="169" y="482"/>
                  </a:lnTo>
                  <a:lnTo>
                    <a:pt x="169" y="472"/>
                  </a:lnTo>
                  <a:lnTo>
                    <a:pt x="172" y="463"/>
                  </a:lnTo>
                  <a:lnTo>
                    <a:pt x="178" y="460"/>
                  </a:lnTo>
                  <a:lnTo>
                    <a:pt x="185" y="46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4"/>
            <p:cNvSpPr>
              <a:spLocks noEditPoints="1"/>
            </p:cNvSpPr>
            <p:nvPr/>
          </p:nvSpPr>
          <p:spPr bwMode="auto">
            <a:xfrm>
              <a:off x="2700" y="8167"/>
              <a:ext cx="7153" cy="15"/>
            </a:xfrm>
            <a:custGeom>
              <a:avLst/>
              <a:gdLst/>
              <a:ahLst/>
              <a:cxnLst>
                <a:cxn ang="0">
                  <a:pos x="2261" y="10"/>
                </a:cxn>
                <a:cxn ang="0">
                  <a:pos x="2226" y="10"/>
                </a:cxn>
                <a:cxn ang="0">
                  <a:pos x="2207" y="10"/>
                </a:cxn>
                <a:cxn ang="0">
                  <a:pos x="2130" y="10"/>
                </a:cxn>
                <a:cxn ang="0">
                  <a:pos x="2092" y="10"/>
                </a:cxn>
                <a:cxn ang="0">
                  <a:pos x="2073" y="10"/>
                </a:cxn>
                <a:cxn ang="0">
                  <a:pos x="1997" y="10"/>
                </a:cxn>
                <a:cxn ang="0">
                  <a:pos x="1959" y="10"/>
                </a:cxn>
                <a:cxn ang="0">
                  <a:pos x="1939" y="10"/>
                </a:cxn>
                <a:cxn ang="0">
                  <a:pos x="1863" y="10"/>
                </a:cxn>
                <a:cxn ang="0">
                  <a:pos x="1825" y="10"/>
                </a:cxn>
                <a:cxn ang="0">
                  <a:pos x="1806" y="10"/>
                </a:cxn>
                <a:cxn ang="0">
                  <a:pos x="1729" y="10"/>
                </a:cxn>
                <a:cxn ang="0">
                  <a:pos x="1691" y="10"/>
                </a:cxn>
                <a:cxn ang="0">
                  <a:pos x="1672" y="10"/>
                </a:cxn>
                <a:cxn ang="0">
                  <a:pos x="1599" y="10"/>
                </a:cxn>
                <a:cxn ang="0">
                  <a:pos x="1560" y="10"/>
                </a:cxn>
                <a:cxn ang="0">
                  <a:pos x="1541" y="10"/>
                </a:cxn>
                <a:cxn ang="0">
                  <a:pos x="1465" y="10"/>
                </a:cxn>
                <a:cxn ang="0">
                  <a:pos x="1427" y="10"/>
                </a:cxn>
                <a:cxn ang="0">
                  <a:pos x="1408" y="10"/>
                </a:cxn>
                <a:cxn ang="0">
                  <a:pos x="1331" y="10"/>
                </a:cxn>
                <a:cxn ang="0">
                  <a:pos x="1293" y="10"/>
                </a:cxn>
                <a:cxn ang="0">
                  <a:pos x="1274" y="10"/>
                </a:cxn>
                <a:cxn ang="0">
                  <a:pos x="1197" y="10"/>
                </a:cxn>
                <a:cxn ang="0">
                  <a:pos x="1159" y="10"/>
                </a:cxn>
                <a:cxn ang="0">
                  <a:pos x="1140" y="10"/>
                </a:cxn>
                <a:cxn ang="0">
                  <a:pos x="1064" y="10"/>
                </a:cxn>
                <a:cxn ang="0">
                  <a:pos x="1029" y="10"/>
                </a:cxn>
                <a:cxn ang="0">
                  <a:pos x="1010" y="10"/>
                </a:cxn>
                <a:cxn ang="0">
                  <a:pos x="933" y="10"/>
                </a:cxn>
                <a:cxn ang="0">
                  <a:pos x="895" y="10"/>
                </a:cxn>
                <a:cxn ang="0">
                  <a:pos x="876" y="10"/>
                </a:cxn>
                <a:cxn ang="0">
                  <a:pos x="799" y="10"/>
                </a:cxn>
                <a:cxn ang="0">
                  <a:pos x="761" y="10"/>
                </a:cxn>
                <a:cxn ang="0">
                  <a:pos x="742" y="10"/>
                </a:cxn>
                <a:cxn ang="0">
                  <a:pos x="666" y="10"/>
                </a:cxn>
                <a:cxn ang="0">
                  <a:pos x="627" y="10"/>
                </a:cxn>
                <a:cxn ang="0">
                  <a:pos x="608" y="10"/>
                </a:cxn>
                <a:cxn ang="0">
                  <a:pos x="532" y="10"/>
                </a:cxn>
                <a:cxn ang="0">
                  <a:pos x="494" y="10"/>
                </a:cxn>
                <a:cxn ang="0">
                  <a:pos x="475" y="10"/>
                </a:cxn>
                <a:cxn ang="0">
                  <a:pos x="401" y="10"/>
                </a:cxn>
                <a:cxn ang="0">
                  <a:pos x="363" y="10"/>
                </a:cxn>
                <a:cxn ang="0">
                  <a:pos x="344" y="10"/>
                </a:cxn>
                <a:cxn ang="0">
                  <a:pos x="268" y="10"/>
                </a:cxn>
                <a:cxn ang="0">
                  <a:pos x="229" y="10"/>
                </a:cxn>
                <a:cxn ang="0">
                  <a:pos x="210" y="10"/>
                </a:cxn>
                <a:cxn ang="0">
                  <a:pos x="134" y="10"/>
                </a:cxn>
                <a:cxn ang="0">
                  <a:pos x="96" y="10"/>
                </a:cxn>
                <a:cxn ang="0">
                  <a:pos x="77" y="10"/>
                </a:cxn>
                <a:cxn ang="0">
                  <a:pos x="0" y="10"/>
                </a:cxn>
              </a:cxnLst>
              <a:rect l="0" t="0" r="r" b="b"/>
              <a:pathLst>
                <a:path w="2309" h="10">
                  <a:moveTo>
                    <a:pt x="2261" y="10"/>
                  </a:moveTo>
                  <a:lnTo>
                    <a:pt x="2261" y="0"/>
                  </a:lnTo>
                  <a:lnTo>
                    <a:pt x="2309" y="0"/>
                  </a:lnTo>
                  <a:lnTo>
                    <a:pt x="2309" y="10"/>
                  </a:lnTo>
                  <a:lnTo>
                    <a:pt x="2261" y="10"/>
                  </a:lnTo>
                  <a:close/>
                  <a:moveTo>
                    <a:pt x="2226" y="10"/>
                  </a:moveTo>
                  <a:lnTo>
                    <a:pt x="2226" y="0"/>
                  </a:lnTo>
                  <a:lnTo>
                    <a:pt x="2236" y="0"/>
                  </a:lnTo>
                  <a:lnTo>
                    <a:pt x="2236" y="10"/>
                  </a:lnTo>
                  <a:lnTo>
                    <a:pt x="2226" y="10"/>
                  </a:lnTo>
                  <a:close/>
                  <a:moveTo>
                    <a:pt x="2207" y="10"/>
                  </a:moveTo>
                  <a:lnTo>
                    <a:pt x="2207" y="0"/>
                  </a:lnTo>
                  <a:lnTo>
                    <a:pt x="2216" y="0"/>
                  </a:lnTo>
                  <a:lnTo>
                    <a:pt x="2216" y="10"/>
                  </a:lnTo>
                  <a:lnTo>
                    <a:pt x="2207" y="10"/>
                  </a:lnTo>
                  <a:close/>
                  <a:moveTo>
                    <a:pt x="2130" y="10"/>
                  </a:moveTo>
                  <a:lnTo>
                    <a:pt x="2130" y="0"/>
                  </a:lnTo>
                  <a:lnTo>
                    <a:pt x="2178" y="0"/>
                  </a:lnTo>
                  <a:lnTo>
                    <a:pt x="2178" y="10"/>
                  </a:lnTo>
                  <a:lnTo>
                    <a:pt x="2130" y="10"/>
                  </a:lnTo>
                  <a:close/>
                  <a:moveTo>
                    <a:pt x="2092" y="10"/>
                  </a:moveTo>
                  <a:lnTo>
                    <a:pt x="2092" y="0"/>
                  </a:lnTo>
                  <a:lnTo>
                    <a:pt x="2102" y="0"/>
                  </a:lnTo>
                  <a:lnTo>
                    <a:pt x="2102" y="10"/>
                  </a:lnTo>
                  <a:lnTo>
                    <a:pt x="2092" y="10"/>
                  </a:lnTo>
                  <a:close/>
                  <a:moveTo>
                    <a:pt x="2073" y="10"/>
                  </a:moveTo>
                  <a:lnTo>
                    <a:pt x="2073" y="0"/>
                  </a:lnTo>
                  <a:lnTo>
                    <a:pt x="2083" y="0"/>
                  </a:lnTo>
                  <a:lnTo>
                    <a:pt x="2083" y="10"/>
                  </a:lnTo>
                  <a:lnTo>
                    <a:pt x="2073" y="10"/>
                  </a:lnTo>
                  <a:close/>
                  <a:moveTo>
                    <a:pt x="1997" y="10"/>
                  </a:moveTo>
                  <a:lnTo>
                    <a:pt x="1997" y="0"/>
                  </a:lnTo>
                  <a:lnTo>
                    <a:pt x="2045" y="0"/>
                  </a:lnTo>
                  <a:lnTo>
                    <a:pt x="2045" y="10"/>
                  </a:lnTo>
                  <a:lnTo>
                    <a:pt x="1997" y="10"/>
                  </a:lnTo>
                  <a:close/>
                  <a:moveTo>
                    <a:pt x="1959" y="10"/>
                  </a:moveTo>
                  <a:lnTo>
                    <a:pt x="1959" y="0"/>
                  </a:lnTo>
                  <a:lnTo>
                    <a:pt x="1968" y="0"/>
                  </a:lnTo>
                  <a:lnTo>
                    <a:pt x="1968" y="10"/>
                  </a:lnTo>
                  <a:lnTo>
                    <a:pt x="1959" y="10"/>
                  </a:lnTo>
                  <a:close/>
                  <a:moveTo>
                    <a:pt x="1939" y="10"/>
                  </a:moveTo>
                  <a:lnTo>
                    <a:pt x="1939" y="0"/>
                  </a:lnTo>
                  <a:lnTo>
                    <a:pt x="1949" y="0"/>
                  </a:lnTo>
                  <a:lnTo>
                    <a:pt x="1949" y="10"/>
                  </a:lnTo>
                  <a:lnTo>
                    <a:pt x="1939" y="10"/>
                  </a:lnTo>
                  <a:close/>
                  <a:moveTo>
                    <a:pt x="1863" y="10"/>
                  </a:moveTo>
                  <a:lnTo>
                    <a:pt x="1863" y="0"/>
                  </a:lnTo>
                  <a:lnTo>
                    <a:pt x="1911" y="0"/>
                  </a:lnTo>
                  <a:lnTo>
                    <a:pt x="1911" y="10"/>
                  </a:lnTo>
                  <a:lnTo>
                    <a:pt x="1863" y="10"/>
                  </a:lnTo>
                  <a:close/>
                  <a:moveTo>
                    <a:pt x="1825" y="10"/>
                  </a:moveTo>
                  <a:lnTo>
                    <a:pt x="1825" y="0"/>
                  </a:lnTo>
                  <a:lnTo>
                    <a:pt x="1834" y="0"/>
                  </a:lnTo>
                  <a:lnTo>
                    <a:pt x="1834" y="10"/>
                  </a:lnTo>
                  <a:lnTo>
                    <a:pt x="1825" y="10"/>
                  </a:lnTo>
                  <a:close/>
                  <a:moveTo>
                    <a:pt x="1806" y="10"/>
                  </a:moveTo>
                  <a:lnTo>
                    <a:pt x="1806" y="0"/>
                  </a:lnTo>
                  <a:lnTo>
                    <a:pt x="1815" y="0"/>
                  </a:lnTo>
                  <a:lnTo>
                    <a:pt x="1815" y="10"/>
                  </a:lnTo>
                  <a:lnTo>
                    <a:pt x="1806" y="10"/>
                  </a:lnTo>
                  <a:close/>
                  <a:moveTo>
                    <a:pt x="1729" y="10"/>
                  </a:moveTo>
                  <a:lnTo>
                    <a:pt x="1729" y="0"/>
                  </a:lnTo>
                  <a:lnTo>
                    <a:pt x="1777" y="0"/>
                  </a:lnTo>
                  <a:lnTo>
                    <a:pt x="1777" y="10"/>
                  </a:lnTo>
                  <a:lnTo>
                    <a:pt x="1729" y="10"/>
                  </a:lnTo>
                  <a:close/>
                  <a:moveTo>
                    <a:pt x="1691" y="10"/>
                  </a:moveTo>
                  <a:lnTo>
                    <a:pt x="1691" y="0"/>
                  </a:lnTo>
                  <a:lnTo>
                    <a:pt x="1701" y="0"/>
                  </a:lnTo>
                  <a:lnTo>
                    <a:pt x="1701" y="10"/>
                  </a:lnTo>
                  <a:lnTo>
                    <a:pt x="1691" y="10"/>
                  </a:lnTo>
                  <a:close/>
                  <a:moveTo>
                    <a:pt x="1672" y="10"/>
                  </a:moveTo>
                  <a:lnTo>
                    <a:pt x="1672" y="0"/>
                  </a:lnTo>
                  <a:lnTo>
                    <a:pt x="1681" y="0"/>
                  </a:lnTo>
                  <a:lnTo>
                    <a:pt x="1681" y="10"/>
                  </a:lnTo>
                  <a:lnTo>
                    <a:pt x="1672" y="10"/>
                  </a:lnTo>
                  <a:close/>
                  <a:moveTo>
                    <a:pt x="1599" y="10"/>
                  </a:moveTo>
                  <a:lnTo>
                    <a:pt x="1599" y="0"/>
                  </a:lnTo>
                  <a:lnTo>
                    <a:pt x="1643" y="0"/>
                  </a:lnTo>
                  <a:lnTo>
                    <a:pt x="1643" y="10"/>
                  </a:lnTo>
                  <a:lnTo>
                    <a:pt x="1599" y="10"/>
                  </a:lnTo>
                  <a:close/>
                  <a:moveTo>
                    <a:pt x="1560" y="10"/>
                  </a:moveTo>
                  <a:lnTo>
                    <a:pt x="1560" y="0"/>
                  </a:lnTo>
                  <a:lnTo>
                    <a:pt x="1570" y="0"/>
                  </a:lnTo>
                  <a:lnTo>
                    <a:pt x="1570" y="10"/>
                  </a:lnTo>
                  <a:lnTo>
                    <a:pt x="1560" y="10"/>
                  </a:lnTo>
                  <a:close/>
                  <a:moveTo>
                    <a:pt x="1541" y="10"/>
                  </a:moveTo>
                  <a:lnTo>
                    <a:pt x="1541" y="0"/>
                  </a:lnTo>
                  <a:lnTo>
                    <a:pt x="1551" y="0"/>
                  </a:lnTo>
                  <a:lnTo>
                    <a:pt x="1551" y="10"/>
                  </a:lnTo>
                  <a:lnTo>
                    <a:pt x="1541" y="10"/>
                  </a:lnTo>
                  <a:close/>
                  <a:moveTo>
                    <a:pt x="1465" y="10"/>
                  </a:moveTo>
                  <a:lnTo>
                    <a:pt x="1465" y="0"/>
                  </a:lnTo>
                  <a:lnTo>
                    <a:pt x="1513" y="0"/>
                  </a:lnTo>
                  <a:lnTo>
                    <a:pt x="1513" y="10"/>
                  </a:lnTo>
                  <a:lnTo>
                    <a:pt x="1465" y="10"/>
                  </a:lnTo>
                  <a:close/>
                  <a:moveTo>
                    <a:pt x="1427" y="10"/>
                  </a:moveTo>
                  <a:lnTo>
                    <a:pt x="1427" y="0"/>
                  </a:lnTo>
                  <a:lnTo>
                    <a:pt x="1436" y="0"/>
                  </a:lnTo>
                  <a:lnTo>
                    <a:pt x="1436" y="10"/>
                  </a:lnTo>
                  <a:lnTo>
                    <a:pt x="1427" y="10"/>
                  </a:lnTo>
                  <a:close/>
                  <a:moveTo>
                    <a:pt x="1408" y="10"/>
                  </a:moveTo>
                  <a:lnTo>
                    <a:pt x="1408" y="0"/>
                  </a:lnTo>
                  <a:lnTo>
                    <a:pt x="1417" y="0"/>
                  </a:lnTo>
                  <a:lnTo>
                    <a:pt x="1417" y="10"/>
                  </a:lnTo>
                  <a:lnTo>
                    <a:pt x="1408" y="10"/>
                  </a:lnTo>
                  <a:close/>
                  <a:moveTo>
                    <a:pt x="1331" y="10"/>
                  </a:moveTo>
                  <a:lnTo>
                    <a:pt x="1331" y="0"/>
                  </a:lnTo>
                  <a:lnTo>
                    <a:pt x="1379" y="0"/>
                  </a:lnTo>
                  <a:lnTo>
                    <a:pt x="1379" y="10"/>
                  </a:lnTo>
                  <a:lnTo>
                    <a:pt x="1331" y="10"/>
                  </a:lnTo>
                  <a:close/>
                  <a:moveTo>
                    <a:pt x="1293" y="10"/>
                  </a:moveTo>
                  <a:lnTo>
                    <a:pt x="1293" y="0"/>
                  </a:lnTo>
                  <a:lnTo>
                    <a:pt x="1303" y="0"/>
                  </a:lnTo>
                  <a:lnTo>
                    <a:pt x="1303" y="10"/>
                  </a:lnTo>
                  <a:lnTo>
                    <a:pt x="1293" y="10"/>
                  </a:lnTo>
                  <a:close/>
                  <a:moveTo>
                    <a:pt x="1274" y="10"/>
                  </a:moveTo>
                  <a:lnTo>
                    <a:pt x="1274" y="0"/>
                  </a:lnTo>
                  <a:lnTo>
                    <a:pt x="1283" y="0"/>
                  </a:lnTo>
                  <a:lnTo>
                    <a:pt x="1283" y="10"/>
                  </a:lnTo>
                  <a:lnTo>
                    <a:pt x="1274" y="10"/>
                  </a:lnTo>
                  <a:close/>
                  <a:moveTo>
                    <a:pt x="1197" y="10"/>
                  </a:moveTo>
                  <a:lnTo>
                    <a:pt x="1197" y="0"/>
                  </a:lnTo>
                  <a:lnTo>
                    <a:pt x="1245" y="0"/>
                  </a:lnTo>
                  <a:lnTo>
                    <a:pt x="1245" y="10"/>
                  </a:lnTo>
                  <a:lnTo>
                    <a:pt x="1197" y="10"/>
                  </a:lnTo>
                  <a:close/>
                  <a:moveTo>
                    <a:pt x="1159" y="10"/>
                  </a:moveTo>
                  <a:lnTo>
                    <a:pt x="1159" y="0"/>
                  </a:lnTo>
                  <a:lnTo>
                    <a:pt x="1169" y="0"/>
                  </a:lnTo>
                  <a:lnTo>
                    <a:pt x="1169" y="10"/>
                  </a:lnTo>
                  <a:lnTo>
                    <a:pt x="1159" y="10"/>
                  </a:lnTo>
                  <a:close/>
                  <a:moveTo>
                    <a:pt x="1140" y="10"/>
                  </a:moveTo>
                  <a:lnTo>
                    <a:pt x="1140" y="0"/>
                  </a:lnTo>
                  <a:lnTo>
                    <a:pt x="1150" y="0"/>
                  </a:lnTo>
                  <a:lnTo>
                    <a:pt x="1150" y="10"/>
                  </a:lnTo>
                  <a:lnTo>
                    <a:pt x="1140" y="10"/>
                  </a:lnTo>
                  <a:close/>
                  <a:moveTo>
                    <a:pt x="1064" y="10"/>
                  </a:moveTo>
                  <a:lnTo>
                    <a:pt x="1064" y="0"/>
                  </a:lnTo>
                  <a:lnTo>
                    <a:pt x="1111" y="0"/>
                  </a:lnTo>
                  <a:lnTo>
                    <a:pt x="1111" y="10"/>
                  </a:lnTo>
                  <a:lnTo>
                    <a:pt x="1064" y="10"/>
                  </a:lnTo>
                  <a:close/>
                  <a:moveTo>
                    <a:pt x="1029" y="10"/>
                  </a:moveTo>
                  <a:lnTo>
                    <a:pt x="1029" y="0"/>
                  </a:lnTo>
                  <a:lnTo>
                    <a:pt x="1035" y="0"/>
                  </a:lnTo>
                  <a:lnTo>
                    <a:pt x="1035" y="10"/>
                  </a:lnTo>
                  <a:lnTo>
                    <a:pt x="1029" y="10"/>
                  </a:lnTo>
                  <a:close/>
                  <a:moveTo>
                    <a:pt x="1010" y="10"/>
                  </a:moveTo>
                  <a:lnTo>
                    <a:pt x="1010" y="0"/>
                  </a:lnTo>
                  <a:lnTo>
                    <a:pt x="1019" y="0"/>
                  </a:lnTo>
                  <a:lnTo>
                    <a:pt x="1019" y="10"/>
                  </a:lnTo>
                  <a:lnTo>
                    <a:pt x="1010" y="10"/>
                  </a:lnTo>
                  <a:close/>
                  <a:moveTo>
                    <a:pt x="933" y="10"/>
                  </a:moveTo>
                  <a:lnTo>
                    <a:pt x="933" y="0"/>
                  </a:lnTo>
                  <a:lnTo>
                    <a:pt x="981" y="0"/>
                  </a:lnTo>
                  <a:lnTo>
                    <a:pt x="981" y="10"/>
                  </a:lnTo>
                  <a:lnTo>
                    <a:pt x="933" y="10"/>
                  </a:lnTo>
                  <a:close/>
                  <a:moveTo>
                    <a:pt x="895" y="10"/>
                  </a:moveTo>
                  <a:lnTo>
                    <a:pt x="895" y="0"/>
                  </a:lnTo>
                  <a:lnTo>
                    <a:pt x="904" y="0"/>
                  </a:lnTo>
                  <a:lnTo>
                    <a:pt x="904" y="10"/>
                  </a:lnTo>
                  <a:lnTo>
                    <a:pt x="895" y="10"/>
                  </a:lnTo>
                  <a:close/>
                  <a:moveTo>
                    <a:pt x="876" y="10"/>
                  </a:moveTo>
                  <a:lnTo>
                    <a:pt x="876" y="0"/>
                  </a:lnTo>
                  <a:lnTo>
                    <a:pt x="885" y="0"/>
                  </a:lnTo>
                  <a:lnTo>
                    <a:pt x="885" y="10"/>
                  </a:lnTo>
                  <a:lnTo>
                    <a:pt x="876" y="10"/>
                  </a:lnTo>
                  <a:close/>
                  <a:moveTo>
                    <a:pt x="799" y="10"/>
                  </a:moveTo>
                  <a:lnTo>
                    <a:pt x="799" y="0"/>
                  </a:lnTo>
                  <a:lnTo>
                    <a:pt x="847" y="0"/>
                  </a:lnTo>
                  <a:lnTo>
                    <a:pt x="847" y="10"/>
                  </a:lnTo>
                  <a:lnTo>
                    <a:pt x="799" y="10"/>
                  </a:lnTo>
                  <a:close/>
                  <a:moveTo>
                    <a:pt x="761" y="10"/>
                  </a:moveTo>
                  <a:lnTo>
                    <a:pt x="761" y="0"/>
                  </a:lnTo>
                  <a:lnTo>
                    <a:pt x="771" y="0"/>
                  </a:lnTo>
                  <a:lnTo>
                    <a:pt x="771" y="10"/>
                  </a:lnTo>
                  <a:lnTo>
                    <a:pt x="761" y="10"/>
                  </a:lnTo>
                  <a:close/>
                  <a:moveTo>
                    <a:pt x="742" y="10"/>
                  </a:moveTo>
                  <a:lnTo>
                    <a:pt x="742" y="0"/>
                  </a:lnTo>
                  <a:lnTo>
                    <a:pt x="752" y="0"/>
                  </a:lnTo>
                  <a:lnTo>
                    <a:pt x="752" y="10"/>
                  </a:lnTo>
                  <a:lnTo>
                    <a:pt x="742" y="10"/>
                  </a:lnTo>
                  <a:close/>
                  <a:moveTo>
                    <a:pt x="666" y="10"/>
                  </a:moveTo>
                  <a:lnTo>
                    <a:pt x="666" y="0"/>
                  </a:lnTo>
                  <a:lnTo>
                    <a:pt x="713" y="0"/>
                  </a:lnTo>
                  <a:lnTo>
                    <a:pt x="713" y="10"/>
                  </a:lnTo>
                  <a:lnTo>
                    <a:pt x="666" y="10"/>
                  </a:lnTo>
                  <a:close/>
                  <a:moveTo>
                    <a:pt x="627" y="10"/>
                  </a:moveTo>
                  <a:lnTo>
                    <a:pt x="627" y="0"/>
                  </a:lnTo>
                  <a:lnTo>
                    <a:pt x="637" y="0"/>
                  </a:lnTo>
                  <a:lnTo>
                    <a:pt x="637" y="10"/>
                  </a:lnTo>
                  <a:lnTo>
                    <a:pt x="627" y="10"/>
                  </a:lnTo>
                  <a:close/>
                  <a:moveTo>
                    <a:pt x="608" y="10"/>
                  </a:moveTo>
                  <a:lnTo>
                    <a:pt x="608" y="0"/>
                  </a:lnTo>
                  <a:lnTo>
                    <a:pt x="618" y="0"/>
                  </a:lnTo>
                  <a:lnTo>
                    <a:pt x="618" y="10"/>
                  </a:lnTo>
                  <a:lnTo>
                    <a:pt x="608" y="10"/>
                  </a:lnTo>
                  <a:close/>
                  <a:moveTo>
                    <a:pt x="532" y="10"/>
                  </a:moveTo>
                  <a:lnTo>
                    <a:pt x="532" y="0"/>
                  </a:lnTo>
                  <a:lnTo>
                    <a:pt x="580" y="0"/>
                  </a:lnTo>
                  <a:lnTo>
                    <a:pt x="580" y="10"/>
                  </a:lnTo>
                  <a:lnTo>
                    <a:pt x="532" y="10"/>
                  </a:lnTo>
                  <a:close/>
                  <a:moveTo>
                    <a:pt x="494" y="10"/>
                  </a:moveTo>
                  <a:lnTo>
                    <a:pt x="494" y="0"/>
                  </a:lnTo>
                  <a:lnTo>
                    <a:pt x="503" y="0"/>
                  </a:lnTo>
                  <a:lnTo>
                    <a:pt x="503" y="10"/>
                  </a:lnTo>
                  <a:lnTo>
                    <a:pt x="494" y="10"/>
                  </a:lnTo>
                  <a:close/>
                  <a:moveTo>
                    <a:pt x="475" y="10"/>
                  </a:moveTo>
                  <a:lnTo>
                    <a:pt x="475" y="0"/>
                  </a:lnTo>
                  <a:lnTo>
                    <a:pt x="484" y="0"/>
                  </a:lnTo>
                  <a:lnTo>
                    <a:pt x="484" y="10"/>
                  </a:lnTo>
                  <a:lnTo>
                    <a:pt x="475" y="10"/>
                  </a:lnTo>
                  <a:close/>
                  <a:moveTo>
                    <a:pt x="401" y="10"/>
                  </a:moveTo>
                  <a:lnTo>
                    <a:pt x="401" y="0"/>
                  </a:lnTo>
                  <a:lnTo>
                    <a:pt x="446" y="0"/>
                  </a:lnTo>
                  <a:lnTo>
                    <a:pt x="446" y="10"/>
                  </a:lnTo>
                  <a:lnTo>
                    <a:pt x="401" y="10"/>
                  </a:lnTo>
                  <a:close/>
                  <a:moveTo>
                    <a:pt x="363" y="10"/>
                  </a:moveTo>
                  <a:lnTo>
                    <a:pt x="363" y="0"/>
                  </a:lnTo>
                  <a:lnTo>
                    <a:pt x="373" y="0"/>
                  </a:lnTo>
                  <a:lnTo>
                    <a:pt x="373" y="10"/>
                  </a:lnTo>
                  <a:lnTo>
                    <a:pt x="363" y="10"/>
                  </a:lnTo>
                  <a:close/>
                  <a:moveTo>
                    <a:pt x="344" y="10"/>
                  </a:moveTo>
                  <a:lnTo>
                    <a:pt x="344" y="0"/>
                  </a:lnTo>
                  <a:lnTo>
                    <a:pt x="354" y="0"/>
                  </a:lnTo>
                  <a:lnTo>
                    <a:pt x="354" y="10"/>
                  </a:lnTo>
                  <a:lnTo>
                    <a:pt x="344" y="10"/>
                  </a:lnTo>
                  <a:close/>
                  <a:moveTo>
                    <a:pt x="268" y="10"/>
                  </a:moveTo>
                  <a:lnTo>
                    <a:pt x="268" y="0"/>
                  </a:lnTo>
                  <a:lnTo>
                    <a:pt x="315" y="0"/>
                  </a:lnTo>
                  <a:lnTo>
                    <a:pt x="315" y="10"/>
                  </a:lnTo>
                  <a:lnTo>
                    <a:pt x="268" y="10"/>
                  </a:lnTo>
                  <a:close/>
                  <a:moveTo>
                    <a:pt x="229" y="10"/>
                  </a:moveTo>
                  <a:lnTo>
                    <a:pt x="229" y="0"/>
                  </a:lnTo>
                  <a:lnTo>
                    <a:pt x="239" y="0"/>
                  </a:lnTo>
                  <a:lnTo>
                    <a:pt x="239" y="10"/>
                  </a:lnTo>
                  <a:lnTo>
                    <a:pt x="229" y="10"/>
                  </a:lnTo>
                  <a:close/>
                  <a:moveTo>
                    <a:pt x="210" y="10"/>
                  </a:moveTo>
                  <a:lnTo>
                    <a:pt x="210" y="0"/>
                  </a:lnTo>
                  <a:lnTo>
                    <a:pt x="220" y="0"/>
                  </a:lnTo>
                  <a:lnTo>
                    <a:pt x="220" y="10"/>
                  </a:lnTo>
                  <a:lnTo>
                    <a:pt x="210" y="10"/>
                  </a:lnTo>
                  <a:close/>
                  <a:moveTo>
                    <a:pt x="134" y="10"/>
                  </a:moveTo>
                  <a:lnTo>
                    <a:pt x="134" y="0"/>
                  </a:lnTo>
                  <a:lnTo>
                    <a:pt x="182" y="0"/>
                  </a:lnTo>
                  <a:lnTo>
                    <a:pt x="182" y="10"/>
                  </a:lnTo>
                  <a:lnTo>
                    <a:pt x="134" y="10"/>
                  </a:lnTo>
                  <a:close/>
                  <a:moveTo>
                    <a:pt x="96" y="10"/>
                  </a:moveTo>
                  <a:lnTo>
                    <a:pt x="96" y="0"/>
                  </a:lnTo>
                  <a:lnTo>
                    <a:pt x="105" y="0"/>
                  </a:lnTo>
                  <a:lnTo>
                    <a:pt x="105" y="10"/>
                  </a:lnTo>
                  <a:lnTo>
                    <a:pt x="96" y="10"/>
                  </a:lnTo>
                  <a:close/>
                  <a:moveTo>
                    <a:pt x="77" y="10"/>
                  </a:moveTo>
                  <a:lnTo>
                    <a:pt x="77" y="0"/>
                  </a:lnTo>
                  <a:lnTo>
                    <a:pt x="86" y="0"/>
                  </a:lnTo>
                  <a:lnTo>
                    <a:pt x="86" y="10"/>
                  </a:lnTo>
                  <a:lnTo>
                    <a:pt x="77" y="10"/>
                  </a:lnTo>
                  <a:close/>
                  <a:moveTo>
                    <a:pt x="0" y="1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5"/>
            <p:cNvSpPr>
              <a:spLocks noEditPoints="1"/>
            </p:cNvSpPr>
            <p:nvPr/>
          </p:nvSpPr>
          <p:spPr bwMode="auto">
            <a:xfrm>
              <a:off x="1061" y="1381"/>
              <a:ext cx="32" cy="6024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0" y="92"/>
                </a:cxn>
                <a:cxn ang="0">
                  <a:pos x="10" y="215"/>
                </a:cxn>
                <a:cxn ang="0">
                  <a:pos x="0" y="225"/>
                </a:cxn>
                <a:cxn ang="0">
                  <a:pos x="10" y="311"/>
                </a:cxn>
                <a:cxn ang="0">
                  <a:pos x="0" y="368"/>
                </a:cxn>
                <a:cxn ang="0">
                  <a:pos x="10" y="396"/>
                </a:cxn>
                <a:cxn ang="0">
                  <a:pos x="10" y="501"/>
                </a:cxn>
                <a:cxn ang="0">
                  <a:pos x="0" y="530"/>
                </a:cxn>
                <a:cxn ang="0">
                  <a:pos x="10" y="615"/>
                </a:cxn>
                <a:cxn ang="0">
                  <a:pos x="0" y="707"/>
                </a:cxn>
                <a:cxn ang="0">
                  <a:pos x="10" y="736"/>
                </a:cxn>
                <a:cxn ang="0">
                  <a:pos x="10" y="841"/>
                </a:cxn>
                <a:cxn ang="0">
                  <a:pos x="0" y="869"/>
                </a:cxn>
                <a:cxn ang="0">
                  <a:pos x="10" y="898"/>
                </a:cxn>
                <a:cxn ang="0">
                  <a:pos x="0" y="1012"/>
                </a:cxn>
                <a:cxn ang="0">
                  <a:pos x="10" y="1021"/>
                </a:cxn>
                <a:cxn ang="0">
                  <a:pos x="10" y="1145"/>
                </a:cxn>
                <a:cxn ang="0">
                  <a:pos x="0" y="1155"/>
                </a:cxn>
                <a:cxn ang="0">
                  <a:pos x="10" y="1240"/>
                </a:cxn>
                <a:cxn ang="0">
                  <a:pos x="0" y="1294"/>
                </a:cxn>
                <a:cxn ang="0">
                  <a:pos x="10" y="1323"/>
                </a:cxn>
                <a:cxn ang="0">
                  <a:pos x="10" y="1428"/>
                </a:cxn>
                <a:cxn ang="0">
                  <a:pos x="0" y="1456"/>
                </a:cxn>
                <a:cxn ang="0">
                  <a:pos x="10" y="1542"/>
                </a:cxn>
                <a:cxn ang="0">
                  <a:pos x="0" y="1637"/>
                </a:cxn>
                <a:cxn ang="0">
                  <a:pos x="10" y="1666"/>
                </a:cxn>
                <a:cxn ang="0">
                  <a:pos x="10" y="1770"/>
                </a:cxn>
                <a:cxn ang="0">
                  <a:pos x="0" y="1799"/>
                </a:cxn>
                <a:cxn ang="0">
                  <a:pos x="10" y="1827"/>
                </a:cxn>
                <a:cxn ang="0">
                  <a:pos x="0" y="1939"/>
                </a:cxn>
                <a:cxn ang="0">
                  <a:pos x="10" y="1948"/>
                </a:cxn>
                <a:cxn ang="0">
                  <a:pos x="10" y="2072"/>
                </a:cxn>
                <a:cxn ang="0">
                  <a:pos x="0" y="2081"/>
                </a:cxn>
                <a:cxn ang="0">
                  <a:pos x="10" y="2167"/>
                </a:cxn>
                <a:cxn ang="0">
                  <a:pos x="0" y="2224"/>
                </a:cxn>
                <a:cxn ang="0">
                  <a:pos x="10" y="2253"/>
                </a:cxn>
                <a:cxn ang="0">
                  <a:pos x="10" y="2357"/>
                </a:cxn>
                <a:cxn ang="0">
                  <a:pos x="0" y="2386"/>
                </a:cxn>
                <a:cxn ang="0">
                  <a:pos x="10" y="2472"/>
                </a:cxn>
                <a:cxn ang="0">
                  <a:pos x="0" y="2564"/>
                </a:cxn>
                <a:cxn ang="0">
                  <a:pos x="10" y="2592"/>
                </a:cxn>
                <a:cxn ang="0">
                  <a:pos x="10" y="2697"/>
                </a:cxn>
                <a:cxn ang="0">
                  <a:pos x="0" y="2726"/>
                </a:cxn>
                <a:cxn ang="0">
                  <a:pos x="10" y="2754"/>
                </a:cxn>
                <a:cxn ang="0">
                  <a:pos x="0" y="2868"/>
                </a:cxn>
                <a:cxn ang="0">
                  <a:pos x="10" y="2878"/>
                </a:cxn>
                <a:cxn ang="0">
                  <a:pos x="10" y="3002"/>
                </a:cxn>
                <a:cxn ang="0">
                  <a:pos x="0" y="3011"/>
                </a:cxn>
                <a:cxn ang="0">
                  <a:pos x="10" y="3097"/>
                </a:cxn>
                <a:cxn ang="0">
                  <a:pos x="0" y="3154"/>
                </a:cxn>
                <a:cxn ang="0">
                  <a:pos x="10" y="3179"/>
                </a:cxn>
                <a:cxn ang="0">
                  <a:pos x="10" y="3284"/>
                </a:cxn>
                <a:cxn ang="0">
                  <a:pos x="0" y="3313"/>
                </a:cxn>
                <a:cxn ang="0">
                  <a:pos x="10" y="3398"/>
                </a:cxn>
                <a:cxn ang="0">
                  <a:pos x="0" y="3494"/>
                </a:cxn>
                <a:cxn ang="0">
                  <a:pos x="10" y="3522"/>
                </a:cxn>
                <a:cxn ang="0">
                  <a:pos x="10" y="3627"/>
                </a:cxn>
                <a:cxn ang="0">
                  <a:pos x="0" y="3655"/>
                </a:cxn>
                <a:cxn ang="0">
                  <a:pos x="10" y="3684"/>
                </a:cxn>
                <a:cxn ang="0">
                  <a:pos x="0" y="3795"/>
                </a:cxn>
                <a:cxn ang="0">
                  <a:pos x="10" y="3805"/>
                </a:cxn>
              </a:cxnLst>
              <a:rect l="0" t="0" r="r" b="b"/>
              <a:pathLst>
                <a:path w="10" h="3890">
                  <a:moveTo>
                    <a:pt x="10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4"/>
                  </a:lnTo>
                  <a:close/>
                  <a:moveTo>
                    <a:pt x="10" y="82"/>
                  </a:moveTo>
                  <a:lnTo>
                    <a:pt x="0" y="82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82"/>
                  </a:lnTo>
                  <a:close/>
                  <a:moveTo>
                    <a:pt x="10" y="101"/>
                  </a:moveTo>
                  <a:lnTo>
                    <a:pt x="0" y="101"/>
                  </a:lnTo>
                  <a:lnTo>
                    <a:pt x="0" y="92"/>
                  </a:lnTo>
                  <a:lnTo>
                    <a:pt x="10" y="92"/>
                  </a:lnTo>
                  <a:lnTo>
                    <a:pt x="10" y="101"/>
                  </a:lnTo>
                  <a:close/>
                  <a:moveTo>
                    <a:pt x="10" y="177"/>
                  </a:moveTo>
                  <a:lnTo>
                    <a:pt x="0" y="177"/>
                  </a:lnTo>
                  <a:lnTo>
                    <a:pt x="0" y="130"/>
                  </a:lnTo>
                  <a:lnTo>
                    <a:pt x="10" y="130"/>
                  </a:lnTo>
                  <a:lnTo>
                    <a:pt x="10" y="177"/>
                  </a:lnTo>
                  <a:close/>
                  <a:moveTo>
                    <a:pt x="10" y="215"/>
                  </a:moveTo>
                  <a:lnTo>
                    <a:pt x="0" y="215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215"/>
                  </a:lnTo>
                  <a:close/>
                  <a:moveTo>
                    <a:pt x="10" y="234"/>
                  </a:moveTo>
                  <a:lnTo>
                    <a:pt x="0" y="234"/>
                  </a:lnTo>
                  <a:lnTo>
                    <a:pt x="0" y="225"/>
                  </a:lnTo>
                  <a:lnTo>
                    <a:pt x="10" y="225"/>
                  </a:lnTo>
                  <a:lnTo>
                    <a:pt x="10" y="234"/>
                  </a:lnTo>
                  <a:close/>
                  <a:moveTo>
                    <a:pt x="10" y="311"/>
                  </a:moveTo>
                  <a:lnTo>
                    <a:pt x="0" y="311"/>
                  </a:lnTo>
                  <a:lnTo>
                    <a:pt x="0" y="263"/>
                  </a:lnTo>
                  <a:lnTo>
                    <a:pt x="10" y="263"/>
                  </a:lnTo>
                  <a:lnTo>
                    <a:pt x="10" y="311"/>
                  </a:lnTo>
                  <a:close/>
                  <a:moveTo>
                    <a:pt x="10" y="349"/>
                  </a:moveTo>
                  <a:lnTo>
                    <a:pt x="0" y="349"/>
                  </a:lnTo>
                  <a:lnTo>
                    <a:pt x="0" y="339"/>
                  </a:lnTo>
                  <a:lnTo>
                    <a:pt x="10" y="339"/>
                  </a:lnTo>
                  <a:lnTo>
                    <a:pt x="10" y="349"/>
                  </a:lnTo>
                  <a:close/>
                  <a:moveTo>
                    <a:pt x="10" y="368"/>
                  </a:moveTo>
                  <a:lnTo>
                    <a:pt x="0" y="368"/>
                  </a:lnTo>
                  <a:lnTo>
                    <a:pt x="0" y="358"/>
                  </a:lnTo>
                  <a:lnTo>
                    <a:pt x="10" y="358"/>
                  </a:lnTo>
                  <a:lnTo>
                    <a:pt x="10" y="368"/>
                  </a:lnTo>
                  <a:close/>
                  <a:moveTo>
                    <a:pt x="10" y="444"/>
                  </a:moveTo>
                  <a:lnTo>
                    <a:pt x="0" y="444"/>
                  </a:lnTo>
                  <a:lnTo>
                    <a:pt x="0" y="396"/>
                  </a:lnTo>
                  <a:lnTo>
                    <a:pt x="10" y="396"/>
                  </a:lnTo>
                  <a:lnTo>
                    <a:pt x="10" y="444"/>
                  </a:lnTo>
                  <a:close/>
                  <a:moveTo>
                    <a:pt x="10" y="482"/>
                  </a:moveTo>
                  <a:lnTo>
                    <a:pt x="0" y="482"/>
                  </a:lnTo>
                  <a:lnTo>
                    <a:pt x="0" y="472"/>
                  </a:lnTo>
                  <a:lnTo>
                    <a:pt x="10" y="472"/>
                  </a:lnTo>
                  <a:lnTo>
                    <a:pt x="10" y="482"/>
                  </a:lnTo>
                  <a:close/>
                  <a:moveTo>
                    <a:pt x="10" y="501"/>
                  </a:moveTo>
                  <a:lnTo>
                    <a:pt x="0" y="501"/>
                  </a:lnTo>
                  <a:lnTo>
                    <a:pt x="0" y="491"/>
                  </a:lnTo>
                  <a:lnTo>
                    <a:pt x="10" y="491"/>
                  </a:lnTo>
                  <a:lnTo>
                    <a:pt x="10" y="501"/>
                  </a:lnTo>
                  <a:close/>
                  <a:moveTo>
                    <a:pt x="10" y="577"/>
                  </a:moveTo>
                  <a:lnTo>
                    <a:pt x="0" y="577"/>
                  </a:lnTo>
                  <a:lnTo>
                    <a:pt x="0" y="530"/>
                  </a:lnTo>
                  <a:lnTo>
                    <a:pt x="10" y="530"/>
                  </a:lnTo>
                  <a:lnTo>
                    <a:pt x="10" y="577"/>
                  </a:lnTo>
                  <a:close/>
                  <a:moveTo>
                    <a:pt x="10" y="615"/>
                  </a:moveTo>
                  <a:lnTo>
                    <a:pt x="0" y="615"/>
                  </a:lnTo>
                  <a:lnTo>
                    <a:pt x="0" y="606"/>
                  </a:lnTo>
                  <a:lnTo>
                    <a:pt x="10" y="606"/>
                  </a:lnTo>
                  <a:lnTo>
                    <a:pt x="10" y="615"/>
                  </a:lnTo>
                  <a:close/>
                  <a:moveTo>
                    <a:pt x="10" y="634"/>
                  </a:moveTo>
                  <a:lnTo>
                    <a:pt x="0" y="634"/>
                  </a:lnTo>
                  <a:lnTo>
                    <a:pt x="0" y="625"/>
                  </a:lnTo>
                  <a:lnTo>
                    <a:pt x="10" y="625"/>
                  </a:lnTo>
                  <a:lnTo>
                    <a:pt x="10" y="634"/>
                  </a:lnTo>
                  <a:close/>
                  <a:moveTo>
                    <a:pt x="10" y="707"/>
                  </a:moveTo>
                  <a:lnTo>
                    <a:pt x="0" y="707"/>
                  </a:lnTo>
                  <a:lnTo>
                    <a:pt x="0" y="660"/>
                  </a:lnTo>
                  <a:lnTo>
                    <a:pt x="10" y="660"/>
                  </a:lnTo>
                  <a:lnTo>
                    <a:pt x="10" y="707"/>
                  </a:lnTo>
                  <a:close/>
                  <a:moveTo>
                    <a:pt x="10" y="745"/>
                  </a:moveTo>
                  <a:lnTo>
                    <a:pt x="0" y="745"/>
                  </a:lnTo>
                  <a:lnTo>
                    <a:pt x="0" y="736"/>
                  </a:lnTo>
                  <a:lnTo>
                    <a:pt x="10" y="736"/>
                  </a:lnTo>
                  <a:lnTo>
                    <a:pt x="10" y="745"/>
                  </a:lnTo>
                  <a:close/>
                  <a:moveTo>
                    <a:pt x="10" y="764"/>
                  </a:moveTo>
                  <a:lnTo>
                    <a:pt x="0" y="764"/>
                  </a:lnTo>
                  <a:lnTo>
                    <a:pt x="0" y="755"/>
                  </a:lnTo>
                  <a:lnTo>
                    <a:pt x="10" y="755"/>
                  </a:lnTo>
                  <a:lnTo>
                    <a:pt x="10" y="764"/>
                  </a:lnTo>
                  <a:close/>
                  <a:moveTo>
                    <a:pt x="10" y="841"/>
                  </a:moveTo>
                  <a:lnTo>
                    <a:pt x="0" y="841"/>
                  </a:lnTo>
                  <a:lnTo>
                    <a:pt x="0" y="793"/>
                  </a:lnTo>
                  <a:lnTo>
                    <a:pt x="10" y="793"/>
                  </a:lnTo>
                  <a:lnTo>
                    <a:pt x="10" y="841"/>
                  </a:lnTo>
                  <a:close/>
                  <a:moveTo>
                    <a:pt x="10" y="879"/>
                  </a:moveTo>
                  <a:lnTo>
                    <a:pt x="0" y="879"/>
                  </a:lnTo>
                  <a:lnTo>
                    <a:pt x="0" y="869"/>
                  </a:lnTo>
                  <a:lnTo>
                    <a:pt x="10" y="869"/>
                  </a:lnTo>
                  <a:lnTo>
                    <a:pt x="10" y="879"/>
                  </a:lnTo>
                  <a:close/>
                  <a:moveTo>
                    <a:pt x="10" y="898"/>
                  </a:moveTo>
                  <a:lnTo>
                    <a:pt x="0" y="898"/>
                  </a:lnTo>
                  <a:lnTo>
                    <a:pt x="0" y="888"/>
                  </a:lnTo>
                  <a:lnTo>
                    <a:pt x="10" y="888"/>
                  </a:lnTo>
                  <a:lnTo>
                    <a:pt x="10" y="898"/>
                  </a:lnTo>
                  <a:close/>
                  <a:moveTo>
                    <a:pt x="10" y="974"/>
                  </a:moveTo>
                  <a:lnTo>
                    <a:pt x="0" y="974"/>
                  </a:lnTo>
                  <a:lnTo>
                    <a:pt x="0" y="926"/>
                  </a:lnTo>
                  <a:lnTo>
                    <a:pt x="10" y="926"/>
                  </a:lnTo>
                  <a:lnTo>
                    <a:pt x="10" y="974"/>
                  </a:lnTo>
                  <a:close/>
                  <a:moveTo>
                    <a:pt x="10" y="1012"/>
                  </a:moveTo>
                  <a:lnTo>
                    <a:pt x="0" y="1012"/>
                  </a:lnTo>
                  <a:lnTo>
                    <a:pt x="0" y="1002"/>
                  </a:lnTo>
                  <a:lnTo>
                    <a:pt x="10" y="1002"/>
                  </a:lnTo>
                  <a:lnTo>
                    <a:pt x="10" y="1012"/>
                  </a:lnTo>
                  <a:close/>
                  <a:moveTo>
                    <a:pt x="10" y="1031"/>
                  </a:moveTo>
                  <a:lnTo>
                    <a:pt x="0" y="1031"/>
                  </a:lnTo>
                  <a:lnTo>
                    <a:pt x="0" y="1021"/>
                  </a:lnTo>
                  <a:lnTo>
                    <a:pt x="10" y="1021"/>
                  </a:lnTo>
                  <a:lnTo>
                    <a:pt x="10" y="1031"/>
                  </a:lnTo>
                  <a:close/>
                  <a:moveTo>
                    <a:pt x="10" y="1107"/>
                  </a:moveTo>
                  <a:lnTo>
                    <a:pt x="0" y="1107"/>
                  </a:lnTo>
                  <a:lnTo>
                    <a:pt x="0" y="1060"/>
                  </a:lnTo>
                  <a:lnTo>
                    <a:pt x="10" y="1060"/>
                  </a:lnTo>
                  <a:lnTo>
                    <a:pt x="10" y="1107"/>
                  </a:lnTo>
                  <a:close/>
                  <a:moveTo>
                    <a:pt x="10" y="1145"/>
                  </a:moveTo>
                  <a:lnTo>
                    <a:pt x="0" y="1145"/>
                  </a:lnTo>
                  <a:lnTo>
                    <a:pt x="0" y="1136"/>
                  </a:lnTo>
                  <a:lnTo>
                    <a:pt x="10" y="1136"/>
                  </a:lnTo>
                  <a:lnTo>
                    <a:pt x="10" y="1145"/>
                  </a:lnTo>
                  <a:close/>
                  <a:moveTo>
                    <a:pt x="10" y="1164"/>
                  </a:moveTo>
                  <a:lnTo>
                    <a:pt x="0" y="1164"/>
                  </a:lnTo>
                  <a:lnTo>
                    <a:pt x="0" y="1155"/>
                  </a:lnTo>
                  <a:lnTo>
                    <a:pt x="10" y="1155"/>
                  </a:lnTo>
                  <a:lnTo>
                    <a:pt x="10" y="1164"/>
                  </a:lnTo>
                  <a:close/>
                  <a:moveTo>
                    <a:pt x="10" y="1240"/>
                  </a:moveTo>
                  <a:lnTo>
                    <a:pt x="0" y="1240"/>
                  </a:lnTo>
                  <a:lnTo>
                    <a:pt x="0" y="1193"/>
                  </a:lnTo>
                  <a:lnTo>
                    <a:pt x="10" y="1193"/>
                  </a:lnTo>
                  <a:lnTo>
                    <a:pt x="10" y="1240"/>
                  </a:lnTo>
                  <a:close/>
                  <a:moveTo>
                    <a:pt x="10" y="1278"/>
                  </a:moveTo>
                  <a:lnTo>
                    <a:pt x="0" y="1278"/>
                  </a:lnTo>
                  <a:lnTo>
                    <a:pt x="0" y="1269"/>
                  </a:lnTo>
                  <a:lnTo>
                    <a:pt x="10" y="1269"/>
                  </a:lnTo>
                  <a:lnTo>
                    <a:pt x="10" y="1278"/>
                  </a:lnTo>
                  <a:close/>
                  <a:moveTo>
                    <a:pt x="10" y="1294"/>
                  </a:moveTo>
                  <a:lnTo>
                    <a:pt x="0" y="1294"/>
                  </a:lnTo>
                  <a:lnTo>
                    <a:pt x="0" y="1285"/>
                  </a:lnTo>
                  <a:lnTo>
                    <a:pt x="10" y="1285"/>
                  </a:lnTo>
                  <a:lnTo>
                    <a:pt x="10" y="1294"/>
                  </a:lnTo>
                  <a:close/>
                  <a:moveTo>
                    <a:pt x="10" y="1371"/>
                  </a:moveTo>
                  <a:lnTo>
                    <a:pt x="0" y="1371"/>
                  </a:lnTo>
                  <a:lnTo>
                    <a:pt x="0" y="1323"/>
                  </a:lnTo>
                  <a:lnTo>
                    <a:pt x="10" y="1323"/>
                  </a:lnTo>
                  <a:lnTo>
                    <a:pt x="10" y="1371"/>
                  </a:lnTo>
                  <a:close/>
                  <a:moveTo>
                    <a:pt x="10" y="1409"/>
                  </a:moveTo>
                  <a:lnTo>
                    <a:pt x="0" y="1409"/>
                  </a:lnTo>
                  <a:lnTo>
                    <a:pt x="0" y="1399"/>
                  </a:lnTo>
                  <a:lnTo>
                    <a:pt x="10" y="1399"/>
                  </a:lnTo>
                  <a:lnTo>
                    <a:pt x="10" y="1409"/>
                  </a:lnTo>
                  <a:close/>
                  <a:moveTo>
                    <a:pt x="10" y="1428"/>
                  </a:moveTo>
                  <a:lnTo>
                    <a:pt x="0" y="1428"/>
                  </a:lnTo>
                  <a:lnTo>
                    <a:pt x="0" y="1418"/>
                  </a:lnTo>
                  <a:lnTo>
                    <a:pt x="10" y="1418"/>
                  </a:lnTo>
                  <a:lnTo>
                    <a:pt x="10" y="1428"/>
                  </a:lnTo>
                  <a:close/>
                  <a:moveTo>
                    <a:pt x="10" y="1504"/>
                  </a:moveTo>
                  <a:lnTo>
                    <a:pt x="0" y="1504"/>
                  </a:lnTo>
                  <a:lnTo>
                    <a:pt x="0" y="1456"/>
                  </a:lnTo>
                  <a:lnTo>
                    <a:pt x="10" y="1456"/>
                  </a:lnTo>
                  <a:lnTo>
                    <a:pt x="10" y="1504"/>
                  </a:lnTo>
                  <a:close/>
                  <a:moveTo>
                    <a:pt x="10" y="1542"/>
                  </a:moveTo>
                  <a:lnTo>
                    <a:pt x="0" y="1542"/>
                  </a:lnTo>
                  <a:lnTo>
                    <a:pt x="0" y="1532"/>
                  </a:lnTo>
                  <a:lnTo>
                    <a:pt x="10" y="1532"/>
                  </a:lnTo>
                  <a:lnTo>
                    <a:pt x="10" y="1542"/>
                  </a:lnTo>
                  <a:close/>
                  <a:moveTo>
                    <a:pt x="10" y="1561"/>
                  </a:moveTo>
                  <a:lnTo>
                    <a:pt x="0" y="1561"/>
                  </a:lnTo>
                  <a:lnTo>
                    <a:pt x="0" y="1551"/>
                  </a:lnTo>
                  <a:lnTo>
                    <a:pt x="10" y="1551"/>
                  </a:lnTo>
                  <a:lnTo>
                    <a:pt x="10" y="1561"/>
                  </a:lnTo>
                  <a:close/>
                  <a:moveTo>
                    <a:pt x="10" y="1637"/>
                  </a:moveTo>
                  <a:lnTo>
                    <a:pt x="0" y="1637"/>
                  </a:lnTo>
                  <a:lnTo>
                    <a:pt x="0" y="1589"/>
                  </a:lnTo>
                  <a:lnTo>
                    <a:pt x="10" y="1589"/>
                  </a:lnTo>
                  <a:lnTo>
                    <a:pt x="10" y="1637"/>
                  </a:lnTo>
                  <a:close/>
                  <a:moveTo>
                    <a:pt x="10" y="1675"/>
                  </a:moveTo>
                  <a:lnTo>
                    <a:pt x="0" y="1675"/>
                  </a:lnTo>
                  <a:lnTo>
                    <a:pt x="0" y="1666"/>
                  </a:lnTo>
                  <a:lnTo>
                    <a:pt x="10" y="1666"/>
                  </a:lnTo>
                  <a:lnTo>
                    <a:pt x="10" y="1675"/>
                  </a:lnTo>
                  <a:close/>
                  <a:moveTo>
                    <a:pt x="10" y="1694"/>
                  </a:moveTo>
                  <a:lnTo>
                    <a:pt x="0" y="1694"/>
                  </a:lnTo>
                  <a:lnTo>
                    <a:pt x="0" y="1685"/>
                  </a:lnTo>
                  <a:lnTo>
                    <a:pt x="10" y="1685"/>
                  </a:lnTo>
                  <a:lnTo>
                    <a:pt x="10" y="1694"/>
                  </a:lnTo>
                  <a:close/>
                  <a:moveTo>
                    <a:pt x="10" y="1770"/>
                  </a:moveTo>
                  <a:lnTo>
                    <a:pt x="0" y="1770"/>
                  </a:lnTo>
                  <a:lnTo>
                    <a:pt x="0" y="1723"/>
                  </a:lnTo>
                  <a:lnTo>
                    <a:pt x="10" y="1723"/>
                  </a:lnTo>
                  <a:lnTo>
                    <a:pt x="10" y="1770"/>
                  </a:lnTo>
                  <a:close/>
                  <a:moveTo>
                    <a:pt x="10" y="1808"/>
                  </a:moveTo>
                  <a:lnTo>
                    <a:pt x="0" y="1808"/>
                  </a:lnTo>
                  <a:lnTo>
                    <a:pt x="0" y="1799"/>
                  </a:lnTo>
                  <a:lnTo>
                    <a:pt x="10" y="1799"/>
                  </a:lnTo>
                  <a:lnTo>
                    <a:pt x="10" y="1808"/>
                  </a:lnTo>
                  <a:close/>
                  <a:moveTo>
                    <a:pt x="10" y="1827"/>
                  </a:moveTo>
                  <a:lnTo>
                    <a:pt x="0" y="1827"/>
                  </a:lnTo>
                  <a:lnTo>
                    <a:pt x="0" y="1818"/>
                  </a:lnTo>
                  <a:lnTo>
                    <a:pt x="10" y="1818"/>
                  </a:lnTo>
                  <a:lnTo>
                    <a:pt x="10" y="1827"/>
                  </a:lnTo>
                  <a:close/>
                  <a:moveTo>
                    <a:pt x="10" y="1904"/>
                  </a:moveTo>
                  <a:lnTo>
                    <a:pt x="0" y="1904"/>
                  </a:lnTo>
                  <a:lnTo>
                    <a:pt x="0" y="1856"/>
                  </a:lnTo>
                  <a:lnTo>
                    <a:pt x="10" y="1856"/>
                  </a:lnTo>
                  <a:lnTo>
                    <a:pt x="10" y="1904"/>
                  </a:lnTo>
                  <a:close/>
                  <a:moveTo>
                    <a:pt x="10" y="1939"/>
                  </a:moveTo>
                  <a:lnTo>
                    <a:pt x="0" y="1939"/>
                  </a:lnTo>
                  <a:lnTo>
                    <a:pt x="0" y="1929"/>
                  </a:lnTo>
                  <a:lnTo>
                    <a:pt x="10" y="1929"/>
                  </a:lnTo>
                  <a:lnTo>
                    <a:pt x="10" y="1939"/>
                  </a:lnTo>
                  <a:close/>
                  <a:moveTo>
                    <a:pt x="10" y="1958"/>
                  </a:moveTo>
                  <a:lnTo>
                    <a:pt x="0" y="1958"/>
                  </a:lnTo>
                  <a:lnTo>
                    <a:pt x="0" y="1948"/>
                  </a:lnTo>
                  <a:lnTo>
                    <a:pt x="10" y="1948"/>
                  </a:lnTo>
                  <a:lnTo>
                    <a:pt x="10" y="1958"/>
                  </a:lnTo>
                  <a:close/>
                  <a:moveTo>
                    <a:pt x="10" y="2034"/>
                  </a:moveTo>
                  <a:lnTo>
                    <a:pt x="0" y="2034"/>
                  </a:lnTo>
                  <a:lnTo>
                    <a:pt x="0" y="1986"/>
                  </a:lnTo>
                  <a:lnTo>
                    <a:pt x="10" y="1986"/>
                  </a:lnTo>
                  <a:lnTo>
                    <a:pt x="10" y="2034"/>
                  </a:lnTo>
                  <a:close/>
                  <a:moveTo>
                    <a:pt x="10" y="2072"/>
                  </a:moveTo>
                  <a:lnTo>
                    <a:pt x="0" y="2072"/>
                  </a:lnTo>
                  <a:lnTo>
                    <a:pt x="0" y="2062"/>
                  </a:lnTo>
                  <a:lnTo>
                    <a:pt x="10" y="2062"/>
                  </a:lnTo>
                  <a:lnTo>
                    <a:pt x="10" y="2072"/>
                  </a:lnTo>
                  <a:close/>
                  <a:moveTo>
                    <a:pt x="10" y="2091"/>
                  </a:moveTo>
                  <a:lnTo>
                    <a:pt x="0" y="2091"/>
                  </a:lnTo>
                  <a:lnTo>
                    <a:pt x="0" y="2081"/>
                  </a:lnTo>
                  <a:lnTo>
                    <a:pt x="10" y="2081"/>
                  </a:lnTo>
                  <a:lnTo>
                    <a:pt x="10" y="2091"/>
                  </a:lnTo>
                  <a:close/>
                  <a:moveTo>
                    <a:pt x="10" y="2167"/>
                  </a:moveTo>
                  <a:lnTo>
                    <a:pt x="0" y="2167"/>
                  </a:lnTo>
                  <a:lnTo>
                    <a:pt x="0" y="2119"/>
                  </a:lnTo>
                  <a:lnTo>
                    <a:pt x="10" y="2119"/>
                  </a:lnTo>
                  <a:lnTo>
                    <a:pt x="10" y="2167"/>
                  </a:lnTo>
                  <a:close/>
                  <a:moveTo>
                    <a:pt x="10" y="2205"/>
                  </a:moveTo>
                  <a:lnTo>
                    <a:pt x="0" y="2205"/>
                  </a:lnTo>
                  <a:lnTo>
                    <a:pt x="0" y="2196"/>
                  </a:lnTo>
                  <a:lnTo>
                    <a:pt x="10" y="2196"/>
                  </a:lnTo>
                  <a:lnTo>
                    <a:pt x="10" y="2205"/>
                  </a:lnTo>
                  <a:close/>
                  <a:moveTo>
                    <a:pt x="10" y="2224"/>
                  </a:moveTo>
                  <a:lnTo>
                    <a:pt x="0" y="2224"/>
                  </a:lnTo>
                  <a:lnTo>
                    <a:pt x="0" y="2215"/>
                  </a:lnTo>
                  <a:lnTo>
                    <a:pt x="10" y="2215"/>
                  </a:lnTo>
                  <a:lnTo>
                    <a:pt x="10" y="2224"/>
                  </a:lnTo>
                  <a:close/>
                  <a:moveTo>
                    <a:pt x="10" y="2300"/>
                  </a:moveTo>
                  <a:lnTo>
                    <a:pt x="0" y="2300"/>
                  </a:lnTo>
                  <a:lnTo>
                    <a:pt x="0" y="2253"/>
                  </a:lnTo>
                  <a:lnTo>
                    <a:pt x="10" y="2253"/>
                  </a:lnTo>
                  <a:lnTo>
                    <a:pt x="10" y="2300"/>
                  </a:lnTo>
                  <a:close/>
                  <a:moveTo>
                    <a:pt x="10" y="2338"/>
                  </a:moveTo>
                  <a:lnTo>
                    <a:pt x="0" y="2338"/>
                  </a:lnTo>
                  <a:lnTo>
                    <a:pt x="0" y="2329"/>
                  </a:lnTo>
                  <a:lnTo>
                    <a:pt x="10" y="2329"/>
                  </a:lnTo>
                  <a:lnTo>
                    <a:pt x="10" y="2338"/>
                  </a:lnTo>
                  <a:close/>
                  <a:moveTo>
                    <a:pt x="10" y="2357"/>
                  </a:moveTo>
                  <a:lnTo>
                    <a:pt x="0" y="2357"/>
                  </a:lnTo>
                  <a:lnTo>
                    <a:pt x="0" y="2348"/>
                  </a:lnTo>
                  <a:lnTo>
                    <a:pt x="10" y="2348"/>
                  </a:lnTo>
                  <a:lnTo>
                    <a:pt x="10" y="2357"/>
                  </a:lnTo>
                  <a:close/>
                  <a:moveTo>
                    <a:pt x="10" y="2434"/>
                  </a:moveTo>
                  <a:lnTo>
                    <a:pt x="0" y="2434"/>
                  </a:lnTo>
                  <a:lnTo>
                    <a:pt x="0" y="2386"/>
                  </a:lnTo>
                  <a:lnTo>
                    <a:pt x="10" y="2386"/>
                  </a:lnTo>
                  <a:lnTo>
                    <a:pt x="10" y="2434"/>
                  </a:lnTo>
                  <a:close/>
                  <a:moveTo>
                    <a:pt x="10" y="2472"/>
                  </a:moveTo>
                  <a:lnTo>
                    <a:pt x="0" y="2472"/>
                  </a:lnTo>
                  <a:lnTo>
                    <a:pt x="0" y="2462"/>
                  </a:lnTo>
                  <a:lnTo>
                    <a:pt x="10" y="2462"/>
                  </a:lnTo>
                  <a:lnTo>
                    <a:pt x="10" y="2472"/>
                  </a:lnTo>
                  <a:close/>
                  <a:moveTo>
                    <a:pt x="10" y="2491"/>
                  </a:moveTo>
                  <a:lnTo>
                    <a:pt x="0" y="2491"/>
                  </a:lnTo>
                  <a:lnTo>
                    <a:pt x="0" y="2481"/>
                  </a:lnTo>
                  <a:lnTo>
                    <a:pt x="10" y="2481"/>
                  </a:lnTo>
                  <a:lnTo>
                    <a:pt x="10" y="2491"/>
                  </a:lnTo>
                  <a:close/>
                  <a:moveTo>
                    <a:pt x="10" y="2564"/>
                  </a:moveTo>
                  <a:lnTo>
                    <a:pt x="0" y="2564"/>
                  </a:lnTo>
                  <a:lnTo>
                    <a:pt x="0" y="2519"/>
                  </a:lnTo>
                  <a:lnTo>
                    <a:pt x="10" y="2519"/>
                  </a:lnTo>
                  <a:lnTo>
                    <a:pt x="10" y="2564"/>
                  </a:lnTo>
                  <a:close/>
                  <a:moveTo>
                    <a:pt x="10" y="2602"/>
                  </a:moveTo>
                  <a:lnTo>
                    <a:pt x="0" y="2602"/>
                  </a:lnTo>
                  <a:lnTo>
                    <a:pt x="0" y="2592"/>
                  </a:lnTo>
                  <a:lnTo>
                    <a:pt x="10" y="2592"/>
                  </a:lnTo>
                  <a:lnTo>
                    <a:pt x="10" y="2602"/>
                  </a:lnTo>
                  <a:close/>
                  <a:moveTo>
                    <a:pt x="10" y="2621"/>
                  </a:moveTo>
                  <a:lnTo>
                    <a:pt x="0" y="2621"/>
                  </a:lnTo>
                  <a:lnTo>
                    <a:pt x="0" y="2611"/>
                  </a:lnTo>
                  <a:lnTo>
                    <a:pt x="10" y="2611"/>
                  </a:lnTo>
                  <a:lnTo>
                    <a:pt x="10" y="2621"/>
                  </a:lnTo>
                  <a:close/>
                  <a:moveTo>
                    <a:pt x="10" y="2697"/>
                  </a:moveTo>
                  <a:lnTo>
                    <a:pt x="0" y="2697"/>
                  </a:lnTo>
                  <a:lnTo>
                    <a:pt x="0" y="2649"/>
                  </a:lnTo>
                  <a:lnTo>
                    <a:pt x="10" y="2649"/>
                  </a:lnTo>
                  <a:lnTo>
                    <a:pt x="10" y="2697"/>
                  </a:lnTo>
                  <a:close/>
                  <a:moveTo>
                    <a:pt x="10" y="2735"/>
                  </a:moveTo>
                  <a:lnTo>
                    <a:pt x="0" y="2735"/>
                  </a:lnTo>
                  <a:lnTo>
                    <a:pt x="0" y="2726"/>
                  </a:lnTo>
                  <a:lnTo>
                    <a:pt x="10" y="2726"/>
                  </a:lnTo>
                  <a:lnTo>
                    <a:pt x="10" y="2735"/>
                  </a:lnTo>
                  <a:close/>
                  <a:moveTo>
                    <a:pt x="10" y="2754"/>
                  </a:moveTo>
                  <a:lnTo>
                    <a:pt x="0" y="2754"/>
                  </a:lnTo>
                  <a:lnTo>
                    <a:pt x="0" y="2745"/>
                  </a:lnTo>
                  <a:lnTo>
                    <a:pt x="10" y="2745"/>
                  </a:lnTo>
                  <a:lnTo>
                    <a:pt x="10" y="2754"/>
                  </a:lnTo>
                  <a:close/>
                  <a:moveTo>
                    <a:pt x="10" y="2830"/>
                  </a:moveTo>
                  <a:lnTo>
                    <a:pt x="0" y="2830"/>
                  </a:lnTo>
                  <a:lnTo>
                    <a:pt x="0" y="2783"/>
                  </a:lnTo>
                  <a:lnTo>
                    <a:pt x="10" y="2783"/>
                  </a:lnTo>
                  <a:lnTo>
                    <a:pt x="10" y="2830"/>
                  </a:lnTo>
                  <a:close/>
                  <a:moveTo>
                    <a:pt x="10" y="2868"/>
                  </a:moveTo>
                  <a:lnTo>
                    <a:pt x="0" y="2868"/>
                  </a:lnTo>
                  <a:lnTo>
                    <a:pt x="0" y="2859"/>
                  </a:lnTo>
                  <a:lnTo>
                    <a:pt x="10" y="2859"/>
                  </a:lnTo>
                  <a:lnTo>
                    <a:pt x="10" y="2868"/>
                  </a:lnTo>
                  <a:close/>
                  <a:moveTo>
                    <a:pt x="10" y="2887"/>
                  </a:moveTo>
                  <a:lnTo>
                    <a:pt x="0" y="2887"/>
                  </a:lnTo>
                  <a:lnTo>
                    <a:pt x="0" y="2878"/>
                  </a:lnTo>
                  <a:lnTo>
                    <a:pt x="10" y="2878"/>
                  </a:lnTo>
                  <a:lnTo>
                    <a:pt x="10" y="2887"/>
                  </a:lnTo>
                  <a:close/>
                  <a:moveTo>
                    <a:pt x="10" y="2964"/>
                  </a:moveTo>
                  <a:lnTo>
                    <a:pt x="0" y="2964"/>
                  </a:lnTo>
                  <a:lnTo>
                    <a:pt x="0" y="2916"/>
                  </a:lnTo>
                  <a:lnTo>
                    <a:pt x="10" y="2916"/>
                  </a:lnTo>
                  <a:lnTo>
                    <a:pt x="10" y="2964"/>
                  </a:lnTo>
                  <a:close/>
                  <a:moveTo>
                    <a:pt x="10" y="3002"/>
                  </a:moveTo>
                  <a:lnTo>
                    <a:pt x="0" y="3002"/>
                  </a:lnTo>
                  <a:lnTo>
                    <a:pt x="0" y="2992"/>
                  </a:lnTo>
                  <a:lnTo>
                    <a:pt x="10" y="2992"/>
                  </a:lnTo>
                  <a:lnTo>
                    <a:pt x="10" y="3002"/>
                  </a:lnTo>
                  <a:close/>
                  <a:moveTo>
                    <a:pt x="10" y="3021"/>
                  </a:moveTo>
                  <a:lnTo>
                    <a:pt x="0" y="3021"/>
                  </a:lnTo>
                  <a:lnTo>
                    <a:pt x="0" y="3011"/>
                  </a:lnTo>
                  <a:lnTo>
                    <a:pt x="10" y="3011"/>
                  </a:lnTo>
                  <a:lnTo>
                    <a:pt x="10" y="3021"/>
                  </a:lnTo>
                  <a:close/>
                  <a:moveTo>
                    <a:pt x="10" y="3097"/>
                  </a:moveTo>
                  <a:lnTo>
                    <a:pt x="0" y="3097"/>
                  </a:lnTo>
                  <a:lnTo>
                    <a:pt x="0" y="3049"/>
                  </a:lnTo>
                  <a:lnTo>
                    <a:pt x="10" y="3049"/>
                  </a:lnTo>
                  <a:lnTo>
                    <a:pt x="10" y="3097"/>
                  </a:lnTo>
                  <a:close/>
                  <a:moveTo>
                    <a:pt x="10" y="3135"/>
                  </a:moveTo>
                  <a:lnTo>
                    <a:pt x="0" y="3135"/>
                  </a:lnTo>
                  <a:lnTo>
                    <a:pt x="0" y="3125"/>
                  </a:lnTo>
                  <a:lnTo>
                    <a:pt x="10" y="3125"/>
                  </a:lnTo>
                  <a:lnTo>
                    <a:pt x="10" y="3135"/>
                  </a:lnTo>
                  <a:close/>
                  <a:moveTo>
                    <a:pt x="10" y="3154"/>
                  </a:moveTo>
                  <a:lnTo>
                    <a:pt x="0" y="3154"/>
                  </a:lnTo>
                  <a:lnTo>
                    <a:pt x="0" y="3144"/>
                  </a:lnTo>
                  <a:lnTo>
                    <a:pt x="10" y="3144"/>
                  </a:lnTo>
                  <a:lnTo>
                    <a:pt x="10" y="3154"/>
                  </a:lnTo>
                  <a:close/>
                  <a:moveTo>
                    <a:pt x="10" y="3227"/>
                  </a:moveTo>
                  <a:lnTo>
                    <a:pt x="0" y="3227"/>
                  </a:lnTo>
                  <a:lnTo>
                    <a:pt x="0" y="3179"/>
                  </a:lnTo>
                  <a:lnTo>
                    <a:pt x="10" y="3179"/>
                  </a:lnTo>
                  <a:lnTo>
                    <a:pt x="10" y="3227"/>
                  </a:lnTo>
                  <a:close/>
                  <a:moveTo>
                    <a:pt x="10" y="3265"/>
                  </a:moveTo>
                  <a:lnTo>
                    <a:pt x="0" y="3265"/>
                  </a:lnTo>
                  <a:lnTo>
                    <a:pt x="0" y="3256"/>
                  </a:lnTo>
                  <a:lnTo>
                    <a:pt x="10" y="3256"/>
                  </a:lnTo>
                  <a:lnTo>
                    <a:pt x="10" y="3265"/>
                  </a:lnTo>
                  <a:close/>
                  <a:moveTo>
                    <a:pt x="10" y="3284"/>
                  </a:moveTo>
                  <a:lnTo>
                    <a:pt x="0" y="3284"/>
                  </a:lnTo>
                  <a:lnTo>
                    <a:pt x="0" y="3275"/>
                  </a:lnTo>
                  <a:lnTo>
                    <a:pt x="10" y="3275"/>
                  </a:lnTo>
                  <a:lnTo>
                    <a:pt x="10" y="3284"/>
                  </a:lnTo>
                  <a:close/>
                  <a:moveTo>
                    <a:pt x="10" y="3360"/>
                  </a:moveTo>
                  <a:lnTo>
                    <a:pt x="0" y="3360"/>
                  </a:lnTo>
                  <a:lnTo>
                    <a:pt x="0" y="3313"/>
                  </a:lnTo>
                  <a:lnTo>
                    <a:pt x="10" y="3313"/>
                  </a:lnTo>
                  <a:lnTo>
                    <a:pt x="10" y="3360"/>
                  </a:lnTo>
                  <a:close/>
                  <a:moveTo>
                    <a:pt x="10" y="3398"/>
                  </a:moveTo>
                  <a:lnTo>
                    <a:pt x="0" y="3398"/>
                  </a:lnTo>
                  <a:lnTo>
                    <a:pt x="0" y="3389"/>
                  </a:lnTo>
                  <a:lnTo>
                    <a:pt x="10" y="3389"/>
                  </a:lnTo>
                  <a:lnTo>
                    <a:pt x="10" y="3398"/>
                  </a:lnTo>
                  <a:close/>
                  <a:moveTo>
                    <a:pt x="10" y="3417"/>
                  </a:moveTo>
                  <a:lnTo>
                    <a:pt x="0" y="3417"/>
                  </a:lnTo>
                  <a:lnTo>
                    <a:pt x="0" y="3408"/>
                  </a:lnTo>
                  <a:lnTo>
                    <a:pt x="10" y="3408"/>
                  </a:lnTo>
                  <a:lnTo>
                    <a:pt x="10" y="3417"/>
                  </a:lnTo>
                  <a:close/>
                  <a:moveTo>
                    <a:pt x="10" y="3494"/>
                  </a:moveTo>
                  <a:lnTo>
                    <a:pt x="0" y="3494"/>
                  </a:lnTo>
                  <a:lnTo>
                    <a:pt x="0" y="3446"/>
                  </a:lnTo>
                  <a:lnTo>
                    <a:pt x="10" y="3446"/>
                  </a:lnTo>
                  <a:lnTo>
                    <a:pt x="10" y="3494"/>
                  </a:lnTo>
                  <a:close/>
                  <a:moveTo>
                    <a:pt x="10" y="3532"/>
                  </a:moveTo>
                  <a:lnTo>
                    <a:pt x="0" y="3532"/>
                  </a:lnTo>
                  <a:lnTo>
                    <a:pt x="0" y="3522"/>
                  </a:lnTo>
                  <a:lnTo>
                    <a:pt x="10" y="3522"/>
                  </a:lnTo>
                  <a:lnTo>
                    <a:pt x="10" y="3532"/>
                  </a:lnTo>
                  <a:close/>
                  <a:moveTo>
                    <a:pt x="10" y="3551"/>
                  </a:moveTo>
                  <a:lnTo>
                    <a:pt x="0" y="3551"/>
                  </a:lnTo>
                  <a:lnTo>
                    <a:pt x="0" y="3541"/>
                  </a:lnTo>
                  <a:lnTo>
                    <a:pt x="10" y="3541"/>
                  </a:lnTo>
                  <a:lnTo>
                    <a:pt x="10" y="3551"/>
                  </a:lnTo>
                  <a:close/>
                  <a:moveTo>
                    <a:pt x="10" y="3627"/>
                  </a:moveTo>
                  <a:lnTo>
                    <a:pt x="0" y="3627"/>
                  </a:lnTo>
                  <a:lnTo>
                    <a:pt x="0" y="3579"/>
                  </a:lnTo>
                  <a:lnTo>
                    <a:pt x="10" y="3579"/>
                  </a:lnTo>
                  <a:lnTo>
                    <a:pt x="10" y="3627"/>
                  </a:lnTo>
                  <a:close/>
                  <a:moveTo>
                    <a:pt x="10" y="3665"/>
                  </a:moveTo>
                  <a:lnTo>
                    <a:pt x="0" y="3665"/>
                  </a:lnTo>
                  <a:lnTo>
                    <a:pt x="0" y="3655"/>
                  </a:lnTo>
                  <a:lnTo>
                    <a:pt x="10" y="3655"/>
                  </a:lnTo>
                  <a:lnTo>
                    <a:pt x="10" y="3665"/>
                  </a:lnTo>
                  <a:close/>
                  <a:moveTo>
                    <a:pt x="10" y="3684"/>
                  </a:moveTo>
                  <a:lnTo>
                    <a:pt x="0" y="3684"/>
                  </a:lnTo>
                  <a:lnTo>
                    <a:pt x="0" y="3674"/>
                  </a:lnTo>
                  <a:lnTo>
                    <a:pt x="10" y="3674"/>
                  </a:lnTo>
                  <a:lnTo>
                    <a:pt x="10" y="3684"/>
                  </a:lnTo>
                  <a:close/>
                  <a:moveTo>
                    <a:pt x="10" y="3760"/>
                  </a:moveTo>
                  <a:lnTo>
                    <a:pt x="0" y="3760"/>
                  </a:lnTo>
                  <a:lnTo>
                    <a:pt x="0" y="3713"/>
                  </a:lnTo>
                  <a:lnTo>
                    <a:pt x="10" y="3713"/>
                  </a:lnTo>
                  <a:lnTo>
                    <a:pt x="10" y="3760"/>
                  </a:lnTo>
                  <a:close/>
                  <a:moveTo>
                    <a:pt x="10" y="3795"/>
                  </a:moveTo>
                  <a:lnTo>
                    <a:pt x="0" y="3795"/>
                  </a:lnTo>
                  <a:lnTo>
                    <a:pt x="0" y="3789"/>
                  </a:lnTo>
                  <a:lnTo>
                    <a:pt x="10" y="3789"/>
                  </a:lnTo>
                  <a:lnTo>
                    <a:pt x="10" y="3795"/>
                  </a:lnTo>
                  <a:close/>
                  <a:moveTo>
                    <a:pt x="10" y="3814"/>
                  </a:moveTo>
                  <a:lnTo>
                    <a:pt x="0" y="3814"/>
                  </a:lnTo>
                  <a:lnTo>
                    <a:pt x="0" y="3805"/>
                  </a:lnTo>
                  <a:lnTo>
                    <a:pt x="10" y="3805"/>
                  </a:lnTo>
                  <a:lnTo>
                    <a:pt x="10" y="3814"/>
                  </a:lnTo>
                  <a:close/>
                  <a:moveTo>
                    <a:pt x="10" y="3890"/>
                  </a:moveTo>
                  <a:lnTo>
                    <a:pt x="0" y="3890"/>
                  </a:lnTo>
                  <a:lnTo>
                    <a:pt x="0" y="3843"/>
                  </a:lnTo>
                  <a:lnTo>
                    <a:pt x="10" y="3843"/>
                  </a:lnTo>
                  <a:lnTo>
                    <a:pt x="10" y="389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6"/>
            <p:cNvSpPr>
              <a:spLocks noEditPoints="1"/>
            </p:cNvSpPr>
            <p:nvPr/>
          </p:nvSpPr>
          <p:spPr bwMode="auto">
            <a:xfrm>
              <a:off x="11393" y="1381"/>
              <a:ext cx="38" cy="6015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9" y="95"/>
                </a:cxn>
                <a:cxn ang="0">
                  <a:pos x="9" y="219"/>
                </a:cxn>
                <a:cxn ang="0">
                  <a:pos x="0" y="228"/>
                </a:cxn>
                <a:cxn ang="0">
                  <a:pos x="9" y="314"/>
                </a:cxn>
                <a:cxn ang="0">
                  <a:pos x="0" y="371"/>
                </a:cxn>
                <a:cxn ang="0">
                  <a:pos x="9" y="396"/>
                </a:cxn>
                <a:cxn ang="0">
                  <a:pos x="9" y="501"/>
                </a:cxn>
                <a:cxn ang="0">
                  <a:pos x="0" y="530"/>
                </a:cxn>
                <a:cxn ang="0">
                  <a:pos x="9" y="615"/>
                </a:cxn>
                <a:cxn ang="0">
                  <a:pos x="3" y="710"/>
                </a:cxn>
                <a:cxn ang="0">
                  <a:pos x="9" y="739"/>
                </a:cxn>
                <a:cxn ang="0">
                  <a:pos x="12" y="844"/>
                </a:cxn>
                <a:cxn ang="0">
                  <a:pos x="3" y="872"/>
                </a:cxn>
                <a:cxn ang="0">
                  <a:pos x="12" y="901"/>
                </a:cxn>
                <a:cxn ang="0">
                  <a:pos x="3" y="1015"/>
                </a:cxn>
                <a:cxn ang="0">
                  <a:pos x="12" y="1025"/>
                </a:cxn>
                <a:cxn ang="0">
                  <a:pos x="12" y="1145"/>
                </a:cxn>
                <a:cxn ang="0">
                  <a:pos x="3" y="1155"/>
                </a:cxn>
                <a:cxn ang="0">
                  <a:pos x="12" y="1240"/>
                </a:cxn>
                <a:cxn ang="0">
                  <a:pos x="3" y="1298"/>
                </a:cxn>
                <a:cxn ang="0">
                  <a:pos x="12" y="1326"/>
                </a:cxn>
                <a:cxn ang="0">
                  <a:pos x="12" y="1431"/>
                </a:cxn>
                <a:cxn ang="0">
                  <a:pos x="3" y="1459"/>
                </a:cxn>
                <a:cxn ang="0">
                  <a:pos x="12" y="1545"/>
                </a:cxn>
                <a:cxn ang="0">
                  <a:pos x="3" y="1640"/>
                </a:cxn>
                <a:cxn ang="0">
                  <a:pos x="12" y="1666"/>
                </a:cxn>
                <a:cxn ang="0">
                  <a:pos x="12" y="1770"/>
                </a:cxn>
                <a:cxn ang="0">
                  <a:pos x="3" y="1799"/>
                </a:cxn>
                <a:cxn ang="0">
                  <a:pos x="12" y="1827"/>
                </a:cxn>
                <a:cxn ang="0">
                  <a:pos x="3" y="1942"/>
                </a:cxn>
                <a:cxn ang="0">
                  <a:pos x="12" y="1951"/>
                </a:cxn>
                <a:cxn ang="0">
                  <a:pos x="12" y="2075"/>
                </a:cxn>
                <a:cxn ang="0">
                  <a:pos x="3" y="2085"/>
                </a:cxn>
                <a:cxn ang="0">
                  <a:pos x="12" y="2170"/>
                </a:cxn>
                <a:cxn ang="0">
                  <a:pos x="3" y="2227"/>
                </a:cxn>
                <a:cxn ang="0">
                  <a:pos x="12" y="2256"/>
                </a:cxn>
                <a:cxn ang="0">
                  <a:pos x="12" y="2357"/>
                </a:cxn>
                <a:cxn ang="0">
                  <a:pos x="3" y="2386"/>
                </a:cxn>
                <a:cxn ang="0">
                  <a:pos x="12" y="2472"/>
                </a:cxn>
                <a:cxn ang="0">
                  <a:pos x="3" y="2567"/>
                </a:cxn>
                <a:cxn ang="0">
                  <a:pos x="12" y="2595"/>
                </a:cxn>
                <a:cxn ang="0">
                  <a:pos x="12" y="2700"/>
                </a:cxn>
                <a:cxn ang="0">
                  <a:pos x="3" y="2729"/>
                </a:cxn>
                <a:cxn ang="0">
                  <a:pos x="12" y="2757"/>
                </a:cxn>
                <a:cxn ang="0">
                  <a:pos x="3" y="2872"/>
                </a:cxn>
                <a:cxn ang="0">
                  <a:pos x="12" y="2881"/>
                </a:cxn>
                <a:cxn ang="0">
                  <a:pos x="12" y="3002"/>
                </a:cxn>
                <a:cxn ang="0">
                  <a:pos x="3" y="3011"/>
                </a:cxn>
                <a:cxn ang="0">
                  <a:pos x="12" y="3097"/>
                </a:cxn>
                <a:cxn ang="0">
                  <a:pos x="3" y="3154"/>
                </a:cxn>
                <a:cxn ang="0">
                  <a:pos x="12" y="3183"/>
                </a:cxn>
                <a:cxn ang="0">
                  <a:pos x="12" y="3287"/>
                </a:cxn>
                <a:cxn ang="0">
                  <a:pos x="3" y="3316"/>
                </a:cxn>
                <a:cxn ang="0">
                  <a:pos x="12" y="3402"/>
                </a:cxn>
                <a:cxn ang="0">
                  <a:pos x="3" y="3497"/>
                </a:cxn>
                <a:cxn ang="0">
                  <a:pos x="12" y="3525"/>
                </a:cxn>
                <a:cxn ang="0">
                  <a:pos x="12" y="3627"/>
                </a:cxn>
                <a:cxn ang="0">
                  <a:pos x="3" y="3655"/>
                </a:cxn>
                <a:cxn ang="0">
                  <a:pos x="12" y="3684"/>
                </a:cxn>
                <a:cxn ang="0">
                  <a:pos x="3" y="3798"/>
                </a:cxn>
                <a:cxn ang="0">
                  <a:pos x="12" y="3808"/>
                </a:cxn>
              </a:cxnLst>
              <a:rect l="0" t="0" r="r" b="b"/>
              <a:pathLst>
                <a:path w="12" h="3884">
                  <a:moveTo>
                    <a:pt x="9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47"/>
                  </a:lnTo>
                  <a:close/>
                  <a:moveTo>
                    <a:pt x="9" y="85"/>
                  </a:moveTo>
                  <a:lnTo>
                    <a:pt x="0" y="85"/>
                  </a:lnTo>
                  <a:lnTo>
                    <a:pt x="0" y="76"/>
                  </a:lnTo>
                  <a:lnTo>
                    <a:pt x="9" y="76"/>
                  </a:lnTo>
                  <a:lnTo>
                    <a:pt x="9" y="85"/>
                  </a:lnTo>
                  <a:close/>
                  <a:moveTo>
                    <a:pt x="9" y="104"/>
                  </a:moveTo>
                  <a:lnTo>
                    <a:pt x="0" y="104"/>
                  </a:lnTo>
                  <a:lnTo>
                    <a:pt x="0" y="95"/>
                  </a:lnTo>
                  <a:lnTo>
                    <a:pt x="9" y="95"/>
                  </a:lnTo>
                  <a:lnTo>
                    <a:pt x="9" y="104"/>
                  </a:lnTo>
                  <a:close/>
                  <a:moveTo>
                    <a:pt x="9" y="180"/>
                  </a:moveTo>
                  <a:lnTo>
                    <a:pt x="0" y="180"/>
                  </a:lnTo>
                  <a:lnTo>
                    <a:pt x="0" y="133"/>
                  </a:lnTo>
                  <a:lnTo>
                    <a:pt x="9" y="133"/>
                  </a:lnTo>
                  <a:lnTo>
                    <a:pt x="9" y="180"/>
                  </a:lnTo>
                  <a:close/>
                  <a:moveTo>
                    <a:pt x="9" y="219"/>
                  </a:moveTo>
                  <a:lnTo>
                    <a:pt x="0" y="219"/>
                  </a:lnTo>
                  <a:lnTo>
                    <a:pt x="0" y="209"/>
                  </a:lnTo>
                  <a:lnTo>
                    <a:pt x="9" y="209"/>
                  </a:lnTo>
                  <a:lnTo>
                    <a:pt x="9" y="219"/>
                  </a:lnTo>
                  <a:close/>
                  <a:moveTo>
                    <a:pt x="9" y="238"/>
                  </a:moveTo>
                  <a:lnTo>
                    <a:pt x="0" y="238"/>
                  </a:lnTo>
                  <a:lnTo>
                    <a:pt x="0" y="228"/>
                  </a:lnTo>
                  <a:lnTo>
                    <a:pt x="9" y="228"/>
                  </a:lnTo>
                  <a:lnTo>
                    <a:pt x="9" y="238"/>
                  </a:lnTo>
                  <a:close/>
                  <a:moveTo>
                    <a:pt x="9" y="314"/>
                  </a:moveTo>
                  <a:lnTo>
                    <a:pt x="0" y="314"/>
                  </a:lnTo>
                  <a:lnTo>
                    <a:pt x="0" y="266"/>
                  </a:lnTo>
                  <a:lnTo>
                    <a:pt x="9" y="266"/>
                  </a:lnTo>
                  <a:lnTo>
                    <a:pt x="9" y="314"/>
                  </a:lnTo>
                  <a:close/>
                  <a:moveTo>
                    <a:pt x="9" y="352"/>
                  </a:moveTo>
                  <a:lnTo>
                    <a:pt x="0" y="352"/>
                  </a:lnTo>
                  <a:lnTo>
                    <a:pt x="0" y="342"/>
                  </a:lnTo>
                  <a:lnTo>
                    <a:pt x="9" y="342"/>
                  </a:lnTo>
                  <a:lnTo>
                    <a:pt x="9" y="352"/>
                  </a:lnTo>
                  <a:close/>
                  <a:moveTo>
                    <a:pt x="9" y="371"/>
                  </a:moveTo>
                  <a:lnTo>
                    <a:pt x="0" y="371"/>
                  </a:lnTo>
                  <a:lnTo>
                    <a:pt x="0" y="361"/>
                  </a:lnTo>
                  <a:lnTo>
                    <a:pt x="9" y="361"/>
                  </a:lnTo>
                  <a:lnTo>
                    <a:pt x="9" y="371"/>
                  </a:lnTo>
                  <a:close/>
                  <a:moveTo>
                    <a:pt x="9" y="444"/>
                  </a:moveTo>
                  <a:lnTo>
                    <a:pt x="0" y="444"/>
                  </a:lnTo>
                  <a:lnTo>
                    <a:pt x="0" y="396"/>
                  </a:lnTo>
                  <a:lnTo>
                    <a:pt x="9" y="396"/>
                  </a:lnTo>
                  <a:lnTo>
                    <a:pt x="9" y="444"/>
                  </a:lnTo>
                  <a:close/>
                  <a:moveTo>
                    <a:pt x="9" y="482"/>
                  </a:moveTo>
                  <a:lnTo>
                    <a:pt x="0" y="482"/>
                  </a:lnTo>
                  <a:lnTo>
                    <a:pt x="0" y="472"/>
                  </a:lnTo>
                  <a:lnTo>
                    <a:pt x="9" y="472"/>
                  </a:lnTo>
                  <a:lnTo>
                    <a:pt x="9" y="482"/>
                  </a:lnTo>
                  <a:close/>
                  <a:moveTo>
                    <a:pt x="9" y="501"/>
                  </a:moveTo>
                  <a:lnTo>
                    <a:pt x="0" y="501"/>
                  </a:lnTo>
                  <a:lnTo>
                    <a:pt x="0" y="491"/>
                  </a:lnTo>
                  <a:lnTo>
                    <a:pt x="9" y="491"/>
                  </a:lnTo>
                  <a:lnTo>
                    <a:pt x="9" y="501"/>
                  </a:lnTo>
                  <a:close/>
                  <a:moveTo>
                    <a:pt x="9" y="577"/>
                  </a:moveTo>
                  <a:lnTo>
                    <a:pt x="0" y="577"/>
                  </a:lnTo>
                  <a:lnTo>
                    <a:pt x="0" y="530"/>
                  </a:lnTo>
                  <a:lnTo>
                    <a:pt x="9" y="530"/>
                  </a:lnTo>
                  <a:lnTo>
                    <a:pt x="9" y="577"/>
                  </a:lnTo>
                  <a:close/>
                  <a:moveTo>
                    <a:pt x="9" y="615"/>
                  </a:moveTo>
                  <a:lnTo>
                    <a:pt x="3" y="615"/>
                  </a:lnTo>
                  <a:lnTo>
                    <a:pt x="3" y="606"/>
                  </a:lnTo>
                  <a:lnTo>
                    <a:pt x="9" y="606"/>
                  </a:lnTo>
                  <a:lnTo>
                    <a:pt x="9" y="615"/>
                  </a:lnTo>
                  <a:close/>
                  <a:moveTo>
                    <a:pt x="9" y="634"/>
                  </a:moveTo>
                  <a:lnTo>
                    <a:pt x="3" y="634"/>
                  </a:lnTo>
                  <a:lnTo>
                    <a:pt x="3" y="625"/>
                  </a:lnTo>
                  <a:lnTo>
                    <a:pt x="9" y="625"/>
                  </a:lnTo>
                  <a:lnTo>
                    <a:pt x="9" y="634"/>
                  </a:lnTo>
                  <a:close/>
                  <a:moveTo>
                    <a:pt x="9" y="710"/>
                  </a:moveTo>
                  <a:lnTo>
                    <a:pt x="3" y="710"/>
                  </a:lnTo>
                  <a:lnTo>
                    <a:pt x="3" y="663"/>
                  </a:lnTo>
                  <a:lnTo>
                    <a:pt x="9" y="663"/>
                  </a:lnTo>
                  <a:lnTo>
                    <a:pt x="9" y="710"/>
                  </a:lnTo>
                  <a:close/>
                  <a:moveTo>
                    <a:pt x="9" y="749"/>
                  </a:moveTo>
                  <a:lnTo>
                    <a:pt x="3" y="749"/>
                  </a:lnTo>
                  <a:lnTo>
                    <a:pt x="3" y="739"/>
                  </a:lnTo>
                  <a:lnTo>
                    <a:pt x="9" y="739"/>
                  </a:lnTo>
                  <a:lnTo>
                    <a:pt x="9" y="749"/>
                  </a:lnTo>
                  <a:close/>
                  <a:moveTo>
                    <a:pt x="9" y="768"/>
                  </a:moveTo>
                  <a:lnTo>
                    <a:pt x="3" y="768"/>
                  </a:lnTo>
                  <a:lnTo>
                    <a:pt x="3" y="758"/>
                  </a:lnTo>
                  <a:lnTo>
                    <a:pt x="9" y="758"/>
                  </a:lnTo>
                  <a:lnTo>
                    <a:pt x="9" y="768"/>
                  </a:lnTo>
                  <a:close/>
                  <a:moveTo>
                    <a:pt x="12" y="844"/>
                  </a:moveTo>
                  <a:lnTo>
                    <a:pt x="3" y="844"/>
                  </a:lnTo>
                  <a:lnTo>
                    <a:pt x="3" y="796"/>
                  </a:lnTo>
                  <a:lnTo>
                    <a:pt x="9" y="796"/>
                  </a:lnTo>
                  <a:lnTo>
                    <a:pt x="12" y="844"/>
                  </a:lnTo>
                  <a:close/>
                  <a:moveTo>
                    <a:pt x="12" y="882"/>
                  </a:moveTo>
                  <a:lnTo>
                    <a:pt x="3" y="882"/>
                  </a:lnTo>
                  <a:lnTo>
                    <a:pt x="3" y="872"/>
                  </a:lnTo>
                  <a:lnTo>
                    <a:pt x="12" y="872"/>
                  </a:lnTo>
                  <a:lnTo>
                    <a:pt x="12" y="882"/>
                  </a:lnTo>
                  <a:close/>
                  <a:moveTo>
                    <a:pt x="12" y="901"/>
                  </a:moveTo>
                  <a:lnTo>
                    <a:pt x="3" y="901"/>
                  </a:lnTo>
                  <a:lnTo>
                    <a:pt x="3" y="891"/>
                  </a:lnTo>
                  <a:lnTo>
                    <a:pt x="12" y="891"/>
                  </a:lnTo>
                  <a:lnTo>
                    <a:pt x="12" y="901"/>
                  </a:lnTo>
                  <a:close/>
                  <a:moveTo>
                    <a:pt x="12" y="977"/>
                  </a:moveTo>
                  <a:lnTo>
                    <a:pt x="3" y="977"/>
                  </a:lnTo>
                  <a:lnTo>
                    <a:pt x="3" y="929"/>
                  </a:lnTo>
                  <a:lnTo>
                    <a:pt x="12" y="929"/>
                  </a:lnTo>
                  <a:lnTo>
                    <a:pt x="12" y="977"/>
                  </a:lnTo>
                  <a:close/>
                  <a:moveTo>
                    <a:pt x="12" y="1015"/>
                  </a:moveTo>
                  <a:lnTo>
                    <a:pt x="3" y="1015"/>
                  </a:lnTo>
                  <a:lnTo>
                    <a:pt x="3" y="1006"/>
                  </a:lnTo>
                  <a:lnTo>
                    <a:pt x="12" y="1006"/>
                  </a:lnTo>
                  <a:lnTo>
                    <a:pt x="12" y="1015"/>
                  </a:lnTo>
                  <a:close/>
                  <a:moveTo>
                    <a:pt x="12" y="1031"/>
                  </a:moveTo>
                  <a:lnTo>
                    <a:pt x="3" y="1031"/>
                  </a:lnTo>
                  <a:lnTo>
                    <a:pt x="3" y="1025"/>
                  </a:lnTo>
                  <a:lnTo>
                    <a:pt x="12" y="1025"/>
                  </a:lnTo>
                  <a:lnTo>
                    <a:pt x="12" y="1031"/>
                  </a:lnTo>
                  <a:close/>
                  <a:moveTo>
                    <a:pt x="12" y="1107"/>
                  </a:moveTo>
                  <a:lnTo>
                    <a:pt x="3" y="1107"/>
                  </a:lnTo>
                  <a:lnTo>
                    <a:pt x="3" y="1060"/>
                  </a:lnTo>
                  <a:lnTo>
                    <a:pt x="12" y="1060"/>
                  </a:lnTo>
                  <a:lnTo>
                    <a:pt x="12" y="1107"/>
                  </a:lnTo>
                  <a:close/>
                  <a:moveTo>
                    <a:pt x="12" y="1145"/>
                  </a:moveTo>
                  <a:lnTo>
                    <a:pt x="3" y="1145"/>
                  </a:lnTo>
                  <a:lnTo>
                    <a:pt x="3" y="1136"/>
                  </a:lnTo>
                  <a:lnTo>
                    <a:pt x="12" y="1136"/>
                  </a:lnTo>
                  <a:lnTo>
                    <a:pt x="12" y="1145"/>
                  </a:lnTo>
                  <a:close/>
                  <a:moveTo>
                    <a:pt x="12" y="1164"/>
                  </a:moveTo>
                  <a:lnTo>
                    <a:pt x="3" y="1164"/>
                  </a:lnTo>
                  <a:lnTo>
                    <a:pt x="3" y="1155"/>
                  </a:lnTo>
                  <a:lnTo>
                    <a:pt x="12" y="1155"/>
                  </a:lnTo>
                  <a:lnTo>
                    <a:pt x="12" y="1164"/>
                  </a:lnTo>
                  <a:close/>
                  <a:moveTo>
                    <a:pt x="12" y="1240"/>
                  </a:moveTo>
                  <a:lnTo>
                    <a:pt x="3" y="1240"/>
                  </a:lnTo>
                  <a:lnTo>
                    <a:pt x="3" y="1193"/>
                  </a:lnTo>
                  <a:lnTo>
                    <a:pt x="12" y="1193"/>
                  </a:lnTo>
                  <a:lnTo>
                    <a:pt x="12" y="1240"/>
                  </a:lnTo>
                  <a:close/>
                  <a:moveTo>
                    <a:pt x="12" y="1278"/>
                  </a:moveTo>
                  <a:lnTo>
                    <a:pt x="3" y="1278"/>
                  </a:lnTo>
                  <a:lnTo>
                    <a:pt x="3" y="1269"/>
                  </a:lnTo>
                  <a:lnTo>
                    <a:pt x="12" y="1269"/>
                  </a:lnTo>
                  <a:lnTo>
                    <a:pt x="12" y="1278"/>
                  </a:lnTo>
                  <a:close/>
                  <a:moveTo>
                    <a:pt x="12" y="1298"/>
                  </a:moveTo>
                  <a:lnTo>
                    <a:pt x="3" y="1298"/>
                  </a:lnTo>
                  <a:lnTo>
                    <a:pt x="3" y="1288"/>
                  </a:lnTo>
                  <a:lnTo>
                    <a:pt x="12" y="1288"/>
                  </a:lnTo>
                  <a:lnTo>
                    <a:pt x="12" y="1298"/>
                  </a:lnTo>
                  <a:close/>
                  <a:moveTo>
                    <a:pt x="12" y="1374"/>
                  </a:moveTo>
                  <a:lnTo>
                    <a:pt x="3" y="1374"/>
                  </a:lnTo>
                  <a:lnTo>
                    <a:pt x="3" y="1326"/>
                  </a:lnTo>
                  <a:lnTo>
                    <a:pt x="12" y="1326"/>
                  </a:lnTo>
                  <a:lnTo>
                    <a:pt x="12" y="1374"/>
                  </a:lnTo>
                  <a:close/>
                  <a:moveTo>
                    <a:pt x="12" y="1412"/>
                  </a:moveTo>
                  <a:lnTo>
                    <a:pt x="3" y="1412"/>
                  </a:lnTo>
                  <a:lnTo>
                    <a:pt x="3" y="1402"/>
                  </a:lnTo>
                  <a:lnTo>
                    <a:pt x="12" y="1402"/>
                  </a:lnTo>
                  <a:lnTo>
                    <a:pt x="12" y="1412"/>
                  </a:lnTo>
                  <a:close/>
                  <a:moveTo>
                    <a:pt x="12" y="1431"/>
                  </a:moveTo>
                  <a:lnTo>
                    <a:pt x="3" y="1431"/>
                  </a:lnTo>
                  <a:lnTo>
                    <a:pt x="3" y="1421"/>
                  </a:lnTo>
                  <a:lnTo>
                    <a:pt x="12" y="1421"/>
                  </a:lnTo>
                  <a:lnTo>
                    <a:pt x="12" y="1431"/>
                  </a:lnTo>
                  <a:close/>
                  <a:moveTo>
                    <a:pt x="12" y="1507"/>
                  </a:moveTo>
                  <a:lnTo>
                    <a:pt x="3" y="1507"/>
                  </a:lnTo>
                  <a:lnTo>
                    <a:pt x="3" y="1459"/>
                  </a:lnTo>
                  <a:lnTo>
                    <a:pt x="12" y="1459"/>
                  </a:lnTo>
                  <a:lnTo>
                    <a:pt x="12" y="1507"/>
                  </a:lnTo>
                  <a:close/>
                  <a:moveTo>
                    <a:pt x="12" y="1545"/>
                  </a:moveTo>
                  <a:lnTo>
                    <a:pt x="3" y="1545"/>
                  </a:lnTo>
                  <a:lnTo>
                    <a:pt x="3" y="1536"/>
                  </a:lnTo>
                  <a:lnTo>
                    <a:pt x="12" y="1536"/>
                  </a:lnTo>
                  <a:lnTo>
                    <a:pt x="12" y="1545"/>
                  </a:lnTo>
                  <a:close/>
                  <a:moveTo>
                    <a:pt x="12" y="1564"/>
                  </a:moveTo>
                  <a:lnTo>
                    <a:pt x="3" y="1564"/>
                  </a:lnTo>
                  <a:lnTo>
                    <a:pt x="3" y="1555"/>
                  </a:lnTo>
                  <a:lnTo>
                    <a:pt x="12" y="1555"/>
                  </a:lnTo>
                  <a:lnTo>
                    <a:pt x="12" y="1564"/>
                  </a:lnTo>
                  <a:close/>
                  <a:moveTo>
                    <a:pt x="12" y="1640"/>
                  </a:moveTo>
                  <a:lnTo>
                    <a:pt x="3" y="1640"/>
                  </a:lnTo>
                  <a:lnTo>
                    <a:pt x="3" y="1593"/>
                  </a:lnTo>
                  <a:lnTo>
                    <a:pt x="12" y="1593"/>
                  </a:lnTo>
                  <a:lnTo>
                    <a:pt x="12" y="1640"/>
                  </a:lnTo>
                  <a:close/>
                  <a:moveTo>
                    <a:pt x="12" y="1675"/>
                  </a:moveTo>
                  <a:lnTo>
                    <a:pt x="3" y="1675"/>
                  </a:lnTo>
                  <a:lnTo>
                    <a:pt x="3" y="1666"/>
                  </a:lnTo>
                  <a:lnTo>
                    <a:pt x="12" y="1666"/>
                  </a:lnTo>
                  <a:lnTo>
                    <a:pt x="12" y="1675"/>
                  </a:lnTo>
                  <a:close/>
                  <a:moveTo>
                    <a:pt x="12" y="1694"/>
                  </a:moveTo>
                  <a:lnTo>
                    <a:pt x="3" y="1694"/>
                  </a:lnTo>
                  <a:lnTo>
                    <a:pt x="3" y="1685"/>
                  </a:lnTo>
                  <a:lnTo>
                    <a:pt x="12" y="1685"/>
                  </a:lnTo>
                  <a:lnTo>
                    <a:pt x="12" y="1694"/>
                  </a:lnTo>
                  <a:close/>
                  <a:moveTo>
                    <a:pt x="12" y="1770"/>
                  </a:moveTo>
                  <a:lnTo>
                    <a:pt x="3" y="1770"/>
                  </a:lnTo>
                  <a:lnTo>
                    <a:pt x="3" y="1723"/>
                  </a:lnTo>
                  <a:lnTo>
                    <a:pt x="12" y="1723"/>
                  </a:lnTo>
                  <a:lnTo>
                    <a:pt x="12" y="1770"/>
                  </a:lnTo>
                  <a:close/>
                  <a:moveTo>
                    <a:pt x="12" y="1808"/>
                  </a:moveTo>
                  <a:lnTo>
                    <a:pt x="3" y="1808"/>
                  </a:lnTo>
                  <a:lnTo>
                    <a:pt x="3" y="1799"/>
                  </a:lnTo>
                  <a:lnTo>
                    <a:pt x="12" y="1799"/>
                  </a:lnTo>
                  <a:lnTo>
                    <a:pt x="12" y="1808"/>
                  </a:lnTo>
                  <a:close/>
                  <a:moveTo>
                    <a:pt x="12" y="1827"/>
                  </a:moveTo>
                  <a:lnTo>
                    <a:pt x="3" y="1827"/>
                  </a:lnTo>
                  <a:lnTo>
                    <a:pt x="3" y="1818"/>
                  </a:lnTo>
                  <a:lnTo>
                    <a:pt x="12" y="1818"/>
                  </a:lnTo>
                  <a:lnTo>
                    <a:pt x="12" y="1827"/>
                  </a:lnTo>
                  <a:close/>
                  <a:moveTo>
                    <a:pt x="12" y="1904"/>
                  </a:moveTo>
                  <a:lnTo>
                    <a:pt x="3" y="1904"/>
                  </a:lnTo>
                  <a:lnTo>
                    <a:pt x="3" y="1856"/>
                  </a:lnTo>
                  <a:lnTo>
                    <a:pt x="12" y="1856"/>
                  </a:lnTo>
                  <a:lnTo>
                    <a:pt x="12" y="1904"/>
                  </a:lnTo>
                  <a:close/>
                  <a:moveTo>
                    <a:pt x="12" y="1942"/>
                  </a:moveTo>
                  <a:lnTo>
                    <a:pt x="3" y="1942"/>
                  </a:lnTo>
                  <a:lnTo>
                    <a:pt x="3" y="1932"/>
                  </a:lnTo>
                  <a:lnTo>
                    <a:pt x="12" y="1932"/>
                  </a:lnTo>
                  <a:lnTo>
                    <a:pt x="12" y="1942"/>
                  </a:lnTo>
                  <a:close/>
                  <a:moveTo>
                    <a:pt x="12" y="1961"/>
                  </a:moveTo>
                  <a:lnTo>
                    <a:pt x="3" y="1961"/>
                  </a:lnTo>
                  <a:lnTo>
                    <a:pt x="3" y="1951"/>
                  </a:lnTo>
                  <a:lnTo>
                    <a:pt x="12" y="1951"/>
                  </a:lnTo>
                  <a:lnTo>
                    <a:pt x="12" y="1961"/>
                  </a:lnTo>
                  <a:close/>
                  <a:moveTo>
                    <a:pt x="12" y="2037"/>
                  </a:moveTo>
                  <a:lnTo>
                    <a:pt x="3" y="2037"/>
                  </a:lnTo>
                  <a:lnTo>
                    <a:pt x="3" y="1989"/>
                  </a:lnTo>
                  <a:lnTo>
                    <a:pt x="12" y="1989"/>
                  </a:lnTo>
                  <a:lnTo>
                    <a:pt x="12" y="2037"/>
                  </a:lnTo>
                  <a:close/>
                  <a:moveTo>
                    <a:pt x="12" y="2075"/>
                  </a:moveTo>
                  <a:lnTo>
                    <a:pt x="3" y="2075"/>
                  </a:lnTo>
                  <a:lnTo>
                    <a:pt x="3" y="2066"/>
                  </a:lnTo>
                  <a:lnTo>
                    <a:pt x="12" y="2066"/>
                  </a:lnTo>
                  <a:lnTo>
                    <a:pt x="12" y="2075"/>
                  </a:lnTo>
                  <a:close/>
                  <a:moveTo>
                    <a:pt x="12" y="2094"/>
                  </a:moveTo>
                  <a:lnTo>
                    <a:pt x="3" y="2094"/>
                  </a:lnTo>
                  <a:lnTo>
                    <a:pt x="3" y="2085"/>
                  </a:lnTo>
                  <a:lnTo>
                    <a:pt x="12" y="2085"/>
                  </a:lnTo>
                  <a:lnTo>
                    <a:pt x="12" y="2094"/>
                  </a:lnTo>
                  <a:close/>
                  <a:moveTo>
                    <a:pt x="12" y="2170"/>
                  </a:moveTo>
                  <a:lnTo>
                    <a:pt x="3" y="2170"/>
                  </a:lnTo>
                  <a:lnTo>
                    <a:pt x="3" y="2123"/>
                  </a:lnTo>
                  <a:lnTo>
                    <a:pt x="12" y="2123"/>
                  </a:lnTo>
                  <a:lnTo>
                    <a:pt x="12" y="2170"/>
                  </a:lnTo>
                  <a:close/>
                  <a:moveTo>
                    <a:pt x="12" y="2208"/>
                  </a:moveTo>
                  <a:lnTo>
                    <a:pt x="3" y="2208"/>
                  </a:lnTo>
                  <a:lnTo>
                    <a:pt x="3" y="2199"/>
                  </a:lnTo>
                  <a:lnTo>
                    <a:pt x="12" y="2199"/>
                  </a:lnTo>
                  <a:lnTo>
                    <a:pt x="12" y="2208"/>
                  </a:lnTo>
                  <a:close/>
                  <a:moveTo>
                    <a:pt x="12" y="2227"/>
                  </a:moveTo>
                  <a:lnTo>
                    <a:pt x="3" y="2227"/>
                  </a:lnTo>
                  <a:lnTo>
                    <a:pt x="3" y="2218"/>
                  </a:lnTo>
                  <a:lnTo>
                    <a:pt x="12" y="2218"/>
                  </a:lnTo>
                  <a:lnTo>
                    <a:pt x="12" y="2227"/>
                  </a:lnTo>
                  <a:close/>
                  <a:moveTo>
                    <a:pt x="12" y="2300"/>
                  </a:moveTo>
                  <a:lnTo>
                    <a:pt x="3" y="2300"/>
                  </a:lnTo>
                  <a:lnTo>
                    <a:pt x="3" y="2256"/>
                  </a:lnTo>
                  <a:lnTo>
                    <a:pt x="12" y="2256"/>
                  </a:lnTo>
                  <a:lnTo>
                    <a:pt x="12" y="2300"/>
                  </a:lnTo>
                  <a:close/>
                  <a:moveTo>
                    <a:pt x="12" y="2338"/>
                  </a:moveTo>
                  <a:lnTo>
                    <a:pt x="3" y="2338"/>
                  </a:lnTo>
                  <a:lnTo>
                    <a:pt x="3" y="2329"/>
                  </a:lnTo>
                  <a:lnTo>
                    <a:pt x="12" y="2329"/>
                  </a:lnTo>
                  <a:lnTo>
                    <a:pt x="12" y="2338"/>
                  </a:lnTo>
                  <a:close/>
                  <a:moveTo>
                    <a:pt x="12" y="2357"/>
                  </a:moveTo>
                  <a:lnTo>
                    <a:pt x="3" y="2357"/>
                  </a:lnTo>
                  <a:lnTo>
                    <a:pt x="3" y="2348"/>
                  </a:lnTo>
                  <a:lnTo>
                    <a:pt x="12" y="2348"/>
                  </a:lnTo>
                  <a:lnTo>
                    <a:pt x="12" y="2357"/>
                  </a:lnTo>
                  <a:close/>
                  <a:moveTo>
                    <a:pt x="12" y="2434"/>
                  </a:moveTo>
                  <a:lnTo>
                    <a:pt x="3" y="2434"/>
                  </a:lnTo>
                  <a:lnTo>
                    <a:pt x="3" y="2386"/>
                  </a:lnTo>
                  <a:lnTo>
                    <a:pt x="12" y="2386"/>
                  </a:lnTo>
                  <a:lnTo>
                    <a:pt x="12" y="2434"/>
                  </a:lnTo>
                  <a:close/>
                  <a:moveTo>
                    <a:pt x="12" y="2472"/>
                  </a:moveTo>
                  <a:lnTo>
                    <a:pt x="3" y="2472"/>
                  </a:lnTo>
                  <a:lnTo>
                    <a:pt x="3" y="2462"/>
                  </a:lnTo>
                  <a:lnTo>
                    <a:pt x="12" y="2462"/>
                  </a:lnTo>
                  <a:lnTo>
                    <a:pt x="12" y="2472"/>
                  </a:lnTo>
                  <a:close/>
                  <a:moveTo>
                    <a:pt x="12" y="2491"/>
                  </a:moveTo>
                  <a:lnTo>
                    <a:pt x="3" y="2491"/>
                  </a:lnTo>
                  <a:lnTo>
                    <a:pt x="3" y="2481"/>
                  </a:lnTo>
                  <a:lnTo>
                    <a:pt x="12" y="2481"/>
                  </a:lnTo>
                  <a:lnTo>
                    <a:pt x="12" y="2491"/>
                  </a:lnTo>
                  <a:close/>
                  <a:moveTo>
                    <a:pt x="12" y="2567"/>
                  </a:moveTo>
                  <a:lnTo>
                    <a:pt x="3" y="2567"/>
                  </a:lnTo>
                  <a:lnTo>
                    <a:pt x="3" y="2519"/>
                  </a:lnTo>
                  <a:lnTo>
                    <a:pt x="12" y="2519"/>
                  </a:lnTo>
                  <a:lnTo>
                    <a:pt x="12" y="2567"/>
                  </a:lnTo>
                  <a:close/>
                  <a:moveTo>
                    <a:pt x="12" y="2605"/>
                  </a:moveTo>
                  <a:lnTo>
                    <a:pt x="3" y="2605"/>
                  </a:lnTo>
                  <a:lnTo>
                    <a:pt x="3" y="2595"/>
                  </a:lnTo>
                  <a:lnTo>
                    <a:pt x="12" y="2595"/>
                  </a:lnTo>
                  <a:lnTo>
                    <a:pt x="12" y="2605"/>
                  </a:lnTo>
                  <a:close/>
                  <a:moveTo>
                    <a:pt x="12" y="2624"/>
                  </a:moveTo>
                  <a:lnTo>
                    <a:pt x="3" y="2624"/>
                  </a:lnTo>
                  <a:lnTo>
                    <a:pt x="3" y="2615"/>
                  </a:lnTo>
                  <a:lnTo>
                    <a:pt x="12" y="2615"/>
                  </a:lnTo>
                  <a:lnTo>
                    <a:pt x="12" y="2624"/>
                  </a:lnTo>
                  <a:close/>
                  <a:moveTo>
                    <a:pt x="12" y="2700"/>
                  </a:moveTo>
                  <a:lnTo>
                    <a:pt x="3" y="2700"/>
                  </a:lnTo>
                  <a:lnTo>
                    <a:pt x="3" y="2653"/>
                  </a:lnTo>
                  <a:lnTo>
                    <a:pt x="12" y="2653"/>
                  </a:lnTo>
                  <a:lnTo>
                    <a:pt x="12" y="2700"/>
                  </a:lnTo>
                  <a:close/>
                  <a:moveTo>
                    <a:pt x="12" y="2738"/>
                  </a:moveTo>
                  <a:lnTo>
                    <a:pt x="3" y="2738"/>
                  </a:lnTo>
                  <a:lnTo>
                    <a:pt x="3" y="2729"/>
                  </a:lnTo>
                  <a:lnTo>
                    <a:pt x="12" y="2729"/>
                  </a:lnTo>
                  <a:lnTo>
                    <a:pt x="12" y="2738"/>
                  </a:lnTo>
                  <a:close/>
                  <a:moveTo>
                    <a:pt x="12" y="2757"/>
                  </a:moveTo>
                  <a:lnTo>
                    <a:pt x="3" y="2757"/>
                  </a:lnTo>
                  <a:lnTo>
                    <a:pt x="3" y="2748"/>
                  </a:lnTo>
                  <a:lnTo>
                    <a:pt x="12" y="2748"/>
                  </a:lnTo>
                  <a:lnTo>
                    <a:pt x="12" y="2757"/>
                  </a:lnTo>
                  <a:close/>
                  <a:moveTo>
                    <a:pt x="12" y="2833"/>
                  </a:moveTo>
                  <a:lnTo>
                    <a:pt x="3" y="2833"/>
                  </a:lnTo>
                  <a:lnTo>
                    <a:pt x="3" y="2786"/>
                  </a:lnTo>
                  <a:lnTo>
                    <a:pt x="12" y="2786"/>
                  </a:lnTo>
                  <a:lnTo>
                    <a:pt x="12" y="2833"/>
                  </a:lnTo>
                  <a:close/>
                  <a:moveTo>
                    <a:pt x="12" y="2872"/>
                  </a:moveTo>
                  <a:lnTo>
                    <a:pt x="3" y="2872"/>
                  </a:lnTo>
                  <a:lnTo>
                    <a:pt x="3" y="2862"/>
                  </a:lnTo>
                  <a:lnTo>
                    <a:pt x="12" y="2862"/>
                  </a:lnTo>
                  <a:lnTo>
                    <a:pt x="12" y="2872"/>
                  </a:lnTo>
                  <a:close/>
                  <a:moveTo>
                    <a:pt x="12" y="2891"/>
                  </a:moveTo>
                  <a:lnTo>
                    <a:pt x="3" y="2891"/>
                  </a:lnTo>
                  <a:lnTo>
                    <a:pt x="3" y="2881"/>
                  </a:lnTo>
                  <a:lnTo>
                    <a:pt x="12" y="2881"/>
                  </a:lnTo>
                  <a:lnTo>
                    <a:pt x="12" y="2891"/>
                  </a:lnTo>
                  <a:close/>
                  <a:moveTo>
                    <a:pt x="12" y="2964"/>
                  </a:moveTo>
                  <a:lnTo>
                    <a:pt x="3" y="2964"/>
                  </a:lnTo>
                  <a:lnTo>
                    <a:pt x="3" y="2916"/>
                  </a:lnTo>
                  <a:lnTo>
                    <a:pt x="12" y="2916"/>
                  </a:lnTo>
                  <a:lnTo>
                    <a:pt x="12" y="2964"/>
                  </a:lnTo>
                  <a:close/>
                  <a:moveTo>
                    <a:pt x="12" y="3002"/>
                  </a:moveTo>
                  <a:lnTo>
                    <a:pt x="3" y="3002"/>
                  </a:lnTo>
                  <a:lnTo>
                    <a:pt x="3" y="2992"/>
                  </a:lnTo>
                  <a:lnTo>
                    <a:pt x="12" y="2992"/>
                  </a:lnTo>
                  <a:lnTo>
                    <a:pt x="12" y="3002"/>
                  </a:lnTo>
                  <a:close/>
                  <a:moveTo>
                    <a:pt x="12" y="3021"/>
                  </a:moveTo>
                  <a:lnTo>
                    <a:pt x="3" y="3021"/>
                  </a:lnTo>
                  <a:lnTo>
                    <a:pt x="3" y="3011"/>
                  </a:lnTo>
                  <a:lnTo>
                    <a:pt x="12" y="3011"/>
                  </a:lnTo>
                  <a:lnTo>
                    <a:pt x="12" y="3021"/>
                  </a:lnTo>
                  <a:close/>
                  <a:moveTo>
                    <a:pt x="12" y="3097"/>
                  </a:moveTo>
                  <a:lnTo>
                    <a:pt x="3" y="3097"/>
                  </a:lnTo>
                  <a:lnTo>
                    <a:pt x="3" y="3049"/>
                  </a:lnTo>
                  <a:lnTo>
                    <a:pt x="12" y="3049"/>
                  </a:lnTo>
                  <a:lnTo>
                    <a:pt x="12" y="3097"/>
                  </a:lnTo>
                  <a:close/>
                  <a:moveTo>
                    <a:pt x="12" y="3135"/>
                  </a:moveTo>
                  <a:lnTo>
                    <a:pt x="3" y="3135"/>
                  </a:lnTo>
                  <a:lnTo>
                    <a:pt x="3" y="3125"/>
                  </a:lnTo>
                  <a:lnTo>
                    <a:pt x="12" y="3125"/>
                  </a:lnTo>
                  <a:lnTo>
                    <a:pt x="12" y="3135"/>
                  </a:lnTo>
                  <a:close/>
                  <a:moveTo>
                    <a:pt x="12" y="3154"/>
                  </a:moveTo>
                  <a:lnTo>
                    <a:pt x="3" y="3154"/>
                  </a:lnTo>
                  <a:lnTo>
                    <a:pt x="3" y="3144"/>
                  </a:lnTo>
                  <a:lnTo>
                    <a:pt x="12" y="3144"/>
                  </a:lnTo>
                  <a:lnTo>
                    <a:pt x="12" y="3154"/>
                  </a:lnTo>
                  <a:close/>
                  <a:moveTo>
                    <a:pt x="12" y="3230"/>
                  </a:moveTo>
                  <a:lnTo>
                    <a:pt x="3" y="3230"/>
                  </a:lnTo>
                  <a:lnTo>
                    <a:pt x="3" y="3183"/>
                  </a:lnTo>
                  <a:lnTo>
                    <a:pt x="12" y="3183"/>
                  </a:lnTo>
                  <a:lnTo>
                    <a:pt x="12" y="3230"/>
                  </a:lnTo>
                  <a:close/>
                  <a:moveTo>
                    <a:pt x="12" y="3268"/>
                  </a:moveTo>
                  <a:lnTo>
                    <a:pt x="3" y="3268"/>
                  </a:lnTo>
                  <a:lnTo>
                    <a:pt x="3" y="3259"/>
                  </a:lnTo>
                  <a:lnTo>
                    <a:pt x="12" y="3259"/>
                  </a:lnTo>
                  <a:lnTo>
                    <a:pt x="12" y="3268"/>
                  </a:lnTo>
                  <a:close/>
                  <a:moveTo>
                    <a:pt x="12" y="3287"/>
                  </a:moveTo>
                  <a:lnTo>
                    <a:pt x="3" y="3287"/>
                  </a:lnTo>
                  <a:lnTo>
                    <a:pt x="3" y="3278"/>
                  </a:lnTo>
                  <a:lnTo>
                    <a:pt x="12" y="3278"/>
                  </a:lnTo>
                  <a:lnTo>
                    <a:pt x="12" y="3287"/>
                  </a:lnTo>
                  <a:close/>
                  <a:moveTo>
                    <a:pt x="12" y="3363"/>
                  </a:moveTo>
                  <a:lnTo>
                    <a:pt x="3" y="3363"/>
                  </a:lnTo>
                  <a:lnTo>
                    <a:pt x="3" y="3316"/>
                  </a:lnTo>
                  <a:lnTo>
                    <a:pt x="12" y="3316"/>
                  </a:lnTo>
                  <a:lnTo>
                    <a:pt x="12" y="3363"/>
                  </a:lnTo>
                  <a:close/>
                  <a:moveTo>
                    <a:pt x="12" y="3402"/>
                  </a:moveTo>
                  <a:lnTo>
                    <a:pt x="3" y="3402"/>
                  </a:lnTo>
                  <a:lnTo>
                    <a:pt x="3" y="3392"/>
                  </a:lnTo>
                  <a:lnTo>
                    <a:pt x="12" y="3392"/>
                  </a:lnTo>
                  <a:lnTo>
                    <a:pt x="12" y="3402"/>
                  </a:lnTo>
                  <a:close/>
                  <a:moveTo>
                    <a:pt x="12" y="3421"/>
                  </a:moveTo>
                  <a:lnTo>
                    <a:pt x="3" y="3421"/>
                  </a:lnTo>
                  <a:lnTo>
                    <a:pt x="3" y="3411"/>
                  </a:lnTo>
                  <a:lnTo>
                    <a:pt x="12" y="3411"/>
                  </a:lnTo>
                  <a:lnTo>
                    <a:pt x="12" y="3421"/>
                  </a:lnTo>
                  <a:close/>
                  <a:moveTo>
                    <a:pt x="12" y="3497"/>
                  </a:moveTo>
                  <a:lnTo>
                    <a:pt x="3" y="3497"/>
                  </a:lnTo>
                  <a:lnTo>
                    <a:pt x="3" y="3449"/>
                  </a:lnTo>
                  <a:lnTo>
                    <a:pt x="12" y="3449"/>
                  </a:lnTo>
                  <a:lnTo>
                    <a:pt x="12" y="3497"/>
                  </a:lnTo>
                  <a:close/>
                  <a:moveTo>
                    <a:pt x="12" y="3535"/>
                  </a:moveTo>
                  <a:lnTo>
                    <a:pt x="3" y="3535"/>
                  </a:lnTo>
                  <a:lnTo>
                    <a:pt x="3" y="3525"/>
                  </a:lnTo>
                  <a:lnTo>
                    <a:pt x="12" y="3525"/>
                  </a:lnTo>
                  <a:lnTo>
                    <a:pt x="12" y="3535"/>
                  </a:lnTo>
                  <a:close/>
                  <a:moveTo>
                    <a:pt x="12" y="3551"/>
                  </a:moveTo>
                  <a:lnTo>
                    <a:pt x="3" y="3551"/>
                  </a:lnTo>
                  <a:lnTo>
                    <a:pt x="3" y="3541"/>
                  </a:lnTo>
                  <a:lnTo>
                    <a:pt x="12" y="3541"/>
                  </a:lnTo>
                  <a:lnTo>
                    <a:pt x="12" y="3551"/>
                  </a:lnTo>
                  <a:close/>
                  <a:moveTo>
                    <a:pt x="12" y="3627"/>
                  </a:moveTo>
                  <a:lnTo>
                    <a:pt x="3" y="3627"/>
                  </a:lnTo>
                  <a:lnTo>
                    <a:pt x="3" y="3579"/>
                  </a:lnTo>
                  <a:lnTo>
                    <a:pt x="12" y="3579"/>
                  </a:lnTo>
                  <a:lnTo>
                    <a:pt x="12" y="3627"/>
                  </a:lnTo>
                  <a:close/>
                  <a:moveTo>
                    <a:pt x="12" y="3665"/>
                  </a:moveTo>
                  <a:lnTo>
                    <a:pt x="3" y="3665"/>
                  </a:lnTo>
                  <a:lnTo>
                    <a:pt x="3" y="3655"/>
                  </a:lnTo>
                  <a:lnTo>
                    <a:pt x="12" y="3655"/>
                  </a:lnTo>
                  <a:lnTo>
                    <a:pt x="12" y="3665"/>
                  </a:lnTo>
                  <a:close/>
                  <a:moveTo>
                    <a:pt x="12" y="3684"/>
                  </a:moveTo>
                  <a:lnTo>
                    <a:pt x="3" y="3684"/>
                  </a:lnTo>
                  <a:lnTo>
                    <a:pt x="3" y="3674"/>
                  </a:lnTo>
                  <a:lnTo>
                    <a:pt x="12" y="3674"/>
                  </a:lnTo>
                  <a:lnTo>
                    <a:pt x="12" y="3684"/>
                  </a:lnTo>
                  <a:close/>
                  <a:moveTo>
                    <a:pt x="12" y="3760"/>
                  </a:moveTo>
                  <a:lnTo>
                    <a:pt x="3" y="3760"/>
                  </a:lnTo>
                  <a:lnTo>
                    <a:pt x="3" y="3713"/>
                  </a:lnTo>
                  <a:lnTo>
                    <a:pt x="12" y="3713"/>
                  </a:lnTo>
                  <a:lnTo>
                    <a:pt x="12" y="3760"/>
                  </a:lnTo>
                  <a:close/>
                  <a:moveTo>
                    <a:pt x="12" y="3798"/>
                  </a:moveTo>
                  <a:lnTo>
                    <a:pt x="3" y="3798"/>
                  </a:lnTo>
                  <a:lnTo>
                    <a:pt x="3" y="3789"/>
                  </a:lnTo>
                  <a:lnTo>
                    <a:pt x="12" y="3789"/>
                  </a:lnTo>
                  <a:lnTo>
                    <a:pt x="12" y="3798"/>
                  </a:lnTo>
                  <a:close/>
                  <a:moveTo>
                    <a:pt x="12" y="3817"/>
                  </a:moveTo>
                  <a:lnTo>
                    <a:pt x="3" y="3817"/>
                  </a:lnTo>
                  <a:lnTo>
                    <a:pt x="3" y="3808"/>
                  </a:lnTo>
                  <a:lnTo>
                    <a:pt x="12" y="3808"/>
                  </a:lnTo>
                  <a:lnTo>
                    <a:pt x="12" y="3817"/>
                  </a:lnTo>
                  <a:close/>
                  <a:moveTo>
                    <a:pt x="3" y="3884"/>
                  </a:moveTo>
                  <a:lnTo>
                    <a:pt x="3" y="3846"/>
                  </a:lnTo>
                  <a:lnTo>
                    <a:pt x="12" y="3846"/>
                  </a:lnTo>
                  <a:lnTo>
                    <a:pt x="12" y="3884"/>
                  </a:lnTo>
                  <a:lnTo>
                    <a:pt x="3" y="3884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-35917" y="80683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t="13496" r="12012" b="41301"/>
          <a:stretch/>
        </p:blipFill>
        <p:spPr>
          <a:xfrm>
            <a:off x="498771" y="996807"/>
            <a:ext cx="7736329" cy="5714644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2474091" y="1763698"/>
            <a:ext cx="427696" cy="4299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?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494804" y="2497186"/>
            <a:ext cx="427696" cy="3627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?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415956" y="2126688"/>
            <a:ext cx="427696" cy="3959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?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4972" y="962854"/>
            <a:ext cx="1524594" cy="5869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/ Số ?</a:t>
            </a:r>
            <a:endParaRPr lang="vi-VN" sz="2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8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033" y="594"/>
            <a:chExt cx="10438" cy="7632"/>
          </a:xfrm>
        </p:grpSpPr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11205" y="1159"/>
              <a:ext cx="226" cy="163"/>
            </a:xfrm>
            <a:custGeom>
              <a:avLst/>
              <a:gdLst/>
              <a:ahLst/>
              <a:cxnLst>
                <a:cxn ang="0">
                  <a:pos x="32" y="105"/>
                </a:cxn>
                <a:cxn ang="0">
                  <a:pos x="32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73" y="0"/>
                </a:cxn>
                <a:cxn ang="0">
                  <a:pos x="73" y="13"/>
                </a:cxn>
                <a:cxn ang="0">
                  <a:pos x="45" y="13"/>
                </a:cxn>
                <a:cxn ang="0">
                  <a:pos x="45" y="105"/>
                </a:cxn>
                <a:cxn ang="0">
                  <a:pos x="32" y="105"/>
                </a:cxn>
              </a:cxnLst>
              <a:rect l="0" t="0" r="r" b="b"/>
              <a:pathLst>
                <a:path w="73" h="105">
                  <a:moveTo>
                    <a:pt x="32" y="105"/>
                  </a:moveTo>
                  <a:lnTo>
                    <a:pt x="32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13"/>
                  </a:lnTo>
                  <a:lnTo>
                    <a:pt x="45" y="13"/>
                  </a:lnTo>
                  <a:lnTo>
                    <a:pt x="45" y="105"/>
                  </a:lnTo>
                  <a:lnTo>
                    <a:pt x="32" y="105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9"/>
            <p:cNvSpPr>
              <a:spLocks noEditPoints="1"/>
            </p:cNvSpPr>
            <p:nvPr/>
          </p:nvSpPr>
          <p:spPr bwMode="auto">
            <a:xfrm>
              <a:off x="1033" y="594"/>
              <a:ext cx="1626" cy="810"/>
            </a:xfrm>
            <a:custGeom>
              <a:avLst/>
              <a:gdLst/>
              <a:ahLst/>
              <a:cxnLst>
                <a:cxn ang="0">
                  <a:pos x="64" y="209"/>
                </a:cxn>
                <a:cxn ang="0">
                  <a:pos x="76" y="162"/>
                </a:cxn>
                <a:cxn ang="0">
                  <a:pos x="6" y="174"/>
                </a:cxn>
                <a:cxn ang="0">
                  <a:pos x="51" y="317"/>
                </a:cxn>
                <a:cxn ang="0">
                  <a:pos x="29" y="324"/>
                </a:cxn>
                <a:cxn ang="0">
                  <a:pos x="0" y="327"/>
                </a:cxn>
                <a:cxn ang="0">
                  <a:pos x="67" y="371"/>
                </a:cxn>
                <a:cxn ang="0">
                  <a:pos x="13" y="387"/>
                </a:cxn>
                <a:cxn ang="0">
                  <a:pos x="60" y="393"/>
                </a:cxn>
                <a:cxn ang="0">
                  <a:pos x="13" y="473"/>
                </a:cxn>
                <a:cxn ang="0">
                  <a:pos x="35" y="514"/>
                </a:cxn>
                <a:cxn ang="0">
                  <a:pos x="92" y="428"/>
                </a:cxn>
                <a:cxn ang="0">
                  <a:pos x="111" y="412"/>
                </a:cxn>
                <a:cxn ang="0">
                  <a:pos x="89" y="358"/>
                </a:cxn>
                <a:cxn ang="0">
                  <a:pos x="115" y="254"/>
                </a:cxn>
                <a:cxn ang="0">
                  <a:pos x="99" y="292"/>
                </a:cxn>
                <a:cxn ang="0">
                  <a:pos x="73" y="317"/>
                </a:cxn>
                <a:cxn ang="0">
                  <a:pos x="76" y="254"/>
                </a:cxn>
                <a:cxn ang="0">
                  <a:pos x="51" y="165"/>
                </a:cxn>
                <a:cxn ang="0">
                  <a:pos x="159" y="178"/>
                </a:cxn>
                <a:cxn ang="0">
                  <a:pos x="194" y="178"/>
                </a:cxn>
                <a:cxn ang="0">
                  <a:pos x="60" y="19"/>
                </a:cxn>
                <a:cxn ang="0">
                  <a:pos x="86" y="73"/>
                </a:cxn>
                <a:cxn ang="0">
                  <a:pos x="0" y="82"/>
                </a:cxn>
                <a:cxn ang="0">
                  <a:pos x="0" y="9"/>
                </a:cxn>
                <a:cxn ang="0">
                  <a:pos x="115" y="130"/>
                </a:cxn>
                <a:cxn ang="0">
                  <a:pos x="102" y="216"/>
                </a:cxn>
                <a:cxn ang="0">
                  <a:pos x="111" y="162"/>
                </a:cxn>
                <a:cxn ang="0">
                  <a:pos x="204" y="124"/>
                </a:cxn>
                <a:cxn ang="0">
                  <a:pos x="197" y="89"/>
                </a:cxn>
                <a:cxn ang="0">
                  <a:pos x="60" y="105"/>
                </a:cxn>
                <a:cxn ang="0">
                  <a:pos x="13" y="133"/>
                </a:cxn>
                <a:cxn ang="0">
                  <a:pos x="95" y="127"/>
                </a:cxn>
                <a:cxn ang="0">
                  <a:pos x="121" y="13"/>
                </a:cxn>
                <a:cxn ang="0">
                  <a:pos x="130" y="47"/>
                </a:cxn>
                <a:cxn ang="0">
                  <a:pos x="111" y="92"/>
                </a:cxn>
                <a:cxn ang="0">
                  <a:pos x="92" y="111"/>
                </a:cxn>
                <a:cxn ang="0">
                  <a:pos x="194" y="47"/>
                </a:cxn>
                <a:cxn ang="0">
                  <a:pos x="188" y="86"/>
                </a:cxn>
                <a:cxn ang="0">
                  <a:pos x="150" y="41"/>
                </a:cxn>
                <a:cxn ang="0">
                  <a:pos x="229" y="3"/>
                </a:cxn>
                <a:cxn ang="0">
                  <a:pos x="350" y="28"/>
                </a:cxn>
                <a:cxn ang="0">
                  <a:pos x="302" y="19"/>
                </a:cxn>
                <a:cxn ang="0">
                  <a:pos x="366" y="28"/>
                </a:cxn>
                <a:cxn ang="0">
                  <a:pos x="388" y="38"/>
                </a:cxn>
                <a:cxn ang="0">
                  <a:pos x="408" y="16"/>
                </a:cxn>
                <a:cxn ang="0">
                  <a:pos x="417" y="60"/>
                </a:cxn>
                <a:cxn ang="0">
                  <a:pos x="522" y="3"/>
                </a:cxn>
                <a:cxn ang="0">
                  <a:pos x="439" y="70"/>
                </a:cxn>
                <a:cxn ang="0">
                  <a:pos x="430" y="114"/>
                </a:cxn>
                <a:cxn ang="0">
                  <a:pos x="401" y="82"/>
                </a:cxn>
                <a:cxn ang="0">
                  <a:pos x="325" y="120"/>
                </a:cxn>
                <a:cxn ang="0">
                  <a:pos x="245" y="92"/>
                </a:cxn>
                <a:cxn ang="0">
                  <a:pos x="331" y="101"/>
                </a:cxn>
                <a:cxn ang="0">
                  <a:pos x="245" y="51"/>
                </a:cxn>
                <a:cxn ang="0">
                  <a:pos x="191" y="25"/>
                </a:cxn>
              </a:cxnLst>
              <a:rect l="0" t="0" r="r" b="b"/>
              <a:pathLst>
                <a:path w="525" h="523">
                  <a:moveTo>
                    <a:pt x="64" y="184"/>
                  </a:moveTo>
                  <a:lnTo>
                    <a:pt x="54" y="184"/>
                  </a:lnTo>
                  <a:lnTo>
                    <a:pt x="51" y="187"/>
                  </a:lnTo>
                  <a:lnTo>
                    <a:pt x="48" y="193"/>
                  </a:lnTo>
                  <a:lnTo>
                    <a:pt x="48" y="200"/>
                  </a:lnTo>
                  <a:lnTo>
                    <a:pt x="51" y="206"/>
                  </a:lnTo>
                  <a:lnTo>
                    <a:pt x="57" y="209"/>
                  </a:lnTo>
                  <a:lnTo>
                    <a:pt x="64" y="209"/>
                  </a:lnTo>
                  <a:lnTo>
                    <a:pt x="73" y="203"/>
                  </a:lnTo>
                  <a:lnTo>
                    <a:pt x="80" y="200"/>
                  </a:lnTo>
                  <a:lnTo>
                    <a:pt x="83" y="193"/>
                  </a:lnTo>
                  <a:lnTo>
                    <a:pt x="86" y="187"/>
                  </a:lnTo>
                  <a:lnTo>
                    <a:pt x="86" y="178"/>
                  </a:lnTo>
                  <a:lnTo>
                    <a:pt x="86" y="171"/>
                  </a:lnTo>
                  <a:lnTo>
                    <a:pt x="83" y="165"/>
                  </a:lnTo>
                  <a:lnTo>
                    <a:pt x="76" y="162"/>
                  </a:lnTo>
                  <a:lnTo>
                    <a:pt x="70" y="155"/>
                  </a:lnTo>
                  <a:lnTo>
                    <a:pt x="60" y="152"/>
                  </a:lnTo>
                  <a:lnTo>
                    <a:pt x="51" y="149"/>
                  </a:lnTo>
                  <a:lnTo>
                    <a:pt x="41" y="149"/>
                  </a:lnTo>
                  <a:lnTo>
                    <a:pt x="32" y="152"/>
                  </a:lnTo>
                  <a:lnTo>
                    <a:pt x="22" y="159"/>
                  </a:lnTo>
                  <a:lnTo>
                    <a:pt x="16" y="165"/>
                  </a:lnTo>
                  <a:lnTo>
                    <a:pt x="6" y="174"/>
                  </a:lnTo>
                  <a:lnTo>
                    <a:pt x="3" y="184"/>
                  </a:lnTo>
                  <a:lnTo>
                    <a:pt x="0" y="200"/>
                  </a:lnTo>
                  <a:lnTo>
                    <a:pt x="0" y="216"/>
                  </a:lnTo>
                  <a:lnTo>
                    <a:pt x="3" y="228"/>
                  </a:lnTo>
                  <a:lnTo>
                    <a:pt x="6" y="241"/>
                  </a:lnTo>
                  <a:lnTo>
                    <a:pt x="19" y="260"/>
                  </a:lnTo>
                  <a:lnTo>
                    <a:pt x="32" y="282"/>
                  </a:lnTo>
                  <a:lnTo>
                    <a:pt x="51" y="317"/>
                  </a:lnTo>
                  <a:lnTo>
                    <a:pt x="67" y="352"/>
                  </a:lnTo>
                  <a:lnTo>
                    <a:pt x="51" y="355"/>
                  </a:lnTo>
                  <a:lnTo>
                    <a:pt x="35" y="352"/>
                  </a:lnTo>
                  <a:lnTo>
                    <a:pt x="29" y="349"/>
                  </a:lnTo>
                  <a:lnTo>
                    <a:pt x="22" y="343"/>
                  </a:lnTo>
                  <a:lnTo>
                    <a:pt x="19" y="336"/>
                  </a:lnTo>
                  <a:lnTo>
                    <a:pt x="19" y="327"/>
                  </a:lnTo>
                  <a:lnTo>
                    <a:pt x="29" y="324"/>
                  </a:lnTo>
                  <a:lnTo>
                    <a:pt x="32" y="317"/>
                  </a:lnTo>
                  <a:lnTo>
                    <a:pt x="32" y="308"/>
                  </a:lnTo>
                  <a:lnTo>
                    <a:pt x="25" y="301"/>
                  </a:lnTo>
                  <a:lnTo>
                    <a:pt x="19" y="298"/>
                  </a:lnTo>
                  <a:lnTo>
                    <a:pt x="13" y="298"/>
                  </a:lnTo>
                  <a:lnTo>
                    <a:pt x="6" y="305"/>
                  </a:lnTo>
                  <a:lnTo>
                    <a:pt x="0" y="314"/>
                  </a:lnTo>
                  <a:lnTo>
                    <a:pt x="0" y="327"/>
                  </a:lnTo>
                  <a:lnTo>
                    <a:pt x="0" y="343"/>
                  </a:lnTo>
                  <a:lnTo>
                    <a:pt x="6" y="352"/>
                  </a:lnTo>
                  <a:lnTo>
                    <a:pt x="16" y="358"/>
                  </a:lnTo>
                  <a:lnTo>
                    <a:pt x="29" y="365"/>
                  </a:lnTo>
                  <a:lnTo>
                    <a:pt x="41" y="368"/>
                  </a:lnTo>
                  <a:lnTo>
                    <a:pt x="54" y="368"/>
                  </a:lnTo>
                  <a:lnTo>
                    <a:pt x="67" y="365"/>
                  </a:lnTo>
                  <a:lnTo>
                    <a:pt x="67" y="371"/>
                  </a:lnTo>
                  <a:lnTo>
                    <a:pt x="70" y="374"/>
                  </a:lnTo>
                  <a:lnTo>
                    <a:pt x="57" y="381"/>
                  </a:lnTo>
                  <a:lnTo>
                    <a:pt x="48" y="384"/>
                  </a:lnTo>
                  <a:lnTo>
                    <a:pt x="38" y="387"/>
                  </a:lnTo>
                  <a:lnTo>
                    <a:pt x="25" y="384"/>
                  </a:lnTo>
                  <a:lnTo>
                    <a:pt x="22" y="384"/>
                  </a:lnTo>
                  <a:lnTo>
                    <a:pt x="16" y="384"/>
                  </a:lnTo>
                  <a:lnTo>
                    <a:pt x="13" y="387"/>
                  </a:lnTo>
                  <a:lnTo>
                    <a:pt x="9" y="390"/>
                  </a:lnTo>
                  <a:lnTo>
                    <a:pt x="9" y="397"/>
                  </a:lnTo>
                  <a:lnTo>
                    <a:pt x="13" y="400"/>
                  </a:lnTo>
                  <a:lnTo>
                    <a:pt x="16" y="403"/>
                  </a:lnTo>
                  <a:lnTo>
                    <a:pt x="19" y="406"/>
                  </a:lnTo>
                  <a:lnTo>
                    <a:pt x="35" y="409"/>
                  </a:lnTo>
                  <a:lnTo>
                    <a:pt x="48" y="403"/>
                  </a:lnTo>
                  <a:lnTo>
                    <a:pt x="60" y="393"/>
                  </a:lnTo>
                  <a:lnTo>
                    <a:pt x="70" y="384"/>
                  </a:lnTo>
                  <a:lnTo>
                    <a:pt x="67" y="393"/>
                  </a:lnTo>
                  <a:lnTo>
                    <a:pt x="64" y="406"/>
                  </a:lnTo>
                  <a:lnTo>
                    <a:pt x="60" y="416"/>
                  </a:lnTo>
                  <a:lnTo>
                    <a:pt x="54" y="425"/>
                  </a:lnTo>
                  <a:lnTo>
                    <a:pt x="41" y="441"/>
                  </a:lnTo>
                  <a:lnTo>
                    <a:pt x="25" y="457"/>
                  </a:lnTo>
                  <a:lnTo>
                    <a:pt x="13" y="473"/>
                  </a:lnTo>
                  <a:lnTo>
                    <a:pt x="3" y="492"/>
                  </a:lnTo>
                  <a:lnTo>
                    <a:pt x="0" y="501"/>
                  </a:lnTo>
                  <a:lnTo>
                    <a:pt x="0" y="511"/>
                  </a:lnTo>
                  <a:lnTo>
                    <a:pt x="3" y="517"/>
                  </a:lnTo>
                  <a:lnTo>
                    <a:pt x="9" y="520"/>
                  </a:lnTo>
                  <a:lnTo>
                    <a:pt x="16" y="523"/>
                  </a:lnTo>
                  <a:lnTo>
                    <a:pt x="25" y="520"/>
                  </a:lnTo>
                  <a:lnTo>
                    <a:pt x="35" y="514"/>
                  </a:lnTo>
                  <a:lnTo>
                    <a:pt x="45" y="504"/>
                  </a:lnTo>
                  <a:lnTo>
                    <a:pt x="54" y="485"/>
                  </a:lnTo>
                  <a:lnTo>
                    <a:pt x="64" y="460"/>
                  </a:lnTo>
                  <a:lnTo>
                    <a:pt x="70" y="435"/>
                  </a:lnTo>
                  <a:lnTo>
                    <a:pt x="76" y="409"/>
                  </a:lnTo>
                  <a:lnTo>
                    <a:pt x="80" y="416"/>
                  </a:lnTo>
                  <a:lnTo>
                    <a:pt x="86" y="425"/>
                  </a:lnTo>
                  <a:lnTo>
                    <a:pt x="92" y="428"/>
                  </a:lnTo>
                  <a:lnTo>
                    <a:pt x="102" y="431"/>
                  </a:lnTo>
                  <a:lnTo>
                    <a:pt x="108" y="431"/>
                  </a:lnTo>
                  <a:lnTo>
                    <a:pt x="111" y="431"/>
                  </a:lnTo>
                  <a:lnTo>
                    <a:pt x="115" y="428"/>
                  </a:lnTo>
                  <a:lnTo>
                    <a:pt x="115" y="425"/>
                  </a:lnTo>
                  <a:lnTo>
                    <a:pt x="115" y="419"/>
                  </a:lnTo>
                  <a:lnTo>
                    <a:pt x="115" y="416"/>
                  </a:lnTo>
                  <a:lnTo>
                    <a:pt x="111" y="412"/>
                  </a:lnTo>
                  <a:lnTo>
                    <a:pt x="108" y="412"/>
                  </a:lnTo>
                  <a:lnTo>
                    <a:pt x="99" y="409"/>
                  </a:lnTo>
                  <a:lnTo>
                    <a:pt x="89" y="403"/>
                  </a:lnTo>
                  <a:lnTo>
                    <a:pt x="83" y="397"/>
                  </a:lnTo>
                  <a:lnTo>
                    <a:pt x="76" y="390"/>
                  </a:lnTo>
                  <a:lnTo>
                    <a:pt x="76" y="374"/>
                  </a:lnTo>
                  <a:lnTo>
                    <a:pt x="76" y="362"/>
                  </a:lnTo>
                  <a:lnTo>
                    <a:pt x="89" y="358"/>
                  </a:lnTo>
                  <a:lnTo>
                    <a:pt x="99" y="355"/>
                  </a:lnTo>
                  <a:lnTo>
                    <a:pt x="105" y="349"/>
                  </a:lnTo>
                  <a:lnTo>
                    <a:pt x="111" y="339"/>
                  </a:lnTo>
                  <a:lnTo>
                    <a:pt x="124" y="324"/>
                  </a:lnTo>
                  <a:lnTo>
                    <a:pt x="127" y="305"/>
                  </a:lnTo>
                  <a:lnTo>
                    <a:pt x="127" y="282"/>
                  </a:lnTo>
                  <a:lnTo>
                    <a:pt x="118" y="263"/>
                  </a:lnTo>
                  <a:lnTo>
                    <a:pt x="115" y="254"/>
                  </a:lnTo>
                  <a:lnTo>
                    <a:pt x="105" y="244"/>
                  </a:lnTo>
                  <a:lnTo>
                    <a:pt x="95" y="238"/>
                  </a:lnTo>
                  <a:lnTo>
                    <a:pt x="86" y="228"/>
                  </a:lnTo>
                  <a:lnTo>
                    <a:pt x="92" y="241"/>
                  </a:lnTo>
                  <a:lnTo>
                    <a:pt x="95" y="257"/>
                  </a:lnTo>
                  <a:lnTo>
                    <a:pt x="95" y="270"/>
                  </a:lnTo>
                  <a:lnTo>
                    <a:pt x="92" y="282"/>
                  </a:lnTo>
                  <a:lnTo>
                    <a:pt x="99" y="292"/>
                  </a:lnTo>
                  <a:lnTo>
                    <a:pt x="105" y="298"/>
                  </a:lnTo>
                  <a:lnTo>
                    <a:pt x="108" y="311"/>
                  </a:lnTo>
                  <a:lnTo>
                    <a:pt x="105" y="320"/>
                  </a:lnTo>
                  <a:lnTo>
                    <a:pt x="102" y="330"/>
                  </a:lnTo>
                  <a:lnTo>
                    <a:pt x="95" y="339"/>
                  </a:lnTo>
                  <a:lnTo>
                    <a:pt x="89" y="346"/>
                  </a:lnTo>
                  <a:lnTo>
                    <a:pt x="76" y="349"/>
                  </a:lnTo>
                  <a:lnTo>
                    <a:pt x="73" y="317"/>
                  </a:lnTo>
                  <a:lnTo>
                    <a:pt x="64" y="285"/>
                  </a:lnTo>
                  <a:lnTo>
                    <a:pt x="54" y="260"/>
                  </a:lnTo>
                  <a:lnTo>
                    <a:pt x="41" y="235"/>
                  </a:lnTo>
                  <a:lnTo>
                    <a:pt x="51" y="244"/>
                  </a:lnTo>
                  <a:lnTo>
                    <a:pt x="64" y="254"/>
                  </a:lnTo>
                  <a:lnTo>
                    <a:pt x="73" y="263"/>
                  </a:lnTo>
                  <a:lnTo>
                    <a:pt x="83" y="276"/>
                  </a:lnTo>
                  <a:lnTo>
                    <a:pt x="76" y="254"/>
                  </a:lnTo>
                  <a:lnTo>
                    <a:pt x="67" y="235"/>
                  </a:lnTo>
                  <a:lnTo>
                    <a:pt x="51" y="219"/>
                  </a:lnTo>
                  <a:lnTo>
                    <a:pt x="25" y="200"/>
                  </a:lnTo>
                  <a:lnTo>
                    <a:pt x="25" y="187"/>
                  </a:lnTo>
                  <a:lnTo>
                    <a:pt x="29" y="178"/>
                  </a:lnTo>
                  <a:lnTo>
                    <a:pt x="35" y="171"/>
                  </a:lnTo>
                  <a:lnTo>
                    <a:pt x="41" y="168"/>
                  </a:lnTo>
                  <a:lnTo>
                    <a:pt x="51" y="165"/>
                  </a:lnTo>
                  <a:lnTo>
                    <a:pt x="60" y="171"/>
                  </a:lnTo>
                  <a:lnTo>
                    <a:pt x="64" y="178"/>
                  </a:lnTo>
                  <a:lnTo>
                    <a:pt x="64" y="184"/>
                  </a:lnTo>
                  <a:close/>
                  <a:moveTo>
                    <a:pt x="127" y="124"/>
                  </a:moveTo>
                  <a:lnTo>
                    <a:pt x="127" y="127"/>
                  </a:lnTo>
                  <a:lnTo>
                    <a:pt x="137" y="149"/>
                  </a:lnTo>
                  <a:lnTo>
                    <a:pt x="150" y="165"/>
                  </a:lnTo>
                  <a:lnTo>
                    <a:pt x="159" y="178"/>
                  </a:lnTo>
                  <a:lnTo>
                    <a:pt x="169" y="187"/>
                  </a:lnTo>
                  <a:lnTo>
                    <a:pt x="178" y="193"/>
                  </a:lnTo>
                  <a:lnTo>
                    <a:pt x="185" y="197"/>
                  </a:lnTo>
                  <a:lnTo>
                    <a:pt x="191" y="197"/>
                  </a:lnTo>
                  <a:lnTo>
                    <a:pt x="197" y="193"/>
                  </a:lnTo>
                  <a:lnTo>
                    <a:pt x="197" y="190"/>
                  </a:lnTo>
                  <a:lnTo>
                    <a:pt x="197" y="184"/>
                  </a:lnTo>
                  <a:lnTo>
                    <a:pt x="194" y="178"/>
                  </a:lnTo>
                  <a:lnTo>
                    <a:pt x="191" y="168"/>
                  </a:lnTo>
                  <a:lnTo>
                    <a:pt x="181" y="159"/>
                  </a:lnTo>
                  <a:lnTo>
                    <a:pt x="169" y="146"/>
                  </a:lnTo>
                  <a:lnTo>
                    <a:pt x="150" y="136"/>
                  </a:lnTo>
                  <a:lnTo>
                    <a:pt x="127" y="127"/>
                  </a:lnTo>
                  <a:lnTo>
                    <a:pt x="127" y="124"/>
                  </a:lnTo>
                  <a:close/>
                  <a:moveTo>
                    <a:pt x="54" y="35"/>
                  </a:moveTo>
                  <a:lnTo>
                    <a:pt x="60" y="19"/>
                  </a:lnTo>
                  <a:lnTo>
                    <a:pt x="70" y="6"/>
                  </a:lnTo>
                  <a:lnTo>
                    <a:pt x="83" y="0"/>
                  </a:lnTo>
                  <a:lnTo>
                    <a:pt x="102" y="0"/>
                  </a:lnTo>
                  <a:lnTo>
                    <a:pt x="92" y="19"/>
                  </a:lnTo>
                  <a:lnTo>
                    <a:pt x="89" y="38"/>
                  </a:lnTo>
                  <a:lnTo>
                    <a:pt x="89" y="54"/>
                  </a:lnTo>
                  <a:lnTo>
                    <a:pt x="95" y="70"/>
                  </a:lnTo>
                  <a:lnTo>
                    <a:pt x="86" y="73"/>
                  </a:lnTo>
                  <a:lnTo>
                    <a:pt x="80" y="79"/>
                  </a:lnTo>
                  <a:lnTo>
                    <a:pt x="73" y="86"/>
                  </a:lnTo>
                  <a:lnTo>
                    <a:pt x="73" y="95"/>
                  </a:lnTo>
                  <a:lnTo>
                    <a:pt x="54" y="89"/>
                  </a:lnTo>
                  <a:lnTo>
                    <a:pt x="38" y="89"/>
                  </a:lnTo>
                  <a:lnTo>
                    <a:pt x="19" y="92"/>
                  </a:lnTo>
                  <a:lnTo>
                    <a:pt x="0" y="98"/>
                  </a:lnTo>
                  <a:lnTo>
                    <a:pt x="0" y="82"/>
                  </a:lnTo>
                  <a:lnTo>
                    <a:pt x="6" y="70"/>
                  </a:lnTo>
                  <a:lnTo>
                    <a:pt x="19" y="60"/>
                  </a:lnTo>
                  <a:lnTo>
                    <a:pt x="35" y="54"/>
                  </a:lnTo>
                  <a:lnTo>
                    <a:pt x="19" y="44"/>
                  </a:lnTo>
                  <a:lnTo>
                    <a:pt x="6" y="32"/>
                  </a:lnTo>
                  <a:lnTo>
                    <a:pt x="3" y="25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32" y="6"/>
                  </a:lnTo>
                  <a:lnTo>
                    <a:pt x="45" y="19"/>
                  </a:lnTo>
                  <a:lnTo>
                    <a:pt x="54" y="35"/>
                  </a:lnTo>
                  <a:close/>
                  <a:moveTo>
                    <a:pt x="115" y="130"/>
                  </a:moveTo>
                  <a:lnTo>
                    <a:pt x="124" y="149"/>
                  </a:lnTo>
                  <a:lnTo>
                    <a:pt x="130" y="168"/>
                  </a:lnTo>
                  <a:lnTo>
                    <a:pt x="130" y="181"/>
                  </a:lnTo>
                  <a:lnTo>
                    <a:pt x="127" y="190"/>
                  </a:lnTo>
                  <a:lnTo>
                    <a:pt x="124" y="203"/>
                  </a:lnTo>
                  <a:lnTo>
                    <a:pt x="115" y="209"/>
                  </a:lnTo>
                  <a:lnTo>
                    <a:pt x="108" y="216"/>
                  </a:lnTo>
                  <a:lnTo>
                    <a:pt x="102" y="216"/>
                  </a:lnTo>
                  <a:lnTo>
                    <a:pt x="99" y="212"/>
                  </a:lnTo>
                  <a:lnTo>
                    <a:pt x="92" y="209"/>
                  </a:lnTo>
                  <a:lnTo>
                    <a:pt x="92" y="206"/>
                  </a:lnTo>
                  <a:lnTo>
                    <a:pt x="89" y="200"/>
                  </a:lnTo>
                  <a:lnTo>
                    <a:pt x="92" y="193"/>
                  </a:lnTo>
                  <a:lnTo>
                    <a:pt x="95" y="190"/>
                  </a:lnTo>
                  <a:lnTo>
                    <a:pt x="105" y="178"/>
                  </a:lnTo>
                  <a:lnTo>
                    <a:pt x="111" y="162"/>
                  </a:lnTo>
                  <a:lnTo>
                    <a:pt x="115" y="149"/>
                  </a:lnTo>
                  <a:lnTo>
                    <a:pt x="115" y="130"/>
                  </a:lnTo>
                  <a:close/>
                  <a:moveTo>
                    <a:pt x="134" y="114"/>
                  </a:moveTo>
                  <a:lnTo>
                    <a:pt x="150" y="124"/>
                  </a:lnTo>
                  <a:lnTo>
                    <a:pt x="172" y="130"/>
                  </a:lnTo>
                  <a:lnTo>
                    <a:pt x="181" y="130"/>
                  </a:lnTo>
                  <a:lnTo>
                    <a:pt x="194" y="127"/>
                  </a:lnTo>
                  <a:lnTo>
                    <a:pt x="204" y="124"/>
                  </a:lnTo>
                  <a:lnTo>
                    <a:pt x="213" y="114"/>
                  </a:lnTo>
                  <a:lnTo>
                    <a:pt x="216" y="108"/>
                  </a:lnTo>
                  <a:lnTo>
                    <a:pt x="216" y="101"/>
                  </a:lnTo>
                  <a:lnTo>
                    <a:pt x="216" y="95"/>
                  </a:lnTo>
                  <a:lnTo>
                    <a:pt x="213" y="92"/>
                  </a:lnTo>
                  <a:lnTo>
                    <a:pt x="207" y="89"/>
                  </a:lnTo>
                  <a:lnTo>
                    <a:pt x="201" y="89"/>
                  </a:lnTo>
                  <a:lnTo>
                    <a:pt x="197" y="89"/>
                  </a:lnTo>
                  <a:lnTo>
                    <a:pt x="191" y="95"/>
                  </a:lnTo>
                  <a:lnTo>
                    <a:pt x="178" y="105"/>
                  </a:lnTo>
                  <a:lnTo>
                    <a:pt x="166" y="111"/>
                  </a:lnTo>
                  <a:lnTo>
                    <a:pt x="150" y="111"/>
                  </a:lnTo>
                  <a:lnTo>
                    <a:pt x="134" y="114"/>
                  </a:lnTo>
                  <a:close/>
                  <a:moveTo>
                    <a:pt x="95" y="127"/>
                  </a:moveTo>
                  <a:lnTo>
                    <a:pt x="80" y="114"/>
                  </a:lnTo>
                  <a:lnTo>
                    <a:pt x="60" y="105"/>
                  </a:lnTo>
                  <a:lnTo>
                    <a:pt x="51" y="101"/>
                  </a:lnTo>
                  <a:lnTo>
                    <a:pt x="38" y="101"/>
                  </a:lnTo>
                  <a:lnTo>
                    <a:pt x="25" y="105"/>
                  </a:lnTo>
                  <a:lnTo>
                    <a:pt x="16" y="111"/>
                  </a:lnTo>
                  <a:lnTo>
                    <a:pt x="13" y="117"/>
                  </a:lnTo>
                  <a:lnTo>
                    <a:pt x="9" y="124"/>
                  </a:lnTo>
                  <a:lnTo>
                    <a:pt x="9" y="130"/>
                  </a:lnTo>
                  <a:lnTo>
                    <a:pt x="13" y="133"/>
                  </a:lnTo>
                  <a:lnTo>
                    <a:pt x="19" y="136"/>
                  </a:lnTo>
                  <a:lnTo>
                    <a:pt x="22" y="139"/>
                  </a:lnTo>
                  <a:lnTo>
                    <a:pt x="29" y="139"/>
                  </a:lnTo>
                  <a:lnTo>
                    <a:pt x="35" y="136"/>
                  </a:lnTo>
                  <a:lnTo>
                    <a:pt x="48" y="127"/>
                  </a:lnTo>
                  <a:lnTo>
                    <a:pt x="64" y="124"/>
                  </a:lnTo>
                  <a:lnTo>
                    <a:pt x="80" y="127"/>
                  </a:lnTo>
                  <a:lnTo>
                    <a:pt x="95" y="127"/>
                  </a:lnTo>
                  <a:close/>
                  <a:moveTo>
                    <a:pt x="130" y="95"/>
                  </a:moveTo>
                  <a:lnTo>
                    <a:pt x="115" y="79"/>
                  </a:lnTo>
                  <a:lnTo>
                    <a:pt x="105" y="60"/>
                  </a:lnTo>
                  <a:lnTo>
                    <a:pt x="105" y="47"/>
                  </a:lnTo>
                  <a:lnTo>
                    <a:pt x="105" y="38"/>
                  </a:lnTo>
                  <a:lnTo>
                    <a:pt x="108" y="25"/>
                  </a:lnTo>
                  <a:lnTo>
                    <a:pt x="115" y="16"/>
                  </a:lnTo>
                  <a:lnTo>
                    <a:pt x="121" y="13"/>
                  </a:lnTo>
                  <a:lnTo>
                    <a:pt x="124" y="9"/>
                  </a:lnTo>
                  <a:lnTo>
                    <a:pt x="130" y="9"/>
                  </a:lnTo>
                  <a:lnTo>
                    <a:pt x="137" y="13"/>
                  </a:lnTo>
                  <a:lnTo>
                    <a:pt x="140" y="16"/>
                  </a:lnTo>
                  <a:lnTo>
                    <a:pt x="140" y="22"/>
                  </a:lnTo>
                  <a:lnTo>
                    <a:pt x="140" y="28"/>
                  </a:lnTo>
                  <a:lnTo>
                    <a:pt x="137" y="35"/>
                  </a:lnTo>
                  <a:lnTo>
                    <a:pt x="130" y="47"/>
                  </a:lnTo>
                  <a:lnTo>
                    <a:pt x="127" y="63"/>
                  </a:lnTo>
                  <a:lnTo>
                    <a:pt x="127" y="79"/>
                  </a:lnTo>
                  <a:lnTo>
                    <a:pt x="130" y="95"/>
                  </a:lnTo>
                  <a:close/>
                  <a:moveTo>
                    <a:pt x="92" y="92"/>
                  </a:moveTo>
                  <a:lnTo>
                    <a:pt x="95" y="89"/>
                  </a:lnTo>
                  <a:lnTo>
                    <a:pt x="102" y="86"/>
                  </a:lnTo>
                  <a:lnTo>
                    <a:pt x="105" y="89"/>
                  </a:lnTo>
                  <a:lnTo>
                    <a:pt x="111" y="92"/>
                  </a:lnTo>
                  <a:lnTo>
                    <a:pt x="115" y="95"/>
                  </a:lnTo>
                  <a:lnTo>
                    <a:pt x="115" y="101"/>
                  </a:lnTo>
                  <a:lnTo>
                    <a:pt x="115" y="105"/>
                  </a:lnTo>
                  <a:lnTo>
                    <a:pt x="111" y="111"/>
                  </a:lnTo>
                  <a:lnTo>
                    <a:pt x="105" y="114"/>
                  </a:lnTo>
                  <a:lnTo>
                    <a:pt x="102" y="114"/>
                  </a:lnTo>
                  <a:lnTo>
                    <a:pt x="95" y="114"/>
                  </a:lnTo>
                  <a:lnTo>
                    <a:pt x="92" y="111"/>
                  </a:lnTo>
                  <a:lnTo>
                    <a:pt x="89" y="105"/>
                  </a:lnTo>
                  <a:lnTo>
                    <a:pt x="86" y="101"/>
                  </a:lnTo>
                  <a:lnTo>
                    <a:pt x="89" y="95"/>
                  </a:lnTo>
                  <a:lnTo>
                    <a:pt x="92" y="92"/>
                  </a:lnTo>
                  <a:close/>
                  <a:moveTo>
                    <a:pt x="185" y="63"/>
                  </a:moveTo>
                  <a:lnTo>
                    <a:pt x="188" y="54"/>
                  </a:lnTo>
                  <a:lnTo>
                    <a:pt x="191" y="51"/>
                  </a:lnTo>
                  <a:lnTo>
                    <a:pt x="194" y="47"/>
                  </a:lnTo>
                  <a:lnTo>
                    <a:pt x="201" y="47"/>
                  </a:lnTo>
                  <a:lnTo>
                    <a:pt x="207" y="51"/>
                  </a:lnTo>
                  <a:lnTo>
                    <a:pt x="210" y="57"/>
                  </a:lnTo>
                  <a:lnTo>
                    <a:pt x="210" y="63"/>
                  </a:lnTo>
                  <a:lnTo>
                    <a:pt x="204" y="73"/>
                  </a:lnTo>
                  <a:lnTo>
                    <a:pt x="201" y="79"/>
                  </a:lnTo>
                  <a:lnTo>
                    <a:pt x="194" y="82"/>
                  </a:lnTo>
                  <a:lnTo>
                    <a:pt x="188" y="86"/>
                  </a:lnTo>
                  <a:lnTo>
                    <a:pt x="181" y="86"/>
                  </a:lnTo>
                  <a:lnTo>
                    <a:pt x="175" y="82"/>
                  </a:lnTo>
                  <a:lnTo>
                    <a:pt x="169" y="82"/>
                  </a:lnTo>
                  <a:lnTo>
                    <a:pt x="162" y="76"/>
                  </a:lnTo>
                  <a:lnTo>
                    <a:pt x="156" y="70"/>
                  </a:lnTo>
                  <a:lnTo>
                    <a:pt x="153" y="60"/>
                  </a:lnTo>
                  <a:lnTo>
                    <a:pt x="150" y="51"/>
                  </a:lnTo>
                  <a:lnTo>
                    <a:pt x="150" y="41"/>
                  </a:lnTo>
                  <a:lnTo>
                    <a:pt x="153" y="32"/>
                  </a:lnTo>
                  <a:lnTo>
                    <a:pt x="159" y="22"/>
                  </a:lnTo>
                  <a:lnTo>
                    <a:pt x="166" y="16"/>
                  </a:lnTo>
                  <a:lnTo>
                    <a:pt x="175" y="6"/>
                  </a:lnTo>
                  <a:lnTo>
                    <a:pt x="185" y="3"/>
                  </a:lnTo>
                  <a:lnTo>
                    <a:pt x="204" y="0"/>
                  </a:lnTo>
                  <a:lnTo>
                    <a:pt x="216" y="0"/>
                  </a:lnTo>
                  <a:lnTo>
                    <a:pt x="229" y="3"/>
                  </a:lnTo>
                  <a:lnTo>
                    <a:pt x="242" y="6"/>
                  </a:lnTo>
                  <a:lnTo>
                    <a:pt x="264" y="19"/>
                  </a:lnTo>
                  <a:lnTo>
                    <a:pt x="283" y="32"/>
                  </a:lnTo>
                  <a:lnTo>
                    <a:pt x="318" y="51"/>
                  </a:lnTo>
                  <a:lnTo>
                    <a:pt x="357" y="63"/>
                  </a:lnTo>
                  <a:lnTo>
                    <a:pt x="360" y="51"/>
                  </a:lnTo>
                  <a:lnTo>
                    <a:pt x="353" y="35"/>
                  </a:lnTo>
                  <a:lnTo>
                    <a:pt x="350" y="28"/>
                  </a:lnTo>
                  <a:lnTo>
                    <a:pt x="344" y="22"/>
                  </a:lnTo>
                  <a:lnTo>
                    <a:pt x="337" y="19"/>
                  </a:lnTo>
                  <a:lnTo>
                    <a:pt x="328" y="19"/>
                  </a:lnTo>
                  <a:lnTo>
                    <a:pt x="325" y="28"/>
                  </a:lnTo>
                  <a:lnTo>
                    <a:pt x="318" y="32"/>
                  </a:lnTo>
                  <a:lnTo>
                    <a:pt x="309" y="32"/>
                  </a:lnTo>
                  <a:lnTo>
                    <a:pt x="302" y="25"/>
                  </a:lnTo>
                  <a:lnTo>
                    <a:pt x="302" y="19"/>
                  </a:lnTo>
                  <a:lnTo>
                    <a:pt x="302" y="13"/>
                  </a:lnTo>
                  <a:lnTo>
                    <a:pt x="306" y="6"/>
                  </a:lnTo>
                  <a:lnTo>
                    <a:pt x="315" y="0"/>
                  </a:lnTo>
                  <a:lnTo>
                    <a:pt x="331" y="0"/>
                  </a:lnTo>
                  <a:lnTo>
                    <a:pt x="344" y="0"/>
                  </a:lnTo>
                  <a:lnTo>
                    <a:pt x="353" y="6"/>
                  </a:lnTo>
                  <a:lnTo>
                    <a:pt x="363" y="16"/>
                  </a:lnTo>
                  <a:lnTo>
                    <a:pt x="366" y="28"/>
                  </a:lnTo>
                  <a:lnTo>
                    <a:pt x="369" y="41"/>
                  </a:lnTo>
                  <a:lnTo>
                    <a:pt x="369" y="54"/>
                  </a:lnTo>
                  <a:lnTo>
                    <a:pt x="369" y="67"/>
                  </a:lnTo>
                  <a:lnTo>
                    <a:pt x="373" y="67"/>
                  </a:lnTo>
                  <a:lnTo>
                    <a:pt x="379" y="67"/>
                  </a:lnTo>
                  <a:lnTo>
                    <a:pt x="382" y="57"/>
                  </a:lnTo>
                  <a:lnTo>
                    <a:pt x="388" y="47"/>
                  </a:lnTo>
                  <a:lnTo>
                    <a:pt x="388" y="38"/>
                  </a:lnTo>
                  <a:lnTo>
                    <a:pt x="388" y="25"/>
                  </a:lnTo>
                  <a:lnTo>
                    <a:pt x="385" y="19"/>
                  </a:lnTo>
                  <a:lnTo>
                    <a:pt x="388" y="16"/>
                  </a:lnTo>
                  <a:lnTo>
                    <a:pt x="392" y="13"/>
                  </a:lnTo>
                  <a:lnTo>
                    <a:pt x="395" y="9"/>
                  </a:lnTo>
                  <a:lnTo>
                    <a:pt x="398" y="9"/>
                  </a:lnTo>
                  <a:lnTo>
                    <a:pt x="404" y="13"/>
                  </a:lnTo>
                  <a:lnTo>
                    <a:pt x="408" y="16"/>
                  </a:lnTo>
                  <a:lnTo>
                    <a:pt x="411" y="19"/>
                  </a:lnTo>
                  <a:lnTo>
                    <a:pt x="411" y="35"/>
                  </a:lnTo>
                  <a:lnTo>
                    <a:pt x="408" y="47"/>
                  </a:lnTo>
                  <a:lnTo>
                    <a:pt x="398" y="60"/>
                  </a:lnTo>
                  <a:lnTo>
                    <a:pt x="385" y="67"/>
                  </a:lnTo>
                  <a:lnTo>
                    <a:pt x="398" y="67"/>
                  </a:lnTo>
                  <a:lnTo>
                    <a:pt x="408" y="63"/>
                  </a:lnTo>
                  <a:lnTo>
                    <a:pt x="417" y="60"/>
                  </a:lnTo>
                  <a:lnTo>
                    <a:pt x="430" y="54"/>
                  </a:lnTo>
                  <a:lnTo>
                    <a:pt x="446" y="41"/>
                  </a:lnTo>
                  <a:lnTo>
                    <a:pt x="462" y="25"/>
                  </a:lnTo>
                  <a:lnTo>
                    <a:pt x="478" y="9"/>
                  </a:lnTo>
                  <a:lnTo>
                    <a:pt x="497" y="3"/>
                  </a:lnTo>
                  <a:lnTo>
                    <a:pt x="506" y="0"/>
                  </a:lnTo>
                  <a:lnTo>
                    <a:pt x="516" y="0"/>
                  </a:lnTo>
                  <a:lnTo>
                    <a:pt x="522" y="3"/>
                  </a:lnTo>
                  <a:lnTo>
                    <a:pt x="525" y="9"/>
                  </a:lnTo>
                  <a:lnTo>
                    <a:pt x="525" y="16"/>
                  </a:lnTo>
                  <a:lnTo>
                    <a:pt x="525" y="25"/>
                  </a:lnTo>
                  <a:lnTo>
                    <a:pt x="519" y="35"/>
                  </a:lnTo>
                  <a:lnTo>
                    <a:pt x="509" y="44"/>
                  </a:lnTo>
                  <a:lnTo>
                    <a:pt x="487" y="54"/>
                  </a:lnTo>
                  <a:lnTo>
                    <a:pt x="465" y="63"/>
                  </a:lnTo>
                  <a:lnTo>
                    <a:pt x="439" y="70"/>
                  </a:lnTo>
                  <a:lnTo>
                    <a:pt x="411" y="76"/>
                  </a:lnTo>
                  <a:lnTo>
                    <a:pt x="420" y="79"/>
                  </a:lnTo>
                  <a:lnTo>
                    <a:pt x="427" y="86"/>
                  </a:lnTo>
                  <a:lnTo>
                    <a:pt x="433" y="92"/>
                  </a:lnTo>
                  <a:lnTo>
                    <a:pt x="436" y="101"/>
                  </a:lnTo>
                  <a:lnTo>
                    <a:pt x="436" y="108"/>
                  </a:lnTo>
                  <a:lnTo>
                    <a:pt x="433" y="111"/>
                  </a:lnTo>
                  <a:lnTo>
                    <a:pt x="430" y="114"/>
                  </a:lnTo>
                  <a:lnTo>
                    <a:pt x="427" y="114"/>
                  </a:lnTo>
                  <a:lnTo>
                    <a:pt x="423" y="114"/>
                  </a:lnTo>
                  <a:lnTo>
                    <a:pt x="420" y="114"/>
                  </a:lnTo>
                  <a:lnTo>
                    <a:pt x="417" y="111"/>
                  </a:lnTo>
                  <a:lnTo>
                    <a:pt x="414" y="105"/>
                  </a:lnTo>
                  <a:lnTo>
                    <a:pt x="411" y="95"/>
                  </a:lnTo>
                  <a:lnTo>
                    <a:pt x="408" y="89"/>
                  </a:lnTo>
                  <a:lnTo>
                    <a:pt x="401" y="82"/>
                  </a:lnTo>
                  <a:lnTo>
                    <a:pt x="392" y="76"/>
                  </a:lnTo>
                  <a:lnTo>
                    <a:pt x="379" y="76"/>
                  </a:lnTo>
                  <a:lnTo>
                    <a:pt x="366" y="76"/>
                  </a:lnTo>
                  <a:lnTo>
                    <a:pt x="363" y="89"/>
                  </a:lnTo>
                  <a:lnTo>
                    <a:pt x="357" y="98"/>
                  </a:lnTo>
                  <a:lnTo>
                    <a:pt x="350" y="105"/>
                  </a:lnTo>
                  <a:lnTo>
                    <a:pt x="344" y="111"/>
                  </a:lnTo>
                  <a:lnTo>
                    <a:pt x="325" y="120"/>
                  </a:lnTo>
                  <a:lnTo>
                    <a:pt x="306" y="127"/>
                  </a:lnTo>
                  <a:lnTo>
                    <a:pt x="287" y="124"/>
                  </a:lnTo>
                  <a:lnTo>
                    <a:pt x="264" y="117"/>
                  </a:lnTo>
                  <a:lnTo>
                    <a:pt x="255" y="111"/>
                  </a:lnTo>
                  <a:lnTo>
                    <a:pt x="245" y="105"/>
                  </a:lnTo>
                  <a:lnTo>
                    <a:pt x="239" y="95"/>
                  </a:lnTo>
                  <a:lnTo>
                    <a:pt x="232" y="86"/>
                  </a:lnTo>
                  <a:lnTo>
                    <a:pt x="245" y="92"/>
                  </a:lnTo>
                  <a:lnTo>
                    <a:pt x="258" y="95"/>
                  </a:lnTo>
                  <a:lnTo>
                    <a:pt x="274" y="95"/>
                  </a:lnTo>
                  <a:lnTo>
                    <a:pt x="283" y="92"/>
                  </a:lnTo>
                  <a:lnTo>
                    <a:pt x="293" y="98"/>
                  </a:lnTo>
                  <a:lnTo>
                    <a:pt x="302" y="105"/>
                  </a:lnTo>
                  <a:lnTo>
                    <a:pt x="312" y="108"/>
                  </a:lnTo>
                  <a:lnTo>
                    <a:pt x="322" y="105"/>
                  </a:lnTo>
                  <a:lnTo>
                    <a:pt x="331" y="101"/>
                  </a:lnTo>
                  <a:lnTo>
                    <a:pt x="341" y="95"/>
                  </a:lnTo>
                  <a:lnTo>
                    <a:pt x="347" y="86"/>
                  </a:lnTo>
                  <a:lnTo>
                    <a:pt x="353" y="76"/>
                  </a:lnTo>
                  <a:lnTo>
                    <a:pt x="318" y="73"/>
                  </a:lnTo>
                  <a:lnTo>
                    <a:pt x="290" y="63"/>
                  </a:lnTo>
                  <a:lnTo>
                    <a:pt x="261" y="54"/>
                  </a:lnTo>
                  <a:lnTo>
                    <a:pt x="239" y="38"/>
                  </a:lnTo>
                  <a:lnTo>
                    <a:pt x="245" y="51"/>
                  </a:lnTo>
                  <a:lnTo>
                    <a:pt x="255" y="63"/>
                  </a:lnTo>
                  <a:lnTo>
                    <a:pt x="264" y="73"/>
                  </a:lnTo>
                  <a:lnTo>
                    <a:pt x="277" y="82"/>
                  </a:lnTo>
                  <a:lnTo>
                    <a:pt x="258" y="76"/>
                  </a:lnTo>
                  <a:lnTo>
                    <a:pt x="239" y="67"/>
                  </a:lnTo>
                  <a:lnTo>
                    <a:pt x="220" y="47"/>
                  </a:lnTo>
                  <a:lnTo>
                    <a:pt x="204" y="25"/>
                  </a:lnTo>
                  <a:lnTo>
                    <a:pt x="191" y="25"/>
                  </a:lnTo>
                  <a:lnTo>
                    <a:pt x="181" y="28"/>
                  </a:lnTo>
                  <a:lnTo>
                    <a:pt x="172" y="35"/>
                  </a:lnTo>
                  <a:lnTo>
                    <a:pt x="169" y="41"/>
                  </a:lnTo>
                  <a:lnTo>
                    <a:pt x="169" y="51"/>
                  </a:lnTo>
                  <a:lnTo>
                    <a:pt x="172" y="60"/>
                  </a:lnTo>
                  <a:lnTo>
                    <a:pt x="178" y="63"/>
                  </a:lnTo>
                  <a:lnTo>
                    <a:pt x="185" y="63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30"/>
            <p:cNvSpPr>
              <a:spLocks noEditPoints="1"/>
            </p:cNvSpPr>
            <p:nvPr/>
          </p:nvSpPr>
          <p:spPr bwMode="auto">
            <a:xfrm>
              <a:off x="9845" y="594"/>
              <a:ext cx="1626" cy="810"/>
            </a:xfrm>
            <a:custGeom>
              <a:avLst/>
              <a:gdLst/>
              <a:ahLst/>
              <a:cxnLst>
                <a:cxn ang="0">
                  <a:pos x="461" y="209"/>
                </a:cxn>
                <a:cxn ang="0">
                  <a:pos x="449" y="162"/>
                </a:cxn>
                <a:cxn ang="0">
                  <a:pos x="519" y="174"/>
                </a:cxn>
                <a:cxn ang="0">
                  <a:pos x="474" y="317"/>
                </a:cxn>
                <a:cxn ang="0">
                  <a:pos x="496" y="324"/>
                </a:cxn>
                <a:cxn ang="0">
                  <a:pos x="525" y="327"/>
                </a:cxn>
                <a:cxn ang="0">
                  <a:pos x="458" y="371"/>
                </a:cxn>
                <a:cxn ang="0">
                  <a:pos x="512" y="387"/>
                </a:cxn>
                <a:cxn ang="0">
                  <a:pos x="465" y="393"/>
                </a:cxn>
                <a:cxn ang="0">
                  <a:pos x="512" y="473"/>
                </a:cxn>
                <a:cxn ang="0">
                  <a:pos x="490" y="514"/>
                </a:cxn>
                <a:cxn ang="0">
                  <a:pos x="433" y="428"/>
                </a:cxn>
                <a:cxn ang="0">
                  <a:pos x="414" y="412"/>
                </a:cxn>
                <a:cxn ang="0">
                  <a:pos x="436" y="358"/>
                </a:cxn>
                <a:cxn ang="0">
                  <a:pos x="410" y="254"/>
                </a:cxn>
                <a:cxn ang="0">
                  <a:pos x="426" y="292"/>
                </a:cxn>
                <a:cxn ang="0">
                  <a:pos x="452" y="317"/>
                </a:cxn>
                <a:cxn ang="0">
                  <a:pos x="449" y="254"/>
                </a:cxn>
                <a:cxn ang="0">
                  <a:pos x="474" y="165"/>
                </a:cxn>
                <a:cxn ang="0">
                  <a:pos x="366" y="178"/>
                </a:cxn>
                <a:cxn ang="0">
                  <a:pos x="331" y="178"/>
                </a:cxn>
                <a:cxn ang="0">
                  <a:pos x="465" y="19"/>
                </a:cxn>
                <a:cxn ang="0">
                  <a:pos x="439" y="73"/>
                </a:cxn>
                <a:cxn ang="0">
                  <a:pos x="525" y="82"/>
                </a:cxn>
                <a:cxn ang="0">
                  <a:pos x="525" y="9"/>
                </a:cxn>
                <a:cxn ang="0">
                  <a:pos x="410" y="130"/>
                </a:cxn>
                <a:cxn ang="0">
                  <a:pos x="423" y="216"/>
                </a:cxn>
                <a:cxn ang="0">
                  <a:pos x="414" y="162"/>
                </a:cxn>
                <a:cxn ang="0">
                  <a:pos x="321" y="124"/>
                </a:cxn>
                <a:cxn ang="0">
                  <a:pos x="328" y="89"/>
                </a:cxn>
                <a:cxn ang="0">
                  <a:pos x="465" y="105"/>
                </a:cxn>
                <a:cxn ang="0">
                  <a:pos x="512" y="133"/>
                </a:cxn>
                <a:cxn ang="0">
                  <a:pos x="430" y="127"/>
                </a:cxn>
                <a:cxn ang="0">
                  <a:pos x="404" y="13"/>
                </a:cxn>
                <a:cxn ang="0">
                  <a:pos x="395" y="47"/>
                </a:cxn>
                <a:cxn ang="0">
                  <a:pos x="414" y="92"/>
                </a:cxn>
                <a:cxn ang="0">
                  <a:pos x="433" y="111"/>
                </a:cxn>
                <a:cxn ang="0">
                  <a:pos x="331" y="47"/>
                </a:cxn>
                <a:cxn ang="0">
                  <a:pos x="337" y="86"/>
                </a:cxn>
                <a:cxn ang="0">
                  <a:pos x="375" y="41"/>
                </a:cxn>
                <a:cxn ang="0">
                  <a:pos x="296" y="3"/>
                </a:cxn>
                <a:cxn ang="0">
                  <a:pos x="175" y="28"/>
                </a:cxn>
                <a:cxn ang="0">
                  <a:pos x="223" y="19"/>
                </a:cxn>
                <a:cxn ang="0">
                  <a:pos x="159" y="28"/>
                </a:cxn>
                <a:cxn ang="0">
                  <a:pos x="137" y="38"/>
                </a:cxn>
                <a:cxn ang="0">
                  <a:pos x="117" y="16"/>
                </a:cxn>
                <a:cxn ang="0">
                  <a:pos x="108" y="60"/>
                </a:cxn>
                <a:cxn ang="0">
                  <a:pos x="3" y="3"/>
                </a:cxn>
                <a:cxn ang="0">
                  <a:pos x="86" y="70"/>
                </a:cxn>
                <a:cxn ang="0">
                  <a:pos x="95" y="114"/>
                </a:cxn>
                <a:cxn ang="0">
                  <a:pos x="124" y="82"/>
                </a:cxn>
                <a:cxn ang="0">
                  <a:pos x="200" y="120"/>
                </a:cxn>
                <a:cxn ang="0">
                  <a:pos x="280" y="92"/>
                </a:cxn>
                <a:cxn ang="0">
                  <a:pos x="194" y="101"/>
                </a:cxn>
                <a:cxn ang="0">
                  <a:pos x="280" y="51"/>
                </a:cxn>
                <a:cxn ang="0">
                  <a:pos x="334" y="25"/>
                </a:cxn>
              </a:cxnLst>
              <a:rect l="0" t="0" r="r" b="b"/>
              <a:pathLst>
                <a:path w="525" h="523">
                  <a:moveTo>
                    <a:pt x="461" y="184"/>
                  </a:moveTo>
                  <a:lnTo>
                    <a:pt x="471" y="184"/>
                  </a:lnTo>
                  <a:lnTo>
                    <a:pt x="474" y="187"/>
                  </a:lnTo>
                  <a:lnTo>
                    <a:pt x="477" y="193"/>
                  </a:lnTo>
                  <a:lnTo>
                    <a:pt x="477" y="200"/>
                  </a:lnTo>
                  <a:lnTo>
                    <a:pt x="474" y="206"/>
                  </a:lnTo>
                  <a:lnTo>
                    <a:pt x="468" y="209"/>
                  </a:lnTo>
                  <a:lnTo>
                    <a:pt x="461" y="209"/>
                  </a:lnTo>
                  <a:lnTo>
                    <a:pt x="452" y="203"/>
                  </a:lnTo>
                  <a:lnTo>
                    <a:pt x="445" y="200"/>
                  </a:lnTo>
                  <a:lnTo>
                    <a:pt x="442" y="193"/>
                  </a:lnTo>
                  <a:lnTo>
                    <a:pt x="439" y="187"/>
                  </a:lnTo>
                  <a:lnTo>
                    <a:pt x="439" y="178"/>
                  </a:lnTo>
                  <a:lnTo>
                    <a:pt x="439" y="171"/>
                  </a:lnTo>
                  <a:lnTo>
                    <a:pt x="442" y="165"/>
                  </a:lnTo>
                  <a:lnTo>
                    <a:pt x="449" y="162"/>
                  </a:lnTo>
                  <a:lnTo>
                    <a:pt x="455" y="155"/>
                  </a:lnTo>
                  <a:lnTo>
                    <a:pt x="465" y="152"/>
                  </a:lnTo>
                  <a:lnTo>
                    <a:pt x="474" y="149"/>
                  </a:lnTo>
                  <a:lnTo>
                    <a:pt x="484" y="149"/>
                  </a:lnTo>
                  <a:lnTo>
                    <a:pt x="493" y="152"/>
                  </a:lnTo>
                  <a:lnTo>
                    <a:pt x="503" y="159"/>
                  </a:lnTo>
                  <a:lnTo>
                    <a:pt x="509" y="165"/>
                  </a:lnTo>
                  <a:lnTo>
                    <a:pt x="519" y="174"/>
                  </a:lnTo>
                  <a:lnTo>
                    <a:pt x="522" y="184"/>
                  </a:lnTo>
                  <a:lnTo>
                    <a:pt x="525" y="200"/>
                  </a:lnTo>
                  <a:lnTo>
                    <a:pt x="525" y="216"/>
                  </a:lnTo>
                  <a:lnTo>
                    <a:pt x="522" y="228"/>
                  </a:lnTo>
                  <a:lnTo>
                    <a:pt x="519" y="241"/>
                  </a:lnTo>
                  <a:lnTo>
                    <a:pt x="506" y="260"/>
                  </a:lnTo>
                  <a:lnTo>
                    <a:pt x="493" y="282"/>
                  </a:lnTo>
                  <a:lnTo>
                    <a:pt x="474" y="317"/>
                  </a:lnTo>
                  <a:lnTo>
                    <a:pt x="458" y="352"/>
                  </a:lnTo>
                  <a:lnTo>
                    <a:pt x="474" y="355"/>
                  </a:lnTo>
                  <a:lnTo>
                    <a:pt x="490" y="352"/>
                  </a:lnTo>
                  <a:lnTo>
                    <a:pt x="496" y="349"/>
                  </a:lnTo>
                  <a:lnTo>
                    <a:pt x="503" y="343"/>
                  </a:lnTo>
                  <a:lnTo>
                    <a:pt x="506" y="336"/>
                  </a:lnTo>
                  <a:lnTo>
                    <a:pt x="506" y="327"/>
                  </a:lnTo>
                  <a:lnTo>
                    <a:pt x="496" y="324"/>
                  </a:lnTo>
                  <a:lnTo>
                    <a:pt x="493" y="317"/>
                  </a:lnTo>
                  <a:lnTo>
                    <a:pt x="493" y="308"/>
                  </a:lnTo>
                  <a:lnTo>
                    <a:pt x="500" y="301"/>
                  </a:lnTo>
                  <a:lnTo>
                    <a:pt x="506" y="298"/>
                  </a:lnTo>
                  <a:lnTo>
                    <a:pt x="512" y="298"/>
                  </a:lnTo>
                  <a:lnTo>
                    <a:pt x="519" y="305"/>
                  </a:lnTo>
                  <a:lnTo>
                    <a:pt x="525" y="314"/>
                  </a:lnTo>
                  <a:lnTo>
                    <a:pt x="525" y="327"/>
                  </a:lnTo>
                  <a:lnTo>
                    <a:pt x="525" y="343"/>
                  </a:lnTo>
                  <a:lnTo>
                    <a:pt x="519" y="352"/>
                  </a:lnTo>
                  <a:lnTo>
                    <a:pt x="509" y="358"/>
                  </a:lnTo>
                  <a:lnTo>
                    <a:pt x="496" y="365"/>
                  </a:lnTo>
                  <a:lnTo>
                    <a:pt x="484" y="368"/>
                  </a:lnTo>
                  <a:lnTo>
                    <a:pt x="471" y="368"/>
                  </a:lnTo>
                  <a:lnTo>
                    <a:pt x="458" y="365"/>
                  </a:lnTo>
                  <a:lnTo>
                    <a:pt x="458" y="371"/>
                  </a:lnTo>
                  <a:lnTo>
                    <a:pt x="455" y="374"/>
                  </a:lnTo>
                  <a:lnTo>
                    <a:pt x="468" y="381"/>
                  </a:lnTo>
                  <a:lnTo>
                    <a:pt x="477" y="384"/>
                  </a:lnTo>
                  <a:lnTo>
                    <a:pt x="487" y="387"/>
                  </a:lnTo>
                  <a:lnTo>
                    <a:pt x="500" y="384"/>
                  </a:lnTo>
                  <a:lnTo>
                    <a:pt x="503" y="384"/>
                  </a:lnTo>
                  <a:lnTo>
                    <a:pt x="509" y="384"/>
                  </a:lnTo>
                  <a:lnTo>
                    <a:pt x="512" y="387"/>
                  </a:lnTo>
                  <a:lnTo>
                    <a:pt x="516" y="390"/>
                  </a:lnTo>
                  <a:lnTo>
                    <a:pt x="516" y="397"/>
                  </a:lnTo>
                  <a:lnTo>
                    <a:pt x="512" y="400"/>
                  </a:lnTo>
                  <a:lnTo>
                    <a:pt x="509" y="403"/>
                  </a:lnTo>
                  <a:lnTo>
                    <a:pt x="506" y="406"/>
                  </a:lnTo>
                  <a:lnTo>
                    <a:pt x="490" y="409"/>
                  </a:lnTo>
                  <a:lnTo>
                    <a:pt x="477" y="403"/>
                  </a:lnTo>
                  <a:lnTo>
                    <a:pt x="465" y="393"/>
                  </a:lnTo>
                  <a:lnTo>
                    <a:pt x="455" y="384"/>
                  </a:lnTo>
                  <a:lnTo>
                    <a:pt x="458" y="393"/>
                  </a:lnTo>
                  <a:lnTo>
                    <a:pt x="461" y="406"/>
                  </a:lnTo>
                  <a:lnTo>
                    <a:pt x="465" y="416"/>
                  </a:lnTo>
                  <a:lnTo>
                    <a:pt x="471" y="425"/>
                  </a:lnTo>
                  <a:lnTo>
                    <a:pt x="484" y="441"/>
                  </a:lnTo>
                  <a:lnTo>
                    <a:pt x="500" y="457"/>
                  </a:lnTo>
                  <a:lnTo>
                    <a:pt x="512" y="473"/>
                  </a:lnTo>
                  <a:lnTo>
                    <a:pt x="522" y="492"/>
                  </a:lnTo>
                  <a:lnTo>
                    <a:pt x="525" y="501"/>
                  </a:lnTo>
                  <a:lnTo>
                    <a:pt x="525" y="511"/>
                  </a:lnTo>
                  <a:lnTo>
                    <a:pt x="522" y="517"/>
                  </a:lnTo>
                  <a:lnTo>
                    <a:pt x="516" y="520"/>
                  </a:lnTo>
                  <a:lnTo>
                    <a:pt x="509" y="523"/>
                  </a:lnTo>
                  <a:lnTo>
                    <a:pt x="500" y="520"/>
                  </a:lnTo>
                  <a:lnTo>
                    <a:pt x="490" y="514"/>
                  </a:lnTo>
                  <a:lnTo>
                    <a:pt x="480" y="504"/>
                  </a:lnTo>
                  <a:lnTo>
                    <a:pt x="471" y="485"/>
                  </a:lnTo>
                  <a:lnTo>
                    <a:pt x="461" y="460"/>
                  </a:lnTo>
                  <a:lnTo>
                    <a:pt x="455" y="435"/>
                  </a:lnTo>
                  <a:lnTo>
                    <a:pt x="449" y="409"/>
                  </a:lnTo>
                  <a:lnTo>
                    <a:pt x="445" y="416"/>
                  </a:lnTo>
                  <a:lnTo>
                    <a:pt x="439" y="425"/>
                  </a:lnTo>
                  <a:lnTo>
                    <a:pt x="433" y="428"/>
                  </a:lnTo>
                  <a:lnTo>
                    <a:pt x="423" y="431"/>
                  </a:lnTo>
                  <a:lnTo>
                    <a:pt x="417" y="431"/>
                  </a:lnTo>
                  <a:lnTo>
                    <a:pt x="414" y="431"/>
                  </a:lnTo>
                  <a:lnTo>
                    <a:pt x="410" y="428"/>
                  </a:lnTo>
                  <a:lnTo>
                    <a:pt x="410" y="425"/>
                  </a:lnTo>
                  <a:lnTo>
                    <a:pt x="410" y="419"/>
                  </a:lnTo>
                  <a:lnTo>
                    <a:pt x="410" y="416"/>
                  </a:lnTo>
                  <a:lnTo>
                    <a:pt x="414" y="412"/>
                  </a:lnTo>
                  <a:lnTo>
                    <a:pt x="417" y="412"/>
                  </a:lnTo>
                  <a:lnTo>
                    <a:pt x="426" y="409"/>
                  </a:lnTo>
                  <a:lnTo>
                    <a:pt x="436" y="403"/>
                  </a:lnTo>
                  <a:lnTo>
                    <a:pt x="442" y="397"/>
                  </a:lnTo>
                  <a:lnTo>
                    <a:pt x="449" y="390"/>
                  </a:lnTo>
                  <a:lnTo>
                    <a:pt x="449" y="374"/>
                  </a:lnTo>
                  <a:lnTo>
                    <a:pt x="449" y="362"/>
                  </a:lnTo>
                  <a:lnTo>
                    <a:pt x="436" y="358"/>
                  </a:lnTo>
                  <a:lnTo>
                    <a:pt x="426" y="355"/>
                  </a:lnTo>
                  <a:lnTo>
                    <a:pt x="420" y="349"/>
                  </a:lnTo>
                  <a:lnTo>
                    <a:pt x="414" y="339"/>
                  </a:lnTo>
                  <a:lnTo>
                    <a:pt x="401" y="324"/>
                  </a:lnTo>
                  <a:lnTo>
                    <a:pt x="398" y="305"/>
                  </a:lnTo>
                  <a:lnTo>
                    <a:pt x="398" y="282"/>
                  </a:lnTo>
                  <a:lnTo>
                    <a:pt x="407" y="263"/>
                  </a:lnTo>
                  <a:lnTo>
                    <a:pt x="410" y="254"/>
                  </a:lnTo>
                  <a:lnTo>
                    <a:pt x="420" y="244"/>
                  </a:lnTo>
                  <a:lnTo>
                    <a:pt x="430" y="238"/>
                  </a:lnTo>
                  <a:lnTo>
                    <a:pt x="439" y="228"/>
                  </a:lnTo>
                  <a:lnTo>
                    <a:pt x="433" y="241"/>
                  </a:lnTo>
                  <a:lnTo>
                    <a:pt x="430" y="257"/>
                  </a:lnTo>
                  <a:lnTo>
                    <a:pt x="430" y="270"/>
                  </a:lnTo>
                  <a:lnTo>
                    <a:pt x="433" y="282"/>
                  </a:lnTo>
                  <a:lnTo>
                    <a:pt x="426" y="292"/>
                  </a:lnTo>
                  <a:lnTo>
                    <a:pt x="420" y="298"/>
                  </a:lnTo>
                  <a:lnTo>
                    <a:pt x="417" y="311"/>
                  </a:lnTo>
                  <a:lnTo>
                    <a:pt x="420" y="320"/>
                  </a:lnTo>
                  <a:lnTo>
                    <a:pt x="423" y="330"/>
                  </a:lnTo>
                  <a:lnTo>
                    <a:pt x="430" y="339"/>
                  </a:lnTo>
                  <a:lnTo>
                    <a:pt x="436" y="346"/>
                  </a:lnTo>
                  <a:lnTo>
                    <a:pt x="449" y="349"/>
                  </a:lnTo>
                  <a:lnTo>
                    <a:pt x="452" y="317"/>
                  </a:lnTo>
                  <a:lnTo>
                    <a:pt x="461" y="285"/>
                  </a:lnTo>
                  <a:lnTo>
                    <a:pt x="471" y="260"/>
                  </a:lnTo>
                  <a:lnTo>
                    <a:pt x="484" y="235"/>
                  </a:lnTo>
                  <a:lnTo>
                    <a:pt x="474" y="244"/>
                  </a:lnTo>
                  <a:lnTo>
                    <a:pt x="461" y="254"/>
                  </a:lnTo>
                  <a:lnTo>
                    <a:pt x="452" y="263"/>
                  </a:lnTo>
                  <a:lnTo>
                    <a:pt x="442" y="276"/>
                  </a:lnTo>
                  <a:lnTo>
                    <a:pt x="449" y="254"/>
                  </a:lnTo>
                  <a:lnTo>
                    <a:pt x="458" y="235"/>
                  </a:lnTo>
                  <a:lnTo>
                    <a:pt x="474" y="219"/>
                  </a:lnTo>
                  <a:lnTo>
                    <a:pt x="500" y="200"/>
                  </a:lnTo>
                  <a:lnTo>
                    <a:pt x="500" y="187"/>
                  </a:lnTo>
                  <a:lnTo>
                    <a:pt x="496" y="178"/>
                  </a:lnTo>
                  <a:lnTo>
                    <a:pt x="490" y="171"/>
                  </a:lnTo>
                  <a:lnTo>
                    <a:pt x="484" y="168"/>
                  </a:lnTo>
                  <a:lnTo>
                    <a:pt x="474" y="165"/>
                  </a:lnTo>
                  <a:lnTo>
                    <a:pt x="465" y="171"/>
                  </a:lnTo>
                  <a:lnTo>
                    <a:pt x="461" y="178"/>
                  </a:lnTo>
                  <a:lnTo>
                    <a:pt x="461" y="184"/>
                  </a:lnTo>
                  <a:close/>
                  <a:moveTo>
                    <a:pt x="398" y="124"/>
                  </a:moveTo>
                  <a:lnTo>
                    <a:pt x="398" y="127"/>
                  </a:lnTo>
                  <a:lnTo>
                    <a:pt x="388" y="149"/>
                  </a:lnTo>
                  <a:lnTo>
                    <a:pt x="375" y="165"/>
                  </a:lnTo>
                  <a:lnTo>
                    <a:pt x="366" y="178"/>
                  </a:lnTo>
                  <a:lnTo>
                    <a:pt x="356" y="187"/>
                  </a:lnTo>
                  <a:lnTo>
                    <a:pt x="347" y="193"/>
                  </a:lnTo>
                  <a:lnTo>
                    <a:pt x="340" y="197"/>
                  </a:lnTo>
                  <a:lnTo>
                    <a:pt x="334" y="197"/>
                  </a:lnTo>
                  <a:lnTo>
                    <a:pt x="328" y="193"/>
                  </a:lnTo>
                  <a:lnTo>
                    <a:pt x="328" y="190"/>
                  </a:lnTo>
                  <a:lnTo>
                    <a:pt x="328" y="184"/>
                  </a:lnTo>
                  <a:lnTo>
                    <a:pt x="331" y="178"/>
                  </a:lnTo>
                  <a:lnTo>
                    <a:pt x="334" y="168"/>
                  </a:lnTo>
                  <a:lnTo>
                    <a:pt x="344" y="159"/>
                  </a:lnTo>
                  <a:lnTo>
                    <a:pt x="356" y="146"/>
                  </a:lnTo>
                  <a:lnTo>
                    <a:pt x="375" y="136"/>
                  </a:lnTo>
                  <a:lnTo>
                    <a:pt x="398" y="127"/>
                  </a:lnTo>
                  <a:lnTo>
                    <a:pt x="398" y="124"/>
                  </a:lnTo>
                  <a:close/>
                  <a:moveTo>
                    <a:pt x="471" y="35"/>
                  </a:moveTo>
                  <a:lnTo>
                    <a:pt x="465" y="19"/>
                  </a:lnTo>
                  <a:lnTo>
                    <a:pt x="455" y="6"/>
                  </a:lnTo>
                  <a:lnTo>
                    <a:pt x="442" y="0"/>
                  </a:lnTo>
                  <a:lnTo>
                    <a:pt x="423" y="0"/>
                  </a:lnTo>
                  <a:lnTo>
                    <a:pt x="433" y="19"/>
                  </a:lnTo>
                  <a:lnTo>
                    <a:pt x="436" y="38"/>
                  </a:lnTo>
                  <a:lnTo>
                    <a:pt x="436" y="54"/>
                  </a:lnTo>
                  <a:lnTo>
                    <a:pt x="430" y="70"/>
                  </a:lnTo>
                  <a:lnTo>
                    <a:pt x="439" y="73"/>
                  </a:lnTo>
                  <a:lnTo>
                    <a:pt x="445" y="79"/>
                  </a:lnTo>
                  <a:lnTo>
                    <a:pt x="452" y="86"/>
                  </a:lnTo>
                  <a:lnTo>
                    <a:pt x="452" y="95"/>
                  </a:lnTo>
                  <a:lnTo>
                    <a:pt x="471" y="89"/>
                  </a:lnTo>
                  <a:lnTo>
                    <a:pt x="487" y="89"/>
                  </a:lnTo>
                  <a:lnTo>
                    <a:pt x="506" y="92"/>
                  </a:lnTo>
                  <a:lnTo>
                    <a:pt x="525" y="98"/>
                  </a:lnTo>
                  <a:lnTo>
                    <a:pt x="525" y="82"/>
                  </a:lnTo>
                  <a:lnTo>
                    <a:pt x="519" y="70"/>
                  </a:lnTo>
                  <a:lnTo>
                    <a:pt x="506" y="60"/>
                  </a:lnTo>
                  <a:lnTo>
                    <a:pt x="490" y="54"/>
                  </a:lnTo>
                  <a:lnTo>
                    <a:pt x="506" y="44"/>
                  </a:lnTo>
                  <a:lnTo>
                    <a:pt x="519" y="32"/>
                  </a:lnTo>
                  <a:lnTo>
                    <a:pt x="522" y="25"/>
                  </a:lnTo>
                  <a:lnTo>
                    <a:pt x="525" y="16"/>
                  </a:lnTo>
                  <a:lnTo>
                    <a:pt x="525" y="9"/>
                  </a:lnTo>
                  <a:lnTo>
                    <a:pt x="525" y="0"/>
                  </a:lnTo>
                  <a:lnTo>
                    <a:pt x="516" y="0"/>
                  </a:lnTo>
                  <a:lnTo>
                    <a:pt x="509" y="0"/>
                  </a:lnTo>
                  <a:lnTo>
                    <a:pt x="500" y="3"/>
                  </a:lnTo>
                  <a:lnTo>
                    <a:pt x="493" y="6"/>
                  </a:lnTo>
                  <a:lnTo>
                    <a:pt x="480" y="19"/>
                  </a:lnTo>
                  <a:lnTo>
                    <a:pt x="471" y="35"/>
                  </a:lnTo>
                  <a:close/>
                  <a:moveTo>
                    <a:pt x="410" y="130"/>
                  </a:moveTo>
                  <a:lnTo>
                    <a:pt x="401" y="149"/>
                  </a:lnTo>
                  <a:lnTo>
                    <a:pt x="395" y="168"/>
                  </a:lnTo>
                  <a:lnTo>
                    <a:pt x="395" y="181"/>
                  </a:lnTo>
                  <a:lnTo>
                    <a:pt x="398" y="190"/>
                  </a:lnTo>
                  <a:lnTo>
                    <a:pt x="401" y="203"/>
                  </a:lnTo>
                  <a:lnTo>
                    <a:pt x="410" y="209"/>
                  </a:lnTo>
                  <a:lnTo>
                    <a:pt x="417" y="216"/>
                  </a:lnTo>
                  <a:lnTo>
                    <a:pt x="423" y="216"/>
                  </a:lnTo>
                  <a:lnTo>
                    <a:pt x="426" y="212"/>
                  </a:lnTo>
                  <a:lnTo>
                    <a:pt x="433" y="209"/>
                  </a:lnTo>
                  <a:lnTo>
                    <a:pt x="433" y="206"/>
                  </a:lnTo>
                  <a:lnTo>
                    <a:pt x="436" y="200"/>
                  </a:lnTo>
                  <a:lnTo>
                    <a:pt x="433" y="193"/>
                  </a:lnTo>
                  <a:lnTo>
                    <a:pt x="430" y="190"/>
                  </a:lnTo>
                  <a:lnTo>
                    <a:pt x="420" y="178"/>
                  </a:lnTo>
                  <a:lnTo>
                    <a:pt x="414" y="162"/>
                  </a:lnTo>
                  <a:lnTo>
                    <a:pt x="410" y="149"/>
                  </a:lnTo>
                  <a:lnTo>
                    <a:pt x="410" y="130"/>
                  </a:lnTo>
                  <a:close/>
                  <a:moveTo>
                    <a:pt x="391" y="114"/>
                  </a:moveTo>
                  <a:lnTo>
                    <a:pt x="375" y="124"/>
                  </a:lnTo>
                  <a:lnTo>
                    <a:pt x="353" y="130"/>
                  </a:lnTo>
                  <a:lnTo>
                    <a:pt x="344" y="130"/>
                  </a:lnTo>
                  <a:lnTo>
                    <a:pt x="331" y="127"/>
                  </a:lnTo>
                  <a:lnTo>
                    <a:pt x="321" y="124"/>
                  </a:lnTo>
                  <a:lnTo>
                    <a:pt x="312" y="114"/>
                  </a:lnTo>
                  <a:lnTo>
                    <a:pt x="309" y="108"/>
                  </a:lnTo>
                  <a:lnTo>
                    <a:pt x="309" y="101"/>
                  </a:lnTo>
                  <a:lnTo>
                    <a:pt x="309" y="95"/>
                  </a:lnTo>
                  <a:lnTo>
                    <a:pt x="312" y="92"/>
                  </a:lnTo>
                  <a:lnTo>
                    <a:pt x="318" y="89"/>
                  </a:lnTo>
                  <a:lnTo>
                    <a:pt x="324" y="89"/>
                  </a:lnTo>
                  <a:lnTo>
                    <a:pt x="328" y="89"/>
                  </a:lnTo>
                  <a:lnTo>
                    <a:pt x="334" y="95"/>
                  </a:lnTo>
                  <a:lnTo>
                    <a:pt x="347" y="105"/>
                  </a:lnTo>
                  <a:lnTo>
                    <a:pt x="359" y="111"/>
                  </a:lnTo>
                  <a:lnTo>
                    <a:pt x="375" y="111"/>
                  </a:lnTo>
                  <a:lnTo>
                    <a:pt x="391" y="114"/>
                  </a:lnTo>
                  <a:close/>
                  <a:moveTo>
                    <a:pt x="430" y="127"/>
                  </a:moveTo>
                  <a:lnTo>
                    <a:pt x="445" y="114"/>
                  </a:lnTo>
                  <a:lnTo>
                    <a:pt x="465" y="105"/>
                  </a:lnTo>
                  <a:lnTo>
                    <a:pt x="474" y="101"/>
                  </a:lnTo>
                  <a:lnTo>
                    <a:pt x="487" y="101"/>
                  </a:lnTo>
                  <a:lnTo>
                    <a:pt x="500" y="105"/>
                  </a:lnTo>
                  <a:lnTo>
                    <a:pt x="509" y="111"/>
                  </a:lnTo>
                  <a:lnTo>
                    <a:pt x="512" y="117"/>
                  </a:lnTo>
                  <a:lnTo>
                    <a:pt x="516" y="124"/>
                  </a:lnTo>
                  <a:lnTo>
                    <a:pt x="516" y="130"/>
                  </a:lnTo>
                  <a:lnTo>
                    <a:pt x="512" y="133"/>
                  </a:lnTo>
                  <a:lnTo>
                    <a:pt x="506" y="136"/>
                  </a:lnTo>
                  <a:lnTo>
                    <a:pt x="503" y="139"/>
                  </a:lnTo>
                  <a:lnTo>
                    <a:pt x="496" y="139"/>
                  </a:lnTo>
                  <a:lnTo>
                    <a:pt x="490" y="136"/>
                  </a:lnTo>
                  <a:lnTo>
                    <a:pt x="477" y="127"/>
                  </a:lnTo>
                  <a:lnTo>
                    <a:pt x="461" y="124"/>
                  </a:lnTo>
                  <a:lnTo>
                    <a:pt x="445" y="127"/>
                  </a:lnTo>
                  <a:lnTo>
                    <a:pt x="430" y="127"/>
                  </a:lnTo>
                  <a:close/>
                  <a:moveTo>
                    <a:pt x="395" y="95"/>
                  </a:moveTo>
                  <a:lnTo>
                    <a:pt x="410" y="79"/>
                  </a:lnTo>
                  <a:lnTo>
                    <a:pt x="420" y="60"/>
                  </a:lnTo>
                  <a:lnTo>
                    <a:pt x="420" y="47"/>
                  </a:lnTo>
                  <a:lnTo>
                    <a:pt x="420" y="38"/>
                  </a:lnTo>
                  <a:lnTo>
                    <a:pt x="417" y="25"/>
                  </a:lnTo>
                  <a:lnTo>
                    <a:pt x="410" y="16"/>
                  </a:lnTo>
                  <a:lnTo>
                    <a:pt x="404" y="13"/>
                  </a:lnTo>
                  <a:lnTo>
                    <a:pt x="401" y="9"/>
                  </a:lnTo>
                  <a:lnTo>
                    <a:pt x="395" y="9"/>
                  </a:lnTo>
                  <a:lnTo>
                    <a:pt x="388" y="13"/>
                  </a:lnTo>
                  <a:lnTo>
                    <a:pt x="385" y="16"/>
                  </a:lnTo>
                  <a:lnTo>
                    <a:pt x="385" y="22"/>
                  </a:lnTo>
                  <a:lnTo>
                    <a:pt x="385" y="28"/>
                  </a:lnTo>
                  <a:lnTo>
                    <a:pt x="388" y="35"/>
                  </a:lnTo>
                  <a:lnTo>
                    <a:pt x="395" y="47"/>
                  </a:lnTo>
                  <a:lnTo>
                    <a:pt x="398" y="63"/>
                  </a:lnTo>
                  <a:lnTo>
                    <a:pt x="398" y="79"/>
                  </a:lnTo>
                  <a:lnTo>
                    <a:pt x="395" y="95"/>
                  </a:lnTo>
                  <a:close/>
                  <a:moveTo>
                    <a:pt x="433" y="92"/>
                  </a:moveTo>
                  <a:lnTo>
                    <a:pt x="430" y="89"/>
                  </a:lnTo>
                  <a:lnTo>
                    <a:pt x="423" y="86"/>
                  </a:lnTo>
                  <a:lnTo>
                    <a:pt x="420" y="89"/>
                  </a:lnTo>
                  <a:lnTo>
                    <a:pt x="414" y="92"/>
                  </a:lnTo>
                  <a:lnTo>
                    <a:pt x="410" y="95"/>
                  </a:lnTo>
                  <a:lnTo>
                    <a:pt x="410" y="101"/>
                  </a:lnTo>
                  <a:lnTo>
                    <a:pt x="410" y="105"/>
                  </a:lnTo>
                  <a:lnTo>
                    <a:pt x="414" y="111"/>
                  </a:lnTo>
                  <a:lnTo>
                    <a:pt x="420" y="114"/>
                  </a:lnTo>
                  <a:lnTo>
                    <a:pt x="423" y="114"/>
                  </a:lnTo>
                  <a:lnTo>
                    <a:pt x="430" y="114"/>
                  </a:lnTo>
                  <a:lnTo>
                    <a:pt x="433" y="111"/>
                  </a:lnTo>
                  <a:lnTo>
                    <a:pt x="436" y="105"/>
                  </a:lnTo>
                  <a:lnTo>
                    <a:pt x="439" y="101"/>
                  </a:lnTo>
                  <a:lnTo>
                    <a:pt x="436" y="95"/>
                  </a:lnTo>
                  <a:lnTo>
                    <a:pt x="433" y="92"/>
                  </a:lnTo>
                  <a:close/>
                  <a:moveTo>
                    <a:pt x="340" y="63"/>
                  </a:moveTo>
                  <a:lnTo>
                    <a:pt x="337" y="54"/>
                  </a:lnTo>
                  <a:lnTo>
                    <a:pt x="334" y="51"/>
                  </a:lnTo>
                  <a:lnTo>
                    <a:pt x="331" y="47"/>
                  </a:lnTo>
                  <a:lnTo>
                    <a:pt x="324" y="47"/>
                  </a:lnTo>
                  <a:lnTo>
                    <a:pt x="318" y="51"/>
                  </a:lnTo>
                  <a:lnTo>
                    <a:pt x="315" y="57"/>
                  </a:lnTo>
                  <a:lnTo>
                    <a:pt x="315" y="63"/>
                  </a:lnTo>
                  <a:lnTo>
                    <a:pt x="321" y="73"/>
                  </a:lnTo>
                  <a:lnTo>
                    <a:pt x="324" y="79"/>
                  </a:lnTo>
                  <a:lnTo>
                    <a:pt x="331" y="82"/>
                  </a:lnTo>
                  <a:lnTo>
                    <a:pt x="337" y="86"/>
                  </a:lnTo>
                  <a:lnTo>
                    <a:pt x="344" y="86"/>
                  </a:lnTo>
                  <a:lnTo>
                    <a:pt x="350" y="82"/>
                  </a:lnTo>
                  <a:lnTo>
                    <a:pt x="356" y="82"/>
                  </a:lnTo>
                  <a:lnTo>
                    <a:pt x="363" y="76"/>
                  </a:lnTo>
                  <a:lnTo>
                    <a:pt x="369" y="70"/>
                  </a:lnTo>
                  <a:lnTo>
                    <a:pt x="372" y="60"/>
                  </a:lnTo>
                  <a:lnTo>
                    <a:pt x="375" y="51"/>
                  </a:lnTo>
                  <a:lnTo>
                    <a:pt x="375" y="41"/>
                  </a:lnTo>
                  <a:lnTo>
                    <a:pt x="372" y="32"/>
                  </a:lnTo>
                  <a:lnTo>
                    <a:pt x="366" y="22"/>
                  </a:lnTo>
                  <a:lnTo>
                    <a:pt x="359" y="16"/>
                  </a:lnTo>
                  <a:lnTo>
                    <a:pt x="350" y="6"/>
                  </a:lnTo>
                  <a:lnTo>
                    <a:pt x="340" y="3"/>
                  </a:lnTo>
                  <a:lnTo>
                    <a:pt x="321" y="0"/>
                  </a:lnTo>
                  <a:lnTo>
                    <a:pt x="309" y="0"/>
                  </a:lnTo>
                  <a:lnTo>
                    <a:pt x="296" y="3"/>
                  </a:lnTo>
                  <a:lnTo>
                    <a:pt x="283" y="6"/>
                  </a:lnTo>
                  <a:lnTo>
                    <a:pt x="261" y="19"/>
                  </a:lnTo>
                  <a:lnTo>
                    <a:pt x="242" y="32"/>
                  </a:lnTo>
                  <a:lnTo>
                    <a:pt x="207" y="51"/>
                  </a:lnTo>
                  <a:lnTo>
                    <a:pt x="168" y="63"/>
                  </a:lnTo>
                  <a:lnTo>
                    <a:pt x="165" y="51"/>
                  </a:lnTo>
                  <a:lnTo>
                    <a:pt x="172" y="35"/>
                  </a:lnTo>
                  <a:lnTo>
                    <a:pt x="175" y="28"/>
                  </a:lnTo>
                  <a:lnTo>
                    <a:pt x="181" y="22"/>
                  </a:lnTo>
                  <a:lnTo>
                    <a:pt x="188" y="19"/>
                  </a:lnTo>
                  <a:lnTo>
                    <a:pt x="197" y="19"/>
                  </a:lnTo>
                  <a:lnTo>
                    <a:pt x="200" y="28"/>
                  </a:lnTo>
                  <a:lnTo>
                    <a:pt x="207" y="32"/>
                  </a:lnTo>
                  <a:lnTo>
                    <a:pt x="216" y="32"/>
                  </a:lnTo>
                  <a:lnTo>
                    <a:pt x="223" y="25"/>
                  </a:lnTo>
                  <a:lnTo>
                    <a:pt x="223" y="19"/>
                  </a:lnTo>
                  <a:lnTo>
                    <a:pt x="223" y="13"/>
                  </a:lnTo>
                  <a:lnTo>
                    <a:pt x="219" y="6"/>
                  </a:lnTo>
                  <a:lnTo>
                    <a:pt x="210" y="0"/>
                  </a:lnTo>
                  <a:lnTo>
                    <a:pt x="194" y="0"/>
                  </a:lnTo>
                  <a:lnTo>
                    <a:pt x="181" y="0"/>
                  </a:lnTo>
                  <a:lnTo>
                    <a:pt x="172" y="6"/>
                  </a:lnTo>
                  <a:lnTo>
                    <a:pt x="162" y="16"/>
                  </a:lnTo>
                  <a:lnTo>
                    <a:pt x="159" y="28"/>
                  </a:lnTo>
                  <a:lnTo>
                    <a:pt x="156" y="41"/>
                  </a:lnTo>
                  <a:lnTo>
                    <a:pt x="156" y="54"/>
                  </a:lnTo>
                  <a:lnTo>
                    <a:pt x="156" y="67"/>
                  </a:lnTo>
                  <a:lnTo>
                    <a:pt x="152" y="67"/>
                  </a:lnTo>
                  <a:lnTo>
                    <a:pt x="146" y="67"/>
                  </a:lnTo>
                  <a:lnTo>
                    <a:pt x="143" y="57"/>
                  </a:lnTo>
                  <a:lnTo>
                    <a:pt x="137" y="47"/>
                  </a:lnTo>
                  <a:lnTo>
                    <a:pt x="137" y="38"/>
                  </a:lnTo>
                  <a:lnTo>
                    <a:pt x="137" y="25"/>
                  </a:lnTo>
                  <a:lnTo>
                    <a:pt x="140" y="19"/>
                  </a:lnTo>
                  <a:lnTo>
                    <a:pt x="137" y="16"/>
                  </a:lnTo>
                  <a:lnTo>
                    <a:pt x="133" y="13"/>
                  </a:lnTo>
                  <a:lnTo>
                    <a:pt x="130" y="9"/>
                  </a:lnTo>
                  <a:lnTo>
                    <a:pt x="127" y="9"/>
                  </a:lnTo>
                  <a:lnTo>
                    <a:pt x="121" y="13"/>
                  </a:lnTo>
                  <a:lnTo>
                    <a:pt x="117" y="16"/>
                  </a:lnTo>
                  <a:lnTo>
                    <a:pt x="114" y="19"/>
                  </a:lnTo>
                  <a:lnTo>
                    <a:pt x="114" y="35"/>
                  </a:lnTo>
                  <a:lnTo>
                    <a:pt x="117" y="47"/>
                  </a:lnTo>
                  <a:lnTo>
                    <a:pt x="127" y="60"/>
                  </a:lnTo>
                  <a:lnTo>
                    <a:pt x="140" y="67"/>
                  </a:lnTo>
                  <a:lnTo>
                    <a:pt x="127" y="67"/>
                  </a:lnTo>
                  <a:lnTo>
                    <a:pt x="117" y="63"/>
                  </a:lnTo>
                  <a:lnTo>
                    <a:pt x="108" y="60"/>
                  </a:lnTo>
                  <a:lnTo>
                    <a:pt x="95" y="54"/>
                  </a:lnTo>
                  <a:lnTo>
                    <a:pt x="79" y="41"/>
                  </a:lnTo>
                  <a:lnTo>
                    <a:pt x="63" y="25"/>
                  </a:lnTo>
                  <a:lnTo>
                    <a:pt x="47" y="9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6" y="35"/>
                  </a:lnTo>
                  <a:lnTo>
                    <a:pt x="16" y="44"/>
                  </a:lnTo>
                  <a:lnTo>
                    <a:pt x="35" y="54"/>
                  </a:lnTo>
                  <a:lnTo>
                    <a:pt x="60" y="63"/>
                  </a:lnTo>
                  <a:lnTo>
                    <a:pt x="86" y="70"/>
                  </a:lnTo>
                  <a:lnTo>
                    <a:pt x="114" y="76"/>
                  </a:lnTo>
                  <a:lnTo>
                    <a:pt x="105" y="79"/>
                  </a:lnTo>
                  <a:lnTo>
                    <a:pt x="98" y="86"/>
                  </a:lnTo>
                  <a:lnTo>
                    <a:pt x="92" y="92"/>
                  </a:lnTo>
                  <a:lnTo>
                    <a:pt x="89" y="101"/>
                  </a:lnTo>
                  <a:lnTo>
                    <a:pt x="89" y="108"/>
                  </a:lnTo>
                  <a:lnTo>
                    <a:pt x="92" y="111"/>
                  </a:lnTo>
                  <a:lnTo>
                    <a:pt x="95" y="114"/>
                  </a:lnTo>
                  <a:lnTo>
                    <a:pt x="98" y="114"/>
                  </a:lnTo>
                  <a:lnTo>
                    <a:pt x="102" y="114"/>
                  </a:lnTo>
                  <a:lnTo>
                    <a:pt x="105" y="114"/>
                  </a:lnTo>
                  <a:lnTo>
                    <a:pt x="108" y="111"/>
                  </a:lnTo>
                  <a:lnTo>
                    <a:pt x="111" y="105"/>
                  </a:lnTo>
                  <a:lnTo>
                    <a:pt x="114" y="95"/>
                  </a:lnTo>
                  <a:lnTo>
                    <a:pt x="117" y="89"/>
                  </a:lnTo>
                  <a:lnTo>
                    <a:pt x="124" y="82"/>
                  </a:lnTo>
                  <a:lnTo>
                    <a:pt x="133" y="76"/>
                  </a:lnTo>
                  <a:lnTo>
                    <a:pt x="146" y="76"/>
                  </a:lnTo>
                  <a:lnTo>
                    <a:pt x="159" y="76"/>
                  </a:lnTo>
                  <a:lnTo>
                    <a:pt x="162" y="89"/>
                  </a:lnTo>
                  <a:lnTo>
                    <a:pt x="168" y="98"/>
                  </a:lnTo>
                  <a:lnTo>
                    <a:pt x="175" y="105"/>
                  </a:lnTo>
                  <a:lnTo>
                    <a:pt x="181" y="111"/>
                  </a:lnTo>
                  <a:lnTo>
                    <a:pt x="200" y="120"/>
                  </a:lnTo>
                  <a:lnTo>
                    <a:pt x="219" y="127"/>
                  </a:lnTo>
                  <a:lnTo>
                    <a:pt x="238" y="124"/>
                  </a:lnTo>
                  <a:lnTo>
                    <a:pt x="261" y="117"/>
                  </a:lnTo>
                  <a:lnTo>
                    <a:pt x="270" y="111"/>
                  </a:lnTo>
                  <a:lnTo>
                    <a:pt x="280" y="105"/>
                  </a:lnTo>
                  <a:lnTo>
                    <a:pt x="286" y="95"/>
                  </a:lnTo>
                  <a:lnTo>
                    <a:pt x="293" y="86"/>
                  </a:lnTo>
                  <a:lnTo>
                    <a:pt x="280" y="92"/>
                  </a:lnTo>
                  <a:lnTo>
                    <a:pt x="267" y="95"/>
                  </a:lnTo>
                  <a:lnTo>
                    <a:pt x="251" y="95"/>
                  </a:lnTo>
                  <a:lnTo>
                    <a:pt x="242" y="92"/>
                  </a:lnTo>
                  <a:lnTo>
                    <a:pt x="232" y="98"/>
                  </a:lnTo>
                  <a:lnTo>
                    <a:pt x="223" y="105"/>
                  </a:lnTo>
                  <a:lnTo>
                    <a:pt x="213" y="108"/>
                  </a:lnTo>
                  <a:lnTo>
                    <a:pt x="203" y="105"/>
                  </a:lnTo>
                  <a:lnTo>
                    <a:pt x="194" y="101"/>
                  </a:lnTo>
                  <a:lnTo>
                    <a:pt x="184" y="95"/>
                  </a:lnTo>
                  <a:lnTo>
                    <a:pt x="178" y="86"/>
                  </a:lnTo>
                  <a:lnTo>
                    <a:pt x="172" y="76"/>
                  </a:lnTo>
                  <a:lnTo>
                    <a:pt x="207" y="73"/>
                  </a:lnTo>
                  <a:lnTo>
                    <a:pt x="235" y="63"/>
                  </a:lnTo>
                  <a:lnTo>
                    <a:pt x="264" y="54"/>
                  </a:lnTo>
                  <a:lnTo>
                    <a:pt x="286" y="38"/>
                  </a:lnTo>
                  <a:lnTo>
                    <a:pt x="280" y="51"/>
                  </a:lnTo>
                  <a:lnTo>
                    <a:pt x="270" y="63"/>
                  </a:lnTo>
                  <a:lnTo>
                    <a:pt x="261" y="73"/>
                  </a:lnTo>
                  <a:lnTo>
                    <a:pt x="248" y="82"/>
                  </a:lnTo>
                  <a:lnTo>
                    <a:pt x="267" y="76"/>
                  </a:lnTo>
                  <a:lnTo>
                    <a:pt x="286" y="67"/>
                  </a:lnTo>
                  <a:lnTo>
                    <a:pt x="305" y="47"/>
                  </a:lnTo>
                  <a:lnTo>
                    <a:pt x="321" y="25"/>
                  </a:lnTo>
                  <a:lnTo>
                    <a:pt x="334" y="25"/>
                  </a:lnTo>
                  <a:lnTo>
                    <a:pt x="344" y="28"/>
                  </a:lnTo>
                  <a:lnTo>
                    <a:pt x="353" y="35"/>
                  </a:lnTo>
                  <a:lnTo>
                    <a:pt x="356" y="41"/>
                  </a:lnTo>
                  <a:lnTo>
                    <a:pt x="356" y="51"/>
                  </a:lnTo>
                  <a:lnTo>
                    <a:pt x="353" y="60"/>
                  </a:lnTo>
                  <a:lnTo>
                    <a:pt x="347" y="63"/>
                  </a:lnTo>
                  <a:lnTo>
                    <a:pt x="340" y="63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31"/>
            <p:cNvSpPr>
              <a:spLocks noEditPoints="1"/>
            </p:cNvSpPr>
            <p:nvPr/>
          </p:nvSpPr>
          <p:spPr bwMode="auto">
            <a:xfrm>
              <a:off x="2651" y="608"/>
              <a:ext cx="7153" cy="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83" y="0"/>
                </a:cxn>
                <a:cxn ang="0">
                  <a:pos x="102" y="0"/>
                </a:cxn>
                <a:cxn ang="0">
                  <a:pos x="179" y="0"/>
                </a:cxn>
                <a:cxn ang="0">
                  <a:pos x="217" y="0"/>
                </a:cxn>
                <a:cxn ang="0">
                  <a:pos x="236" y="0"/>
                </a:cxn>
                <a:cxn ang="0">
                  <a:pos x="312" y="0"/>
                </a:cxn>
                <a:cxn ang="0">
                  <a:pos x="350" y="0"/>
                </a:cxn>
                <a:cxn ang="0">
                  <a:pos x="370" y="0"/>
                </a:cxn>
                <a:cxn ang="0">
                  <a:pos x="446" y="0"/>
                </a:cxn>
                <a:cxn ang="0">
                  <a:pos x="484" y="0"/>
                </a:cxn>
                <a:cxn ang="0">
                  <a:pos x="503" y="0"/>
                </a:cxn>
                <a:cxn ang="0">
                  <a:pos x="580" y="0"/>
                </a:cxn>
                <a:cxn ang="0">
                  <a:pos x="618" y="0"/>
                </a:cxn>
                <a:cxn ang="0">
                  <a:pos x="637" y="0"/>
                </a:cxn>
                <a:cxn ang="0">
                  <a:pos x="710" y="0"/>
                </a:cxn>
                <a:cxn ang="0">
                  <a:pos x="749" y="0"/>
                </a:cxn>
                <a:cxn ang="0">
                  <a:pos x="768" y="0"/>
                </a:cxn>
                <a:cxn ang="0">
                  <a:pos x="844" y="0"/>
                </a:cxn>
                <a:cxn ang="0">
                  <a:pos x="882" y="0"/>
                </a:cxn>
                <a:cxn ang="0">
                  <a:pos x="901" y="0"/>
                </a:cxn>
                <a:cxn ang="0">
                  <a:pos x="978" y="0"/>
                </a:cxn>
                <a:cxn ang="0">
                  <a:pos x="1016" y="0"/>
                </a:cxn>
                <a:cxn ang="0">
                  <a:pos x="1035" y="0"/>
                </a:cxn>
                <a:cxn ang="0">
                  <a:pos x="1112" y="0"/>
                </a:cxn>
                <a:cxn ang="0">
                  <a:pos x="1150" y="0"/>
                </a:cxn>
                <a:cxn ang="0">
                  <a:pos x="1169" y="0"/>
                </a:cxn>
                <a:cxn ang="0">
                  <a:pos x="1245" y="0"/>
                </a:cxn>
                <a:cxn ang="0">
                  <a:pos x="1280" y="0"/>
                </a:cxn>
                <a:cxn ang="0">
                  <a:pos x="1299" y="0"/>
                </a:cxn>
                <a:cxn ang="0">
                  <a:pos x="1376" y="0"/>
                </a:cxn>
                <a:cxn ang="0">
                  <a:pos x="1414" y="0"/>
                </a:cxn>
                <a:cxn ang="0">
                  <a:pos x="1433" y="0"/>
                </a:cxn>
                <a:cxn ang="0">
                  <a:pos x="1510" y="0"/>
                </a:cxn>
                <a:cxn ang="0">
                  <a:pos x="1548" y="0"/>
                </a:cxn>
                <a:cxn ang="0">
                  <a:pos x="1567" y="0"/>
                </a:cxn>
                <a:cxn ang="0">
                  <a:pos x="1643" y="0"/>
                </a:cxn>
                <a:cxn ang="0">
                  <a:pos x="1682" y="0"/>
                </a:cxn>
                <a:cxn ang="0">
                  <a:pos x="1701" y="0"/>
                </a:cxn>
                <a:cxn ang="0">
                  <a:pos x="1777" y="0"/>
                </a:cxn>
                <a:cxn ang="0">
                  <a:pos x="1815" y="0"/>
                </a:cxn>
                <a:cxn ang="0">
                  <a:pos x="1834" y="0"/>
                </a:cxn>
                <a:cxn ang="0">
                  <a:pos x="1908" y="0"/>
                </a:cxn>
                <a:cxn ang="0">
                  <a:pos x="1946" y="0"/>
                </a:cxn>
                <a:cxn ang="0">
                  <a:pos x="1965" y="0"/>
                </a:cxn>
                <a:cxn ang="0">
                  <a:pos x="2041" y="0"/>
                </a:cxn>
                <a:cxn ang="0">
                  <a:pos x="2080" y="0"/>
                </a:cxn>
                <a:cxn ang="0">
                  <a:pos x="2099" y="0"/>
                </a:cxn>
                <a:cxn ang="0">
                  <a:pos x="2175" y="0"/>
                </a:cxn>
                <a:cxn ang="0">
                  <a:pos x="2213" y="0"/>
                </a:cxn>
                <a:cxn ang="0">
                  <a:pos x="2232" y="0"/>
                </a:cxn>
                <a:cxn ang="0">
                  <a:pos x="2309" y="0"/>
                </a:cxn>
              </a:cxnLst>
              <a:rect l="0" t="0" r="r" b="b"/>
              <a:pathLst>
                <a:path w="2309" h="10">
                  <a:moveTo>
                    <a:pt x="48" y="0"/>
                  </a:moveTo>
                  <a:lnTo>
                    <a:pt x="48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8" y="0"/>
                  </a:lnTo>
                  <a:close/>
                  <a:moveTo>
                    <a:pt x="83" y="0"/>
                  </a:moveTo>
                  <a:lnTo>
                    <a:pt x="83" y="10"/>
                  </a:lnTo>
                  <a:lnTo>
                    <a:pt x="73" y="10"/>
                  </a:lnTo>
                  <a:lnTo>
                    <a:pt x="73" y="0"/>
                  </a:lnTo>
                  <a:lnTo>
                    <a:pt x="83" y="0"/>
                  </a:lnTo>
                  <a:close/>
                  <a:moveTo>
                    <a:pt x="102" y="0"/>
                  </a:moveTo>
                  <a:lnTo>
                    <a:pt x="102" y="10"/>
                  </a:lnTo>
                  <a:lnTo>
                    <a:pt x="93" y="10"/>
                  </a:lnTo>
                  <a:lnTo>
                    <a:pt x="93" y="0"/>
                  </a:lnTo>
                  <a:lnTo>
                    <a:pt x="102" y="0"/>
                  </a:lnTo>
                  <a:close/>
                  <a:moveTo>
                    <a:pt x="179" y="0"/>
                  </a:moveTo>
                  <a:lnTo>
                    <a:pt x="179" y="10"/>
                  </a:lnTo>
                  <a:lnTo>
                    <a:pt x="131" y="10"/>
                  </a:lnTo>
                  <a:lnTo>
                    <a:pt x="131" y="0"/>
                  </a:lnTo>
                  <a:lnTo>
                    <a:pt x="179" y="0"/>
                  </a:lnTo>
                  <a:close/>
                  <a:moveTo>
                    <a:pt x="217" y="0"/>
                  </a:moveTo>
                  <a:lnTo>
                    <a:pt x="217" y="10"/>
                  </a:lnTo>
                  <a:lnTo>
                    <a:pt x="207" y="10"/>
                  </a:lnTo>
                  <a:lnTo>
                    <a:pt x="207" y="0"/>
                  </a:lnTo>
                  <a:lnTo>
                    <a:pt x="217" y="0"/>
                  </a:lnTo>
                  <a:close/>
                  <a:moveTo>
                    <a:pt x="236" y="0"/>
                  </a:moveTo>
                  <a:lnTo>
                    <a:pt x="236" y="10"/>
                  </a:lnTo>
                  <a:lnTo>
                    <a:pt x="226" y="10"/>
                  </a:lnTo>
                  <a:lnTo>
                    <a:pt x="226" y="0"/>
                  </a:lnTo>
                  <a:lnTo>
                    <a:pt x="236" y="0"/>
                  </a:lnTo>
                  <a:close/>
                  <a:moveTo>
                    <a:pt x="312" y="0"/>
                  </a:moveTo>
                  <a:lnTo>
                    <a:pt x="312" y="10"/>
                  </a:lnTo>
                  <a:lnTo>
                    <a:pt x="264" y="10"/>
                  </a:lnTo>
                  <a:lnTo>
                    <a:pt x="264" y="0"/>
                  </a:lnTo>
                  <a:lnTo>
                    <a:pt x="312" y="0"/>
                  </a:lnTo>
                  <a:close/>
                  <a:moveTo>
                    <a:pt x="350" y="0"/>
                  </a:moveTo>
                  <a:lnTo>
                    <a:pt x="350" y="10"/>
                  </a:lnTo>
                  <a:lnTo>
                    <a:pt x="341" y="10"/>
                  </a:lnTo>
                  <a:lnTo>
                    <a:pt x="341" y="0"/>
                  </a:lnTo>
                  <a:lnTo>
                    <a:pt x="350" y="0"/>
                  </a:lnTo>
                  <a:close/>
                  <a:moveTo>
                    <a:pt x="370" y="0"/>
                  </a:moveTo>
                  <a:lnTo>
                    <a:pt x="370" y="10"/>
                  </a:lnTo>
                  <a:lnTo>
                    <a:pt x="360" y="10"/>
                  </a:lnTo>
                  <a:lnTo>
                    <a:pt x="360" y="0"/>
                  </a:lnTo>
                  <a:lnTo>
                    <a:pt x="370" y="0"/>
                  </a:lnTo>
                  <a:close/>
                  <a:moveTo>
                    <a:pt x="446" y="0"/>
                  </a:moveTo>
                  <a:lnTo>
                    <a:pt x="446" y="10"/>
                  </a:lnTo>
                  <a:lnTo>
                    <a:pt x="398" y="10"/>
                  </a:lnTo>
                  <a:lnTo>
                    <a:pt x="398" y="0"/>
                  </a:lnTo>
                  <a:lnTo>
                    <a:pt x="446" y="0"/>
                  </a:lnTo>
                  <a:close/>
                  <a:moveTo>
                    <a:pt x="484" y="0"/>
                  </a:moveTo>
                  <a:lnTo>
                    <a:pt x="484" y="10"/>
                  </a:lnTo>
                  <a:lnTo>
                    <a:pt x="475" y="10"/>
                  </a:lnTo>
                  <a:lnTo>
                    <a:pt x="475" y="0"/>
                  </a:lnTo>
                  <a:lnTo>
                    <a:pt x="484" y="0"/>
                  </a:lnTo>
                  <a:close/>
                  <a:moveTo>
                    <a:pt x="503" y="0"/>
                  </a:moveTo>
                  <a:lnTo>
                    <a:pt x="503" y="10"/>
                  </a:lnTo>
                  <a:lnTo>
                    <a:pt x="494" y="10"/>
                  </a:lnTo>
                  <a:lnTo>
                    <a:pt x="494" y="0"/>
                  </a:lnTo>
                  <a:lnTo>
                    <a:pt x="503" y="0"/>
                  </a:lnTo>
                  <a:close/>
                  <a:moveTo>
                    <a:pt x="580" y="0"/>
                  </a:moveTo>
                  <a:lnTo>
                    <a:pt x="580" y="10"/>
                  </a:lnTo>
                  <a:lnTo>
                    <a:pt x="532" y="10"/>
                  </a:lnTo>
                  <a:lnTo>
                    <a:pt x="532" y="0"/>
                  </a:lnTo>
                  <a:lnTo>
                    <a:pt x="580" y="0"/>
                  </a:lnTo>
                  <a:close/>
                  <a:moveTo>
                    <a:pt x="618" y="0"/>
                  </a:moveTo>
                  <a:lnTo>
                    <a:pt x="618" y="10"/>
                  </a:lnTo>
                  <a:lnTo>
                    <a:pt x="608" y="10"/>
                  </a:lnTo>
                  <a:lnTo>
                    <a:pt x="608" y="0"/>
                  </a:lnTo>
                  <a:lnTo>
                    <a:pt x="618" y="0"/>
                  </a:lnTo>
                  <a:close/>
                  <a:moveTo>
                    <a:pt x="637" y="0"/>
                  </a:moveTo>
                  <a:lnTo>
                    <a:pt x="637" y="10"/>
                  </a:lnTo>
                  <a:lnTo>
                    <a:pt x="628" y="10"/>
                  </a:lnTo>
                  <a:lnTo>
                    <a:pt x="628" y="0"/>
                  </a:lnTo>
                  <a:lnTo>
                    <a:pt x="637" y="0"/>
                  </a:lnTo>
                  <a:close/>
                  <a:moveTo>
                    <a:pt x="710" y="0"/>
                  </a:moveTo>
                  <a:lnTo>
                    <a:pt x="710" y="10"/>
                  </a:lnTo>
                  <a:lnTo>
                    <a:pt x="666" y="10"/>
                  </a:lnTo>
                  <a:lnTo>
                    <a:pt x="666" y="0"/>
                  </a:lnTo>
                  <a:lnTo>
                    <a:pt x="710" y="0"/>
                  </a:lnTo>
                  <a:close/>
                  <a:moveTo>
                    <a:pt x="749" y="0"/>
                  </a:moveTo>
                  <a:lnTo>
                    <a:pt x="749" y="10"/>
                  </a:lnTo>
                  <a:lnTo>
                    <a:pt x="739" y="10"/>
                  </a:lnTo>
                  <a:lnTo>
                    <a:pt x="739" y="0"/>
                  </a:lnTo>
                  <a:lnTo>
                    <a:pt x="749" y="0"/>
                  </a:lnTo>
                  <a:close/>
                  <a:moveTo>
                    <a:pt x="768" y="0"/>
                  </a:moveTo>
                  <a:lnTo>
                    <a:pt x="768" y="10"/>
                  </a:lnTo>
                  <a:lnTo>
                    <a:pt x="758" y="10"/>
                  </a:lnTo>
                  <a:lnTo>
                    <a:pt x="758" y="0"/>
                  </a:lnTo>
                  <a:lnTo>
                    <a:pt x="768" y="0"/>
                  </a:lnTo>
                  <a:close/>
                  <a:moveTo>
                    <a:pt x="844" y="0"/>
                  </a:moveTo>
                  <a:lnTo>
                    <a:pt x="844" y="10"/>
                  </a:lnTo>
                  <a:lnTo>
                    <a:pt x="796" y="10"/>
                  </a:lnTo>
                  <a:lnTo>
                    <a:pt x="796" y="0"/>
                  </a:lnTo>
                  <a:lnTo>
                    <a:pt x="844" y="0"/>
                  </a:lnTo>
                  <a:close/>
                  <a:moveTo>
                    <a:pt x="882" y="0"/>
                  </a:moveTo>
                  <a:lnTo>
                    <a:pt x="882" y="10"/>
                  </a:lnTo>
                  <a:lnTo>
                    <a:pt x="873" y="10"/>
                  </a:lnTo>
                  <a:lnTo>
                    <a:pt x="873" y="0"/>
                  </a:lnTo>
                  <a:lnTo>
                    <a:pt x="882" y="0"/>
                  </a:lnTo>
                  <a:close/>
                  <a:moveTo>
                    <a:pt x="901" y="0"/>
                  </a:moveTo>
                  <a:lnTo>
                    <a:pt x="901" y="10"/>
                  </a:lnTo>
                  <a:lnTo>
                    <a:pt x="892" y="10"/>
                  </a:lnTo>
                  <a:lnTo>
                    <a:pt x="892" y="0"/>
                  </a:lnTo>
                  <a:lnTo>
                    <a:pt x="901" y="0"/>
                  </a:lnTo>
                  <a:close/>
                  <a:moveTo>
                    <a:pt x="978" y="0"/>
                  </a:moveTo>
                  <a:lnTo>
                    <a:pt x="978" y="10"/>
                  </a:lnTo>
                  <a:lnTo>
                    <a:pt x="930" y="10"/>
                  </a:lnTo>
                  <a:lnTo>
                    <a:pt x="930" y="0"/>
                  </a:lnTo>
                  <a:lnTo>
                    <a:pt x="978" y="0"/>
                  </a:lnTo>
                  <a:close/>
                  <a:moveTo>
                    <a:pt x="1016" y="0"/>
                  </a:moveTo>
                  <a:lnTo>
                    <a:pt x="1016" y="10"/>
                  </a:lnTo>
                  <a:lnTo>
                    <a:pt x="1006" y="10"/>
                  </a:lnTo>
                  <a:lnTo>
                    <a:pt x="1006" y="0"/>
                  </a:lnTo>
                  <a:lnTo>
                    <a:pt x="1016" y="0"/>
                  </a:lnTo>
                  <a:close/>
                  <a:moveTo>
                    <a:pt x="1035" y="0"/>
                  </a:moveTo>
                  <a:lnTo>
                    <a:pt x="1035" y="10"/>
                  </a:lnTo>
                  <a:lnTo>
                    <a:pt x="1026" y="10"/>
                  </a:lnTo>
                  <a:lnTo>
                    <a:pt x="1026" y="0"/>
                  </a:lnTo>
                  <a:lnTo>
                    <a:pt x="1035" y="0"/>
                  </a:lnTo>
                  <a:close/>
                  <a:moveTo>
                    <a:pt x="1112" y="0"/>
                  </a:moveTo>
                  <a:lnTo>
                    <a:pt x="1112" y="10"/>
                  </a:lnTo>
                  <a:lnTo>
                    <a:pt x="1064" y="10"/>
                  </a:lnTo>
                  <a:lnTo>
                    <a:pt x="1064" y="0"/>
                  </a:lnTo>
                  <a:lnTo>
                    <a:pt x="1112" y="0"/>
                  </a:lnTo>
                  <a:close/>
                  <a:moveTo>
                    <a:pt x="1150" y="0"/>
                  </a:moveTo>
                  <a:lnTo>
                    <a:pt x="1150" y="10"/>
                  </a:lnTo>
                  <a:lnTo>
                    <a:pt x="1140" y="10"/>
                  </a:lnTo>
                  <a:lnTo>
                    <a:pt x="1140" y="0"/>
                  </a:lnTo>
                  <a:lnTo>
                    <a:pt x="1150" y="0"/>
                  </a:lnTo>
                  <a:close/>
                  <a:moveTo>
                    <a:pt x="1169" y="0"/>
                  </a:moveTo>
                  <a:lnTo>
                    <a:pt x="1169" y="10"/>
                  </a:lnTo>
                  <a:lnTo>
                    <a:pt x="1159" y="10"/>
                  </a:lnTo>
                  <a:lnTo>
                    <a:pt x="1159" y="0"/>
                  </a:lnTo>
                  <a:lnTo>
                    <a:pt x="1169" y="0"/>
                  </a:lnTo>
                  <a:close/>
                  <a:moveTo>
                    <a:pt x="1245" y="0"/>
                  </a:moveTo>
                  <a:lnTo>
                    <a:pt x="1245" y="10"/>
                  </a:lnTo>
                  <a:lnTo>
                    <a:pt x="1198" y="10"/>
                  </a:lnTo>
                  <a:lnTo>
                    <a:pt x="1198" y="0"/>
                  </a:lnTo>
                  <a:lnTo>
                    <a:pt x="1245" y="0"/>
                  </a:lnTo>
                  <a:close/>
                  <a:moveTo>
                    <a:pt x="1280" y="0"/>
                  </a:moveTo>
                  <a:lnTo>
                    <a:pt x="1280" y="10"/>
                  </a:lnTo>
                  <a:lnTo>
                    <a:pt x="1274" y="10"/>
                  </a:lnTo>
                  <a:lnTo>
                    <a:pt x="1274" y="0"/>
                  </a:lnTo>
                  <a:lnTo>
                    <a:pt x="1280" y="0"/>
                  </a:lnTo>
                  <a:close/>
                  <a:moveTo>
                    <a:pt x="1299" y="0"/>
                  </a:moveTo>
                  <a:lnTo>
                    <a:pt x="1299" y="10"/>
                  </a:lnTo>
                  <a:lnTo>
                    <a:pt x="1290" y="10"/>
                  </a:lnTo>
                  <a:lnTo>
                    <a:pt x="1290" y="0"/>
                  </a:lnTo>
                  <a:lnTo>
                    <a:pt x="1299" y="0"/>
                  </a:lnTo>
                  <a:close/>
                  <a:moveTo>
                    <a:pt x="1376" y="0"/>
                  </a:moveTo>
                  <a:lnTo>
                    <a:pt x="1376" y="10"/>
                  </a:lnTo>
                  <a:lnTo>
                    <a:pt x="1328" y="10"/>
                  </a:lnTo>
                  <a:lnTo>
                    <a:pt x="1328" y="0"/>
                  </a:lnTo>
                  <a:lnTo>
                    <a:pt x="1376" y="0"/>
                  </a:lnTo>
                  <a:close/>
                  <a:moveTo>
                    <a:pt x="1414" y="0"/>
                  </a:moveTo>
                  <a:lnTo>
                    <a:pt x="1414" y="10"/>
                  </a:lnTo>
                  <a:lnTo>
                    <a:pt x="1405" y="10"/>
                  </a:lnTo>
                  <a:lnTo>
                    <a:pt x="1405" y="0"/>
                  </a:lnTo>
                  <a:lnTo>
                    <a:pt x="1414" y="0"/>
                  </a:lnTo>
                  <a:close/>
                  <a:moveTo>
                    <a:pt x="1433" y="0"/>
                  </a:moveTo>
                  <a:lnTo>
                    <a:pt x="1433" y="10"/>
                  </a:lnTo>
                  <a:lnTo>
                    <a:pt x="1424" y="10"/>
                  </a:lnTo>
                  <a:lnTo>
                    <a:pt x="1424" y="0"/>
                  </a:lnTo>
                  <a:lnTo>
                    <a:pt x="1433" y="0"/>
                  </a:lnTo>
                  <a:close/>
                  <a:moveTo>
                    <a:pt x="1510" y="0"/>
                  </a:moveTo>
                  <a:lnTo>
                    <a:pt x="1510" y="10"/>
                  </a:lnTo>
                  <a:lnTo>
                    <a:pt x="1462" y="10"/>
                  </a:lnTo>
                  <a:lnTo>
                    <a:pt x="1462" y="0"/>
                  </a:lnTo>
                  <a:lnTo>
                    <a:pt x="1510" y="0"/>
                  </a:lnTo>
                  <a:close/>
                  <a:moveTo>
                    <a:pt x="1548" y="0"/>
                  </a:moveTo>
                  <a:lnTo>
                    <a:pt x="1548" y="10"/>
                  </a:lnTo>
                  <a:lnTo>
                    <a:pt x="1538" y="10"/>
                  </a:lnTo>
                  <a:lnTo>
                    <a:pt x="1538" y="0"/>
                  </a:lnTo>
                  <a:lnTo>
                    <a:pt x="1548" y="0"/>
                  </a:lnTo>
                  <a:close/>
                  <a:moveTo>
                    <a:pt x="1567" y="0"/>
                  </a:moveTo>
                  <a:lnTo>
                    <a:pt x="1567" y="10"/>
                  </a:lnTo>
                  <a:lnTo>
                    <a:pt x="1557" y="10"/>
                  </a:lnTo>
                  <a:lnTo>
                    <a:pt x="1557" y="0"/>
                  </a:lnTo>
                  <a:lnTo>
                    <a:pt x="1567" y="0"/>
                  </a:lnTo>
                  <a:close/>
                  <a:moveTo>
                    <a:pt x="1643" y="0"/>
                  </a:moveTo>
                  <a:lnTo>
                    <a:pt x="1643" y="10"/>
                  </a:lnTo>
                  <a:lnTo>
                    <a:pt x="1596" y="10"/>
                  </a:lnTo>
                  <a:lnTo>
                    <a:pt x="1596" y="0"/>
                  </a:lnTo>
                  <a:lnTo>
                    <a:pt x="1643" y="0"/>
                  </a:lnTo>
                  <a:close/>
                  <a:moveTo>
                    <a:pt x="1682" y="0"/>
                  </a:moveTo>
                  <a:lnTo>
                    <a:pt x="1682" y="10"/>
                  </a:lnTo>
                  <a:lnTo>
                    <a:pt x="1672" y="10"/>
                  </a:lnTo>
                  <a:lnTo>
                    <a:pt x="1672" y="0"/>
                  </a:lnTo>
                  <a:lnTo>
                    <a:pt x="1682" y="0"/>
                  </a:lnTo>
                  <a:close/>
                  <a:moveTo>
                    <a:pt x="1701" y="0"/>
                  </a:moveTo>
                  <a:lnTo>
                    <a:pt x="1701" y="10"/>
                  </a:lnTo>
                  <a:lnTo>
                    <a:pt x="1691" y="10"/>
                  </a:lnTo>
                  <a:lnTo>
                    <a:pt x="1691" y="0"/>
                  </a:lnTo>
                  <a:lnTo>
                    <a:pt x="1701" y="0"/>
                  </a:lnTo>
                  <a:close/>
                  <a:moveTo>
                    <a:pt x="1777" y="0"/>
                  </a:moveTo>
                  <a:lnTo>
                    <a:pt x="1777" y="10"/>
                  </a:lnTo>
                  <a:lnTo>
                    <a:pt x="1729" y="10"/>
                  </a:lnTo>
                  <a:lnTo>
                    <a:pt x="1729" y="0"/>
                  </a:lnTo>
                  <a:lnTo>
                    <a:pt x="1777" y="0"/>
                  </a:lnTo>
                  <a:close/>
                  <a:moveTo>
                    <a:pt x="1815" y="0"/>
                  </a:moveTo>
                  <a:lnTo>
                    <a:pt x="1815" y="10"/>
                  </a:lnTo>
                  <a:lnTo>
                    <a:pt x="1806" y="10"/>
                  </a:lnTo>
                  <a:lnTo>
                    <a:pt x="1806" y="0"/>
                  </a:lnTo>
                  <a:lnTo>
                    <a:pt x="1815" y="0"/>
                  </a:lnTo>
                  <a:close/>
                  <a:moveTo>
                    <a:pt x="1834" y="0"/>
                  </a:moveTo>
                  <a:lnTo>
                    <a:pt x="1834" y="10"/>
                  </a:lnTo>
                  <a:lnTo>
                    <a:pt x="1825" y="10"/>
                  </a:lnTo>
                  <a:lnTo>
                    <a:pt x="1825" y="0"/>
                  </a:lnTo>
                  <a:lnTo>
                    <a:pt x="1834" y="0"/>
                  </a:lnTo>
                  <a:close/>
                  <a:moveTo>
                    <a:pt x="1908" y="0"/>
                  </a:moveTo>
                  <a:lnTo>
                    <a:pt x="1908" y="10"/>
                  </a:lnTo>
                  <a:lnTo>
                    <a:pt x="1863" y="10"/>
                  </a:lnTo>
                  <a:lnTo>
                    <a:pt x="1863" y="0"/>
                  </a:lnTo>
                  <a:lnTo>
                    <a:pt x="1908" y="0"/>
                  </a:lnTo>
                  <a:close/>
                  <a:moveTo>
                    <a:pt x="1946" y="0"/>
                  </a:moveTo>
                  <a:lnTo>
                    <a:pt x="1946" y="10"/>
                  </a:lnTo>
                  <a:lnTo>
                    <a:pt x="1936" y="10"/>
                  </a:lnTo>
                  <a:lnTo>
                    <a:pt x="1936" y="0"/>
                  </a:lnTo>
                  <a:lnTo>
                    <a:pt x="1946" y="0"/>
                  </a:lnTo>
                  <a:close/>
                  <a:moveTo>
                    <a:pt x="1965" y="0"/>
                  </a:moveTo>
                  <a:lnTo>
                    <a:pt x="1965" y="10"/>
                  </a:lnTo>
                  <a:lnTo>
                    <a:pt x="1955" y="10"/>
                  </a:lnTo>
                  <a:lnTo>
                    <a:pt x="1955" y="0"/>
                  </a:lnTo>
                  <a:lnTo>
                    <a:pt x="1965" y="0"/>
                  </a:lnTo>
                  <a:close/>
                  <a:moveTo>
                    <a:pt x="2041" y="0"/>
                  </a:moveTo>
                  <a:lnTo>
                    <a:pt x="2041" y="10"/>
                  </a:lnTo>
                  <a:lnTo>
                    <a:pt x="1994" y="10"/>
                  </a:lnTo>
                  <a:lnTo>
                    <a:pt x="1994" y="0"/>
                  </a:lnTo>
                  <a:lnTo>
                    <a:pt x="2041" y="0"/>
                  </a:lnTo>
                  <a:close/>
                  <a:moveTo>
                    <a:pt x="2080" y="0"/>
                  </a:moveTo>
                  <a:lnTo>
                    <a:pt x="2080" y="10"/>
                  </a:lnTo>
                  <a:lnTo>
                    <a:pt x="2070" y="10"/>
                  </a:lnTo>
                  <a:lnTo>
                    <a:pt x="2070" y="0"/>
                  </a:lnTo>
                  <a:lnTo>
                    <a:pt x="2080" y="0"/>
                  </a:lnTo>
                  <a:close/>
                  <a:moveTo>
                    <a:pt x="2099" y="0"/>
                  </a:moveTo>
                  <a:lnTo>
                    <a:pt x="2099" y="10"/>
                  </a:lnTo>
                  <a:lnTo>
                    <a:pt x="2089" y="10"/>
                  </a:lnTo>
                  <a:lnTo>
                    <a:pt x="2089" y="0"/>
                  </a:lnTo>
                  <a:lnTo>
                    <a:pt x="2099" y="0"/>
                  </a:lnTo>
                  <a:close/>
                  <a:moveTo>
                    <a:pt x="2175" y="0"/>
                  </a:moveTo>
                  <a:lnTo>
                    <a:pt x="2175" y="10"/>
                  </a:lnTo>
                  <a:lnTo>
                    <a:pt x="2127" y="10"/>
                  </a:lnTo>
                  <a:lnTo>
                    <a:pt x="2127" y="0"/>
                  </a:lnTo>
                  <a:lnTo>
                    <a:pt x="2175" y="0"/>
                  </a:lnTo>
                  <a:close/>
                  <a:moveTo>
                    <a:pt x="2213" y="0"/>
                  </a:moveTo>
                  <a:lnTo>
                    <a:pt x="2213" y="10"/>
                  </a:lnTo>
                  <a:lnTo>
                    <a:pt x="2204" y="10"/>
                  </a:lnTo>
                  <a:lnTo>
                    <a:pt x="2204" y="0"/>
                  </a:lnTo>
                  <a:lnTo>
                    <a:pt x="2213" y="0"/>
                  </a:lnTo>
                  <a:close/>
                  <a:moveTo>
                    <a:pt x="2232" y="0"/>
                  </a:moveTo>
                  <a:lnTo>
                    <a:pt x="2232" y="10"/>
                  </a:lnTo>
                  <a:lnTo>
                    <a:pt x="2223" y="10"/>
                  </a:lnTo>
                  <a:lnTo>
                    <a:pt x="2223" y="0"/>
                  </a:lnTo>
                  <a:lnTo>
                    <a:pt x="2232" y="0"/>
                  </a:lnTo>
                  <a:close/>
                  <a:moveTo>
                    <a:pt x="2309" y="0"/>
                  </a:moveTo>
                  <a:lnTo>
                    <a:pt x="2309" y="10"/>
                  </a:lnTo>
                  <a:lnTo>
                    <a:pt x="2261" y="10"/>
                  </a:lnTo>
                  <a:lnTo>
                    <a:pt x="2261" y="0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2"/>
            <p:cNvSpPr>
              <a:spLocks noEditPoints="1"/>
            </p:cNvSpPr>
            <p:nvPr/>
          </p:nvSpPr>
          <p:spPr bwMode="auto">
            <a:xfrm>
              <a:off x="9827" y="7416"/>
              <a:ext cx="1628" cy="810"/>
            </a:xfrm>
            <a:custGeom>
              <a:avLst/>
              <a:gdLst/>
              <a:ahLst/>
              <a:cxnLst>
                <a:cxn ang="0">
                  <a:pos x="461" y="314"/>
                </a:cxn>
                <a:cxn ang="0">
                  <a:pos x="449" y="361"/>
                </a:cxn>
                <a:cxn ang="0">
                  <a:pos x="519" y="349"/>
                </a:cxn>
                <a:cxn ang="0">
                  <a:pos x="474" y="206"/>
                </a:cxn>
                <a:cxn ang="0">
                  <a:pos x="496" y="199"/>
                </a:cxn>
                <a:cxn ang="0">
                  <a:pos x="525" y="196"/>
                </a:cxn>
                <a:cxn ang="0">
                  <a:pos x="458" y="152"/>
                </a:cxn>
                <a:cxn ang="0">
                  <a:pos x="512" y="136"/>
                </a:cxn>
                <a:cxn ang="0">
                  <a:pos x="465" y="130"/>
                </a:cxn>
                <a:cxn ang="0">
                  <a:pos x="512" y="50"/>
                </a:cxn>
                <a:cxn ang="0">
                  <a:pos x="490" y="9"/>
                </a:cxn>
                <a:cxn ang="0">
                  <a:pos x="433" y="95"/>
                </a:cxn>
                <a:cxn ang="0">
                  <a:pos x="414" y="111"/>
                </a:cxn>
                <a:cxn ang="0">
                  <a:pos x="436" y="165"/>
                </a:cxn>
                <a:cxn ang="0">
                  <a:pos x="410" y="269"/>
                </a:cxn>
                <a:cxn ang="0">
                  <a:pos x="426" y="231"/>
                </a:cxn>
                <a:cxn ang="0">
                  <a:pos x="452" y="206"/>
                </a:cxn>
                <a:cxn ang="0">
                  <a:pos x="449" y="269"/>
                </a:cxn>
                <a:cxn ang="0">
                  <a:pos x="474" y="358"/>
                </a:cxn>
                <a:cxn ang="0">
                  <a:pos x="366" y="345"/>
                </a:cxn>
                <a:cxn ang="0">
                  <a:pos x="331" y="345"/>
                </a:cxn>
                <a:cxn ang="0">
                  <a:pos x="465" y="504"/>
                </a:cxn>
                <a:cxn ang="0">
                  <a:pos x="439" y="450"/>
                </a:cxn>
                <a:cxn ang="0">
                  <a:pos x="525" y="441"/>
                </a:cxn>
                <a:cxn ang="0">
                  <a:pos x="525" y="514"/>
                </a:cxn>
                <a:cxn ang="0">
                  <a:pos x="410" y="393"/>
                </a:cxn>
                <a:cxn ang="0">
                  <a:pos x="423" y="307"/>
                </a:cxn>
                <a:cxn ang="0">
                  <a:pos x="414" y="361"/>
                </a:cxn>
                <a:cxn ang="0">
                  <a:pos x="321" y="399"/>
                </a:cxn>
                <a:cxn ang="0">
                  <a:pos x="328" y="434"/>
                </a:cxn>
                <a:cxn ang="0">
                  <a:pos x="465" y="418"/>
                </a:cxn>
                <a:cxn ang="0">
                  <a:pos x="512" y="390"/>
                </a:cxn>
                <a:cxn ang="0">
                  <a:pos x="430" y="396"/>
                </a:cxn>
                <a:cxn ang="0">
                  <a:pos x="404" y="510"/>
                </a:cxn>
                <a:cxn ang="0">
                  <a:pos x="395" y="476"/>
                </a:cxn>
                <a:cxn ang="0">
                  <a:pos x="414" y="431"/>
                </a:cxn>
                <a:cxn ang="0">
                  <a:pos x="433" y="412"/>
                </a:cxn>
                <a:cxn ang="0">
                  <a:pos x="331" y="476"/>
                </a:cxn>
                <a:cxn ang="0">
                  <a:pos x="337" y="437"/>
                </a:cxn>
                <a:cxn ang="0">
                  <a:pos x="375" y="482"/>
                </a:cxn>
                <a:cxn ang="0">
                  <a:pos x="296" y="520"/>
                </a:cxn>
                <a:cxn ang="0">
                  <a:pos x="175" y="495"/>
                </a:cxn>
                <a:cxn ang="0">
                  <a:pos x="223" y="504"/>
                </a:cxn>
                <a:cxn ang="0">
                  <a:pos x="159" y="495"/>
                </a:cxn>
                <a:cxn ang="0">
                  <a:pos x="137" y="485"/>
                </a:cxn>
                <a:cxn ang="0">
                  <a:pos x="117" y="507"/>
                </a:cxn>
                <a:cxn ang="0">
                  <a:pos x="108" y="463"/>
                </a:cxn>
                <a:cxn ang="0">
                  <a:pos x="3" y="520"/>
                </a:cxn>
                <a:cxn ang="0">
                  <a:pos x="86" y="453"/>
                </a:cxn>
                <a:cxn ang="0">
                  <a:pos x="95" y="409"/>
                </a:cxn>
                <a:cxn ang="0">
                  <a:pos x="124" y="441"/>
                </a:cxn>
                <a:cxn ang="0">
                  <a:pos x="200" y="403"/>
                </a:cxn>
                <a:cxn ang="0">
                  <a:pos x="280" y="431"/>
                </a:cxn>
                <a:cxn ang="0">
                  <a:pos x="194" y="422"/>
                </a:cxn>
                <a:cxn ang="0">
                  <a:pos x="280" y="472"/>
                </a:cxn>
                <a:cxn ang="0">
                  <a:pos x="334" y="498"/>
                </a:cxn>
              </a:cxnLst>
              <a:rect l="0" t="0" r="r" b="b"/>
              <a:pathLst>
                <a:path w="525" h="523">
                  <a:moveTo>
                    <a:pt x="461" y="339"/>
                  </a:moveTo>
                  <a:lnTo>
                    <a:pt x="471" y="339"/>
                  </a:lnTo>
                  <a:lnTo>
                    <a:pt x="474" y="336"/>
                  </a:lnTo>
                  <a:lnTo>
                    <a:pt x="477" y="330"/>
                  </a:lnTo>
                  <a:lnTo>
                    <a:pt x="477" y="323"/>
                  </a:lnTo>
                  <a:lnTo>
                    <a:pt x="474" y="317"/>
                  </a:lnTo>
                  <a:lnTo>
                    <a:pt x="468" y="314"/>
                  </a:lnTo>
                  <a:lnTo>
                    <a:pt x="461" y="314"/>
                  </a:lnTo>
                  <a:lnTo>
                    <a:pt x="452" y="320"/>
                  </a:lnTo>
                  <a:lnTo>
                    <a:pt x="445" y="326"/>
                  </a:lnTo>
                  <a:lnTo>
                    <a:pt x="442" y="330"/>
                  </a:lnTo>
                  <a:lnTo>
                    <a:pt x="439" y="336"/>
                  </a:lnTo>
                  <a:lnTo>
                    <a:pt x="439" y="345"/>
                  </a:lnTo>
                  <a:lnTo>
                    <a:pt x="439" y="352"/>
                  </a:lnTo>
                  <a:lnTo>
                    <a:pt x="442" y="358"/>
                  </a:lnTo>
                  <a:lnTo>
                    <a:pt x="449" y="361"/>
                  </a:lnTo>
                  <a:lnTo>
                    <a:pt x="455" y="368"/>
                  </a:lnTo>
                  <a:lnTo>
                    <a:pt x="465" y="371"/>
                  </a:lnTo>
                  <a:lnTo>
                    <a:pt x="474" y="374"/>
                  </a:lnTo>
                  <a:lnTo>
                    <a:pt x="484" y="374"/>
                  </a:lnTo>
                  <a:lnTo>
                    <a:pt x="493" y="371"/>
                  </a:lnTo>
                  <a:lnTo>
                    <a:pt x="503" y="364"/>
                  </a:lnTo>
                  <a:lnTo>
                    <a:pt x="509" y="358"/>
                  </a:lnTo>
                  <a:lnTo>
                    <a:pt x="519" y="349"/>
                  </a:lnTo>
                  <a:lnTo>
                    <a:pt x="522" y="339"/>
                  </a:lnTo>
                  <a:lnTo>
                    <a:pt x="525" y="323"/>
                  </a:lnTo>
                  <a:lnTo>
                    <a:pt x="525" y="307"/>
                  </a:lnTo>
                  <a:lnTo>
                    <a:pt x="522" y="295"/>
                  </a:lnTo>
                  <a:lnTo>
                    <a:pt x="519" y="282"/>
                  </a:lnTo>
                  <a:lnTo>
                    <a:pt x="506" y="263"/>
                  </a:lnTo>
                  <a:lnTo>
                    <a:pt x="493" y="241"/>
                  </a:lnTo>
                  <a:lnTo>
                    <a:pt x="474" y="206"/>
                  </a:lnTo>
                  <a:lnTo>
                    <a:pt x="458" y="171"/>
                  </a:lnTo>
                  <a:lnTo>
                    <a:pt x="474" y="168"/>
                  </a:lnTo>
                  <a:lnTo>
                    <a:pt x="490" y="171"/>
                  </a:lnTo>
                  <a:lnTo>
                    <a:pt x="496" y="174"/>
                  </a:lnTo>
                  <a:lnTo>
                    <a:pt x="503" y="180"/>
                  </a:lnTo>
                  <a:lnTo>
                    <a:pt x="506" y="187"/>
                  </a:lnTo>
                  <a:lnTo>
                    <a:pt x="506" y="196"/>
                  </a:lnTo>
                  <a:lnTo>
                    <a:pt x="496" y="199"/>
                  </a:lnTo>
                  <a:lnTo>
                    <a:pt x="493" y="206"/>
                  </a:lnTo>
                  <a:lnTo>
                    <a:pt x="493" y="215"/>
                  </a:lnTo>
                  <a:lnTo>
                    <a:pt x="500" y="222"/>
                  </a:lnTo>
                  <a:lnTo>
                    <a:pt x="506" y="225"/>
                  </a:lnTo>
                  <a:lnTo>
                    <a:pt x="512" y="225"/>
                  </a:lnTo>
                  <a:lnTo>
                    <a:pt x="519" y="218"/>
                  </a:lnTo>
                  <a:lnTo>
                    <a:pt x="525" y="209"/>
                  </a:lnTo>
                  <a:lnTo>
                    <a:pt x="525" y="196"/>
                  </a:lnTo>
                  <a:lnTo>
                    <a:pt x="525" y="180"/>
                  </a:lnTo>
                  <a:lnTo>
                    <a:pt x="519" y="171"/>
                  </a:lnTo>
                  <a:lnTo>
                    <a:pt x="509" y="165"/>
                  </a:lnTo>
                  <a:lnTo>
                    <a:pt x="496" y="158"/>
                  </a:lnTo>
                  <a:lnTo>
                    <a:pt x="484" y="155"/>
                  </a:lnTo>
                  <a:lnTo>
                    <a:pt x="471" y="155"/>
                  </a:lnTo>
                  <a:lnTo>
                    <a:pt x="458" y="158"/>
                  </a:lnTo>
                  <a:lnTo>
                    <a:pt x="458" y="152"/>
                  </a:lnTo>
                  <a:lnTo>
                    <a:pt x="455" y="149"/>
                  </a:lnTo>
                  <a:lnTo>
                    <a:pt x="468" y="142"/>
                  </a:lnTo>
                  <a:lnTo>
                    <a:pt x="477" y="139"/>
                  </a:lnTo>
                  <a:lnTo>
                    <a:pt x="487" y="136"/>
                  </a:lnTo>
                  <a:lnTo>
                    <a:pt x="500" y="139"/>
                  </a:lnTo>
                  <a:lnTo>
                    <a:pt x="503" y="139"/>
                  </a:lnTo>
                  <a:lnTo>
                    <a:pt x="509" y="139"/>
                  </a:lnTo>
                  <a:lnTo>
                    <a:pt x="512" y="136"/>
                  </a:lnTo>
                  <a:lnTo>
                    <a:pt x="516" y="133"/>
                  </a:lnTo>
                  <a:lnTo>
                    <a:pt x="516" y="126"/>
                  </a:lnTo>
                  <a:lnTo>
                    <a:pt x="512" y="123"/>
                  </a:lnTo>
                  <a:lnTo>
                    <a:pt x="509" y="120"/>
                  </a:lnTo>
                  <a:lnTo>
                    <a:pt x="506" y="117"/>
                  </a:lnTo>
                  <a:lnTo>
                    <a:pt x="490" y="114"/>
                  </a:lnTo>
                  <a:lnTo>
                    <a:pt x="477" y="120"/>
                  </a:lnTo>
                  <a:lnTo>
                    <a:pt x="465" y="130"/>
                  </a:lnTo>
                  <a:lnTo>
                    <a:pt x="455" y="139"/>
                  </a:lnTo>
                  <a:lnTo>
                    <a:pt x="458" y="130"/>
                  </a:lnTo>
                  <a:lnTo>
                    <a:pt x="461" y="117"/>
                  </a:lnTo>
                  <a:lnTo>
                    <a:pt x="465" y="107"/>
                  </a:lnTo>
                  <a:lnTo>
                    <a:pt x="471" y="98"/>
                  </a:lnTo>
                  <a:lnTo>
                    <a:pt x="484" y="82"/>
                  </a:lnTo>
                  <a:lnTo>
                    <a:pt x="500" y="66"/>
                  </a:lnTo>
                  <a:lnTo>
                    <a:pt x="512" y="50"/>
                  </a:lnTo>
                  <a:lnTo>
                    <a:pt x="522" y="31"/>
                  </a:lnTo>
                  <a:lnTo>
                    <a:pt x="525" y="22"/>
                  </a:lnTo>
                  <a:lnTo>
                    <a:pt x="525" y="12"/>
                  </a:lnTo>
                  <a:lnTo>
                    <a:pt x="522" y="6"/>
                  </a:lnTo>
                  <a:lnTo>
                    <a:pt x="516" y="3"/>
                  </a:lnTo>
                  <a:lnTo>
                    <a:pt x="509" y="0"/>
                  </a:lnTo>
                  <a:lnTo>
                    <a:pt x="500" y="3"/>
                  </a:lnTo>
                  <a:lnTo>
                    <a:pt x="490" y="9"/>
                  </a:lnTo>
                  <a:lnTo>
                    <a:pt x="480" y="19"/>
                  </a:lnTo>
                  <a:lnTo>
                    <a:pt x="471" y="38"/>
                  </a:lnTo>
                  <a:lnTo>
                    <a:pt x="461" y="63"/>
                  </a:lnTo>
                  <a:lnTo>
                    <a:pt x="455" y="88"/>
                  </a:lnTo>
                  <a:lnTo>
                    <a:pt x="449" y="114"/>
                  </a:lnTo>
                  <a:lnTo>
                    <a:pt x="445" y="107"/>
                  </a:lnTo>
                  <a:lnTo>
                    <a:pt x="439" y="98"/>
                  </a:lnTo>
                  <a:lnTo>
                    <a:pt x="433" y="95"/>
                  </a:lnTo>
                  <a:lnTo>
                    <a:pt x="423" y="92"/>
                  </a:lnTo>
                  <a:lnTo>
                    <a:pt x="417" y="92"/>
                  </a:lnTo>
                  <a:lnTo>
                    <a:pt x="414" y="92"/>
                  </a:lnTo>
                  <a:lnTo>
                    <a:pt x="410" y="95"/>
                  </a:lnTo>
                  <a:lnTo>
                    <a:pt x="410" y="98"/>
                  </a:lnTo>
                  <a:lnTo>
                    <a:pt x="410" y="104"/>
                  </a:lnTo>
                  <a:lnTo>
                    <a:pt x="410" y="107"/>
                  </a:lnTo>
                  <a:lnTo>
                    <a:pt x="414" y="111"/>
                  </a:lnTo>
                  <a:lnTo>
                    <a:pt x="417" y="111"/>
                  </a:lnTo>
                  <a:lnTo>
                    <a:pt x="426" y="114"/>
                  </a:lnTo>
                  <a:lnTo>
                    <a:pt x="436" y="120"/>
                  </a:lnTo>
                  <a:lnTo>
                    <a:pt x="442" y="126"/>
                  </a:lnTo>
                  <a:lnTo>
                    <a:pt x="449" y="133"/>
                  </a:lnTo>
                  <a:lnTo>
                    <a:pt x="449" y="149"/>
                  </a:lnTo>
                  <a:lnTo>
                    <a:pt x="449" y="161"/>
                  </a:lnTo>
                  <a:lnTo>
                    <a:pt x="436" y="165"/>
                  </a:lnTo>
                  <a:lnTo>
                    <a:pt x="426" y="168"/>
                  </a:lnTo>
                  <a:lnTo>
                    <a:pt x="420" y="174"/>
                  </a:lnTo>
                  <a:lnTo>
                    <a:pt x="414" y="184"/>
                  </a:lnTo>
                  <a:lnTo>
                    <a:pt x="401" y="199"/>
                  </a:lnTo>
                  <a:lnTo>
                    <a:pt x="398" y="218"/>
                  </a:lnTo>
                  <a:lnTo>
                    <a:pt x="398" y="241"/>
                  </a:lnTo>
                  <a:lnTo>
                    <a:pt x="407" y="260"/>
                  </a:lnTo>
                  <a:lnTo>
                    <a:pt x="410" y="269"/>
                  </a:lnTo>
                  <a:lnTo>
                    <a:pt x="420" y="279"/>
                  </a:lnTo>
                  <a:lnTo>
                    <a:pt x="430" y="285"/>
                  </a:lnTo>
                  <a:lnTo>
                    <a:pt x="439" y="295"/>
                  </a:lnTo>
                  <a:lnTo>
                    <a:pt x="433" y="282"/>
                  </a:lnTo>
                  <a:lnTo>
                    <a:pt x="430" y="266"/>
                  </a:lnTo>
                  <a:lnTo>
                    <a:pt x="430" y="253"/>
                  </a:lnTo>
                  <a:lnTo>
                    <a:pt x="433" y="241"/>
                  </a:lnTo>
                  <a:lnTo>
                    <a:pt x="426" y="231"/>
                  </a:lnTo>
                  <a:lnTo>
                    <a:pt x="420" y="225"/>
                  </a:lnTo>
                  <a:lnTo>
                    <a:pt x="417" y="212"/>
                  </a:lnTo>
                  <a:lnTo>
                    <a:pt x="420" y="203"/>
                  </a:lnTo>
                  <a:lnTo>
                    <a:pt x="423" y="193"/>
                  </a:lnTo>
                  <a:lnTo>
                    <a:pt x="430" y="184"/>
                  </a:lnTo>
                  <a:lnTo>
                    <a:pt x="436" y="177"/>
                  </a:lnTo>
                  <a:lnTo>
                    <a:pt x="449" y="174"/>
                  </a:lnTo>
                  <a:lnTo>
                    <a:pt x="452" y="206"/>
                  </a:lnTo>
                  <a:lnTo>
                    <a:pt x="461" y="238"/>
                  </a:lnTo>
                  <a:lnTo>
                    <a:pt x="471" y="263"/>
                  </a:lnTo>
                  <a:lnTo>
                    <a:pt x="484" y="288"/>
                  </a:lnTo>
                  <a:lnTo>
                    <a:pt x="474" y="279"/>
                  </a:lnTo>
                  <a:lnTo>
                    <a:pt x="461" y="269"/>
                  </a:lnTo>
                  <a:lnTo>
                    <a:pt x="452" y="260"/>
                  </a:lnTo>
                  <a:lnTo>
                    <a:pt x="442" y="247"/>
                  </a:lnTo>
                  <a:lnTo>
                    <a:pt x="449" y="269"/>
                  </a:lnTo>
                  <a:lnTo>
                    <a:pt x="458" y="288"/>
                  </a:lnTo>
                  <a:lnTo>
                    <a:pt x="474" y="304"/>
                  </a:lnTo>
                  <a:lnTo>
                    <a:pt x="500" y="323"/>
                  </a:lnTo>
                  <a:lnTo>
                    <a:pt x="500" y="336"/>
                  </a:lnTo>
                  <a:lnTo>
                    <a:pt x="496" y="345"/>
                  </a:lnTo>
                  <a:lnTo>
                    <a:pt x="490" y="352"/>
                  </a:lnTo>
                  <a:lnTo>
                    <a:pt x="484" y="355"/>
                  </a:lnTo>
                  <a:lnTo>
                    <a:pt x="474" y="358"/>
                  </a:lnTo>
                  <a:lnTo>
                    <a:pt x="465" y="352"/>
                  </a:lnTo>
                  <a:lnTo>
                    <a:pt x="461" y="345"/>
                  </a:lnTo>
                  <a:lnTo>
                    <a:pt x="461" y="339"/>
                  </a:lnTo>
                  <a:close/>
                  <a:moveTo>
                    <a:pt x="398" y="399"/>
                  </a:moveTo>
                  <a:lnTo>
                    <a:pt x="398" y="396"/>
                  </a:lnTo>
                  <a:lnTo>
                    <a:pt x="388" y="374"/>
                  </a:lnTo>
                  <a:lnTo>
                    <a:pt x="375" y="358"/>
                  </a:lnTo>
                  <a:lnTo>
                    <a:pt x="366" y="345"/>
                  </a:lnTo>
                  <a:lnTo>
                    <a:pt x="356" y="336"/>
                  </a:lnTo>
                  <a:lnTo>
                    <a:pt x="347" y="330"/>
                  </a:lnTo>
                  <a:lnTo>
                    <a:pt x="340" y="326"/>
                  </a:lnTo>
                  <a:lnTo>
                    <a:pt x="334" y="326"/>
                  </a:lnTo>
                  <a:lnTo>
                    <a:pt x="328" y="330"/>
                  </a:lnTo>
                  <a:lnTo>
                    <a:pt x="328" y="333"/>
                  </a:lnTo>
                  <a:lnTo>
                    <a:pt x="328" y="339"/>
                  </a:lnTo>
                  <a:lnTo>
                    <a:pt x="331" y="345"/>
                  </a:lnTo>
                  <a:lnTo>
                    <a:pt x="334" y="355"/>
                  </a:lnTo>
                  <a:lnTo>
                    <a:pt x="344" y="364"/>
                  </a:lnTo>
                  <a:lnTo>
                    <a:pt x="356" y="377"/>
                  </a:lnTo>
                  <a:lnTo>
                    <a:pt x="375" y="387"/>
                  </a:lnTo>
                  <a:lnTo>
                    <a:pt x="398" y="396"/>
                  </a:lnTo>
                  <a:lnTo>
                    <a:pt x="398" y="399"/>
                  </a:lnTo>
                  <a:close/>
                  <a:moveTo>
                    <a:pt x="471" y="488"/>
                  </a:moveTo>
                  <a:lnTo>
                    <a:pt x="465" y="504"/>
                  </a:lnTo>
                  <a:lnTo>
                    <a:pt x="455" y="517"/>
                  </a:lnTo>
                  <a:lnTo>
                    <a:pt x="442" y="523"/>
                  </a:lnTo>
                  <a:lnTo>
                    <a:pt x="423" y="523"/>
                  </a:lnTo>
                  <a:lnTo>
                    <a:pt x="433" y="504"/>
                  </a:lnTo>
                  <a:lnTo>
                    <a:pt x="436" y="485"/>
                  </a:lnTo>
                  <a:lnTo>
                    <a:pt x="436" y="469"/>
                  </a:lnTo>
                  <a:lnTo>
                    <a:pt x="430" y="453"/>
                  </a:lnTo>
                  <a:lnTo>
                    <a:pt x="439" y="450"/>
                  </a:lnTo>
                  <a:lnTo>
                    <a:pt x="445" y="444"/>
                  </a:lnTo>
                  <a:lnTo>
                    <a:pt x="452" y="437"/>
                  </a:lnTo>
                  <a:lnTo>
                    <a:pt x="452" y="428"/>
                  </a:lnTo>
                  <a:lnTo>
                    <a:pt x="471" y="434"/>
                  </a:lnTo>
                  <a:lnTo>
                    <a:pt x="487" y="434"/>
                  </a:lnTo>
                  <a:lnTo>
                    <a:pt x="506" y="431"/>
                  </a:lnTo>
                  <a:lnTo>
                    <a:pt x="525" y="425"/>
                  </a:lnTo>
                  <a:lnTo>
                    <a:pt x="525" y="441"/>
                  </a:lnTo>
                  <a:lnTo>
                    <a:pt x="519" y="453"/>
                  </a:lnTo>
                  <a:lnTo>
                    <a:pt x="506" y="463"/>
                  </a:lnTo>
                  <a:lnTo>
                    <a:pt x="490" y="469"/>
                  </a:lnTo>
                  <a:lnTo>
                    <a:pt x="506" y="479"/>
                  </a:lnTo>
                  <a:lnTo>
                    <a:pt x="519" y="491"/>
                  </a:lnTo>
                  <a:lnTo>
                    <a:pt x="522" y="498"/>
                  </a:lnTo>
                  <a:lnTo>
                    <a:pt x="525" y="507"/>
                  </a:lnTo>
                  <a:lnTo>
                    <a:pt x="525" y="514"/>
                  </a:lnTo>
                  <a:lnTo>
                    <a:pt x="525" y="523"/>
                  </a:lnTo>
                  <a:lnTo>
                    <a:pt x="516" y="523"/>
                  </a:lnTo>
                  <a:lnTo>
                    <a:pt x="509" y="523"/>
                  </a:lnTo>
                  <a:lnTo>
                    <a:pt x="500" y="520"/>
                  </a:lnTo>
                  <a:lnTo>
                    <a:pt x="493" y="517"/>
                  </a:lnTo>
                  <a:lnTo>
                    <a:pt x="480" y="504"/>
                  </a:lnTo>
                  <a:lnTo>
                    <a:pt x="471" y="488"/>
                  </a:lnTo>
                  <a:close/>
                  <a:moveTo>
                    <a:pt x="410" y="393"/>
                  </a:moveTo>
                  <a:lnTo>
                    <a:pt x="401" y="374"/>
                  </a:lnTo>
                  <a:lnTo>
                    <a:pt x="395" y="355"/>
                  </a:lnTo>
                  <a:lnTo>
                    <a:pt x="395" y="342"/>
                  </a:lnTo>
                  <a:lnTo>
                    <a:pt x="398" y="333"/>
                  </a:lnTo>
                  <a:lnTo>
                    <a:pt x="401" y="320"/>
                  </a:lnTo>
                  <a:lnTo>
                    <a:pt x="410" y="314"/>
                  </a:lnTo>
                  <a:lnTo>
                    <a:pt x="417" y="307"/>
                  </a:lnTo>
                  <a:lnTo>
                    <a:pt x="423" y="307"/>
                  </a:lnTo>
                  <a:lnTo>
                    <a:pt x="426" y="311"/>
                  </a:lnTo>
                  <a:lnTo>
                    <a:pt x="433" y="314"/>
                  </a:lnTo>
                  <a:lnTo>
                    <a:pt x="433" y="317"/>
                  </a:lnTo>
                  <a:lnTo>
                    <a:pt x="436" y="323"/>
                  </a:lnTo>
                  <a:lnTo>
                    <a:pt x="433" y="330"/>
                  </a:lnTo>
                  <a:lnTo>
                    <a:pt x="430" y="333"/>
                  </a:lnTo>
                  <a:lnTo>
                    <a:pt x="420" y="345"/>
                  </a:lnTo>
                  <a:lnTo>
                    <a:pt x="414" y="361"/>
                  </a:lnTo>
                  <a:lnTo>
                    <a:pt x="410" y="374"/>
                  </a:lnTo>
                  <a:lnTo>
                    <a:pt x="410" y="393"/>
                  </a:lnTo>
                  <a:close/>
                  <a:moveTo>
                    <a:pt x="391" y="409"/>
                  </a:moveTo>
                  <a:lnTo>
                    <a:pt x="375" y="399"/>
                  </a:lnTo>
                  <a:lnTo>
                    <a:pt x="353" y="393"/>
                  </a:lnTo>
                  <a:lnTo>
                    <a:pt x="344" y="393"/>
                  </a:lnTo>
                  <a:lnTo>
                    <a:pt x="331" y="396"/>
                  </a:lnTo>
                  <a:lnTo>
                    <a:pt x="321" y="399"/>
                  </a:lnTo>
                  <a:lnTo>
                    <a:pt x="312" y="409"/>
                  </a:lnTo>
                  <a:lnTo>
                    <a:pt x="309" y="415"/>
                  </a:lnTo>
                  <a:lnTo>
                    <a:pt x="309" y="422"/>
                  </a:lnTo>
                  <a:lnTo>
                    <a:pt x="309" y="428"/>
                  </a:lnTo>
                  <a:lnTo>
                    <a:pt x="312" y="431"/>
                  </a:lnTo>
                  <a:lnTo>
                    <a:pt x="318" y="434"/>
                  </a:lnTo>
                  <a:lnTo>
                    <a:pt x="324" y="434"/>
                  </a:lnTo>
                  <a:lnTo>
                    <a:pt x="328" y="434"/>
                  </a:lnTo>
                  <a:lnTo>
                    <a:pt x="334" y="428"/>
                  </a:lnTo>
                  <a:lnTo>
                    <a:pt x="347" y="418"/>
                  </a:lnTo>
                  <a:lnTo>
                    <a:pt x="359" y="412"/>
                  </a:lnTo>
                  <a:lnTo>
                    <a:pt x="375" y="412"/>
                  </a:lnTo>
                  <a:lnTo>
                    <a:pt x="391" y="409"/>
                  </a:lnTo>
                  <a:close/>
                  <a:moveTo>
                    <a:pt x="430" y="396"/>
                  </a:moveTo>
                  <a:lnTo>
                    <a:pt x="445" y="409"/>
                  </a:lnTo>
                  <a:lnTo>
                    <a:pt x="465" y="418"/>
                  </a:lnTo>
                  <a:lnTo>
                    <a:pt x="474" y="422"/>
                  </a:lnTo>
                  <a:lnTo>
                    <a:pt x="487" y="422"/>
                  </a:lnTo>
                  <a:lnTo>
                    <a:pt x="500" y="418"/>
                  </a:lnTo>
                  <a:lnTo>
                    <a:pt x="509" y="412"/>
                  </a:lnTo>
                  <a:lnTo>
                    <a:pt x="512" y="406"/>
                  </a:lnTo>
                  <a:lnTo>
                    <a:pt x="516" y="399"/>
                  </a:lnTo>
                  <a:lnTo>
                    <a:pt x="516" y="393"/>
                  </a:lnTo>
                  <a:lnTo>
                    <a:pt x="512" y="390"/>
                  </a:lnTo>
                  <a:lnTo>
                    <a:pt x="506" y="387"/>
                  </a:lnTo>
                  <a:lnTo>
                    <a:pt x="503" y="384"/>
                  </a:lnTo>
                  <a:lnTo>
                    <a:pt x="496" y="384"/>
                  </a:lnTo>
                  <a:lnTo>
                    <a:pt x="490" y="387"/>
                  </a:lnTo>
                  <a:lnTo>
                    <a:pt x="477" y="396"/>
                  </a:lnTo>
                  <a:lnTo>
                    <a:pt x="461" y="399"/>
                  </a:lnTo>
                  <a:lnTo>
                    <a:pt x="445" y="396"/>
                  </a:lnTo>
                  <a:lnTo>
                    <a:pt x="430" y="396"/>
                  </a:lnTo>
                  <a:close/>
                  <a:moveTo>
                    <a:pt x="395" y="428"/>
                  </a:moveTo>
                  <a:lnTo>
                    <a:pt x="410" y="444"/>
                  </a:lnTo>
                  <a:lnTo>
                    <a:pt x="420" y="463"/>
                  </a:lnTo>
                  <a:lnTo>
                    <a:pt x="420" y="476"/>
                  </a:lnTo>
                  <a:lnTo>
                    <a:pt x="420" y="485"/>
                  </a:lnTo>
                  <a:lnTo>
                    <a:pt x="417" y="498"/>
                  </a:lnTo>
                  <a:lnTo>
                    <a:pt x="410" y="507"/>
                  </a:lnTo>
                  <a:lnTo>
                    <a:pt x="404" y="510"/>
                  </a:lnTo>
                  <a:lnTo>
                    <a:pt x="401" y="514"/>
                  </a:lnTo>
                  <a:lnTo>
                    <a:pt x="395" y="514"/>
                  </a:lnTo>
                  <a:lnTo>
                    <a:pt x="388" y="510"/>
                  </a:lnTo>
                  <a:lnTo>
                    <a:pt x="385" y="507"/>
                  </a:lnTo>
                  <a:lnTo>
                    <a:pt x="385" y="501"/>
                  </a:lnTo>
                  <a:lnTo>
                    <a:pt x="385" y="495"/>
                  </a:lnTo>
                  <a:lnTo>
                    <a:pt x="388" y="488"/>
                  </a:lnTo>
                  <a:lnTo>
                    <a:pt x="395" y="476"/>
                  </a:lnTo>
                  <a:lnTo>
                    <a:pt x="398" y="460"/>
                  </a:lnTo>
                  <a:lnTo>
                    <a:pt x="398" y="444"/>
                  </a:lnTo>
                  <a:lnTo>
                    <a:pt x="395" y="428"/>
                  </a:lnTo>
                  <a:close/>
                  <a:moveTo>
                    <a:pt x="433" y="431"/>
                  </a:moveTo>
                  <a:lnTo>
                    <a:pt x="430" y="434"/>
                  </a:lnTo>
                  <a:lnTo>
                    <a:pt x="423" y="437"/>
                  </a:lnTo>
                  <a:lnTo>
                    <a:pt x="420" y="434"/>
                  </a:lnTo>
                  <a:lnTo>
                    <a:pt x="414" y="431"/>
                  </a:lnTo>
                  <a:lnTo>
                    <a:pt x="410" y="428"/>
                  </a:lnTo>
                  <a:lnTo>
                    <a:pt x="410" y="422"/>
                  </a:lnTo>
                  <a:lnTo>
                    <a:pt x="410" y="418"/>
                  </a:lnTo>
                  <a:lnTo>
                    <a:pt x="414" y="412"/>
                  </a:lnTo>
                  <a:lnTo>
                    <a:pt x="420" y="409"/>
                  </a:lnTo>
                  <a:lnTo>
                    <a:pt x="423" y="409"/>
                  </a:lnTo>
                  <a:lnTo>
                    <a:pt x="430" y="409"/>
                  </a:lnTo>
                  <a:lnTo>
                    <a:pt x="433" y="412"/>
                  </a:lnTo>
                  <a:lnTo>
                    <a:pt x="436" y="418"/>
                  </a:lnTo>
                  <a:lnTo>
                    <a:pt x="439" y="422"/>
                  </a:lnTo>
                  <a:lnTo>
                    <a:pt x="436" y="428"/>
                  </a:lnTo>
                  <a:lnTo>
                    <a:pt x="433" y="431"/>
                  </a:lnTo>
                  <a:close/>
                  <a:moveTo>
                    <a:pt x="340" y="460"/>
                  </a:moveTo>
                  <a:lnTo>
                    <a:pt x="337" y="469"/>
                  </a:lnTo>
                  <a:lnTo>
                    <a:pt x="334" y="472"/>
                  </a:lnTo>
                  <a:lnTo>
                    <a:pt x="331" y="476"/>
                  </a:lnTo>
                  <a:lnTo>
                    <a:pt x="324" y="476"/>
                  </a:lnTo>
                  <a:lnTo>
                    <a:pt x="318" y="472"/>
                  </a:lnTo>
                  <a:lnTo>
                    <a:pt x="315" y="466"/>
                  </a:lnTo>
                  <a:lnTo>
                    <a:pt x="315" y="460"/>
                  </a:lnTo>
                  <a:lnTo>
                    <a:pt x="321" y="450"/>
                  </a:lnTo>
                  <a:lnTo>
                    <a:pt x="324" y="444"/>
                  </a:lnTo>
                  <a:lnTo>
                    <a:pt x="331" y="441"/>
                  </a:lnTo>
                  <a:lnTo>
                    <a:pt x="337" y="437"/>
                  </a:lnTo>
                  <a:lnTo>
                    <a:pt x="344" y="437"/>
                  </a:lnTo>
                  <a:lnTo>
                    <a:pt x="350" y="441"/>
                  </a:lnTo>
                  <a:lnTo>
                    <a:pt x="356" y="441"/>
                  </a:lnTo>
                  <a:lnTo>
                    <a:pt x="363" y="447"/>
                  </a:lnTo>
                  <a:lnTo>
                    <a:pt x="369" y="453"/>
                  </a:lnTo>
                  <a:lnTo>
                    <a:pt x="372" y="463"/>
                  </a:lnTo>
                  <a:lnTo>
                    <a:pt x="375" y="472"/>
                  </a:lnTo>
                  <a:lnTo>
                    <a:pt x="375" y="482"/>
                  </a:lnTo>
                  <a:lnTo>
                    <a:pt x="372" y="491"/>
                  </a:lnTo>
                  <a:lnTo>
                    <a:pt x="366" y="501"/>
                  </a:lnTo>
                  <a:lnTo>
                    <a:pt x="359" y="507"/>
                  </a:lnTo>
                  <a:lnTo>
                    <a:pt x="350" y="517"/>
                  </a:lnTo>
                  <a:lnTo>
                    <a:pt x="340" y="520"/>
                  </a:lnTo>
                  <a:lnTo>
                    <a:pt x="321" y="523"/>
                  </a:lnTo>
                  <a:lnTo>
                    <a:pt x="309" y="523"/>
                  </a:lnTo>
                  <a:lnTo>
                    <a:pt x="296" y="520"/>
                  </a:lnTo>
                  <a:lnTo>
                    <a:pt x="283" y="517"/>
                  </a:lnTo>
                  <a:lnTo>
                    <a:pt x="261" y="504"/>
                  </a:lnTo>
                  <a:lnTo>
                    <a:pt x="242" y="491"/>
                  </a:lnTo>
                  <a:lnTo>
                    <a:pt x="207" y="472"/>
                  </a:lnTo>
                  <a:lnTo>
                    <a:pt x="168" y="460"/>
                  </a:lnTo>
                  <a:lnTo>
                    <a:pt x="165" y="472"/>
                  </a:lnTo>
                  <a:lnTo>
                    <a:pt x="172" y="488"/>
                  </a:lnTo>
                  <a:lnTo>
                    <a:pt x="175" y="495"/>
                  </a:lnTo>
                  <a:lnTo>
                    <a:pt x="181" y="501"/>
                  </a:lnTo>
                  <a:lnTo>
                    <a:pt x="188" y="504"/>
                  </a:lnTo>
                  <a:lnTo>
                    <a:pt x="197" y="504"/>
                  </a:lnTo>
                  <a:lnTo>
                    <a:pt x="200" y="495"/>
                  </a:lnTo>
                  <a:lnTo>
                    <a:pt x="207" y="491"/>
                  </a:lnTo>
                  <a:lnTo>
                    <a:pt x="216" y="491"/>
                  </a:lnTo>
                  <a:lnTo>
                    <a:pt x="223" y="498"/>
                  </a:lnTo>
                  <a:lnTo>
                    <a:pt x="223" y="504"/>
                  </a:lnTo>
                  <a:lnTo>
                    <a:pt x="223" y="510"/>
                  </a:lnTo>
                  <a:lnTo>
                    <a:pt x="219" y="517"/>
                  </a:lnTo>
                  <a:lnTo>
                    <a:pt x="210" y="523"/>
                  </a:lnTo>
                  <a:lnTo>
                    <a:pt x="194" y="523"/>
                  </a:lnTo>
                  <a:lnTo>
                    <a:pt x="181" y="523"/>
                  </a:lnTo>
                  <a:lnTo>
                    <a:pt x="172" y="517"/>
                  </a:lnTo>
                  <a:lnTo>
                    <a:pt x="162" y="507"/>
                  </a:lnTo>
                  <a:lnTo>
                    <a:pt x="159" y="495"/>
                  </a:lnTo>
                  <a:lnTo>
                    <a:pt x="156" y="482"/>
                  </a:lnTo>
                  <a:lnTo>
                    <a:pt x="156" y="469"/>
                  </a:lnTo>
                  <a:lnTo>
                    <a:pt x="156" y="456"/>
                  </a:lnTo>
                  <a:lnTo>
                    <a:pt x="152" y="456"/>
                  </a:lnTo>
                  <a:lnTo>
                    <a:pt x="146" y="456"/>
                  </a:lnTo>
                  <a:lnTo>
                    <a:pt x="143" y="466"/>
                  </a:lnTo>
                  <a:lnTo>
                    <a:pt x="137" y="476"/>
                  </a:lnTo>
                  <a:lnTo>
                    <a:pt x="137" y="485"/>
                  </a:lnTo>
                  <a:lnTo>
                    <a:pt x="137" y="498"/>
                  </a:lnTo>
                  <a:lnTo>
                    <a:pt x="140" y="504"/>
                  </a:lnTo>
                  <a:lnTo>
                    <a:pt x="137" y="507"/>
                  </a:lnTo>
                  <a:lnTo>
                    <a:pt x="133" y="510"/>
                  </a:lnTo>
                  <a:lnTo>
                    <a:pt x="130" y="514"/>
                  </a:lnTo>
                  <a:lnTo>
                    <a:pt x="127" y="514"/>
                  </a:lnTo>
                  <a:lnTo>
                    <a:pt x="121" y="510"/>
                  </a:lnTo>
                  <a:lnTo>
                    <a:pt x="117" y="507"/>
                  </a:lnTo>
                  <a:lnTo>
                    <a:pt x="114" y="504"/>
                  </a:lnTo>
                  <a:lnTo>
                    <a:pt x="114" y="488"/>
                  </a:lnTo>
                  <a:lnTo>
                    <a:pt x="117" y="476"/>
                  </a:lnTo>
                  <a:lnTo>
                    <a:pt x="127" y="463"/>
                  </a:lnTo>
                  <a:lnTo>
                    <a:pt x="140" y="456"/>
                  </a:lnTo>
                  <a:lnTo>
                    <a:pt x="127" y="456"/>
                  </a:lnTo>
                  <a:lnTo>
                    <a:pt x="117" y="460"/>
                  </a:lnTo>
                  <a:lnTo>
                    <a:pt x="108" y="463"/>
                  </a:lnTo>
                  <a:lnTo>
                    <a:pt x="95" y="469"/>
                  </a:lnTo>
                  <a:lnTo>
                    <a:pt x="79" y="482"/>
                  </a:lnTo>
                  <a:lnTo>
                    <a:pt x="63" y="498"/>
                  </a:lnTo>
                  <a:lnTo>
                    <a:pt x="47" y="514"/>
                  </a:lnTo>
                  <a:lnTo>
                    <a:pt x="28" y="520"/>
                  </a:lnTo>
                  <a:lnTo>
                    <a:pt x="19" y="523"/>
                  </a:lnTo>
                  <a:lnTo>
                    <a:pt x="9" y="523"/>
                  </a:lnTo>
                  <a:lnTo>
                    <a:pt x="3" y="520"/>
                  </a:lnTo>
                  <a:lnTo>
                    <a:pt x="0" y="514"/>
                  </a:lnTo>
                  <a:lnTo>
                    <a:pt x="0" y="507"/>
                  </a:lnTo>
                  <a:lnTo>
                    <a:pt x="0" y="498"/>
                  </a:lnTo>
                  <a:lnTo>
                    <a:pt x="6" y="488"/>
                  </a:lnTo>
                  <a:lnTo>
                    <a:pt x="16" y="479"/>
                  </a:lnTo>
                  <a:lnTo>
                    <a:pt x="35" y="469"/>
                  </a:lnTo>
                  <a:lnTo>
                    <a:pt x="60" y="460"/>
                  </a:lnTo>
                  <a:lnTo>
                    <a:pt x="86" y="453"/>
                  </a:lnTo>
                  <a:lnTo>
                    <a:pt x="114" y="447"/>
                  </a:lnTo>
                  <a:lnTo>
                    <a:pt x="105" y="444"/>
                  </a:lnTo>
                  <a:lnTo>
                    <a:pt x="98" y="437"/>
                  </a:lnTo>
                  <a:lnTo>
                    <a:pt x="92" y="431"/>
                  </a:lnTo>
                  <a:lnTo>
                    <a:pt x="89" y="422"/>
                  </a:lnTo>
                  <a:lnTo>
                    <a:pt x="89" y="415"/>
                  </a:lnTo>
                  <a:lnTo>
                    <a:pt x="92" y="412"/>
                  </a:lnTo>
                  <a:lnTo>
                    <a:pt x="95" y="409"/>
                  </a:lnTo>
                  <a:lnTo>
                    <a:pt x="98" y="409"/>
                  </a:lnTo>
                  <a:lnTo>
                    <a:pt x="102" y="409"/>
                  </a:lnTo>
                  <a:lnTo>
                    <a:pt x="105" y="409"/>
                  </a:lnTo>
                  <a:lnTo>
                    <a:pt x="108" y="412"/>
                  </a:lnTo>
                  <a:lnTo>
                    <a:pt x="111" y="418"/>
                  </a:lnTo>
                  <a:lnTo>
                    <a:pt x="114" y="428"/>
                  </a:lnTo>
                  <a:lnTo>
                    <a:pt x="117" y="434"/>
                  </a:lnTo>
                  <a:lnTo>
                    <a:pt x="124" y="441"/>
                  </a:lnTo>
                  <a:lnTo>
                    <a:pt x="133" y="447"/>
                  </a:lnTo>
                  <a:lnTo>
                    <a:pt x="146" y="447"/>
                  </a:lnTo>
                  <a:lnTo>
                    <a:pt x="159" y="447"/>
                  </a:lnTo>
                  <a:lnTo>
                    <a:pt x="162" y="434"/>
                  </a:lnTo>
                  <a:lnTo>
                    <a:pt x="168" y="425"/>
                  </a:lnTo>
                  <a:lnTo>
                    <a:pt x="175" y="418"/>
                  </a:lnTo>
                  <a:lnTo>
                    <a:pt x="181" y="412"/>
                  </a:lnTo>
                  <a:lnTo>
                    <a:pt x="200" y="403"/>
                  </a:lnTo>
                  <a:lnTo>
                    <a:pt x="219" y="396"/>
                  </a:lnTo>
                  <a:lnTo>
                    <a:pt x="238" y="399"/>
                  </a:lnTo>
                  <a:lnTo>
                    <a:pt x="261" y="406"/>
                  </a:lnTo>
                  <a:lnTo>
                    <a:pt x="270" y="412"/>
                  </a:lnTo>
                  <a:lnTo>
                    <a:pt x="280" y="418"/>
                  </a:lnTo>
                  <a:lnTo>
                    <a:pt x="286" y="428"/>
                  </a:lnTo>
                  <a:lnTo>
                    <a:pt x="293" y="437"/>
                  </a:lnTo>
                  <a:lnTo>
                    <a:pt x="280" y="431"/>
                  </a:lnTo>
                  <a:lnTo>
                    <a:pt x="267" y="428"/>
                  </a:lnTo>
                  <a:lnTo>
                    <a:pt x="251" y="428"/>
                  </a:lnTo>
                  <a:lnTo>
                    <a:pt x="242" y="431"/>
                  </a:lnTo>
                  <a:lnTo>
                    <a:pt x="232" y="425"/>
                  </a:lnTo>
                  <a:lnTo>
                    <a:pt x="223" y="418"/>
                  </a:lnTo>
                  <a:lnTo>
                    <a:pt x="213" y="415"/>
                  </a:lnTo>
                  <a:lnTo>
                    <a:pt x="203" y="418"/>
                  </a:lnTo>
                  <a:lnTo>
                    <a:pt x="194" y="422"/>
                  </a:lnTo>
                  <a:lnTo>
                    <a:pt x="184" y="428"/>
                  </a:lnTo>
                  <a:lnTo>
                    <a:pt x="178" y="437"/>
                  </a:lnTo>
                  <a:lnTo>
                    <a:pt x="172" y="447"/>
                  </a:lnTo>
                  <a:lnTo>
                    <a:pt x="207" y="450"/>
                  </a:lnTo>
                  <a:lnTo>
                    <a:pt x="235" y="460"/>
                  </a:lnTo>
                  <a:lnTo>
                    <a:pt x="264" y="469"/>
                  </a:lnTo>
                  <a:lnTo>
                    <a:pt x="286" y="485"/>
                  </a:lnTo>
                  <a:lnTo>
                    <a:pt x="280" y="472"/>
                  </a:lnTo>
                  <a:lnTo>
                    <a:pt x="270" y="460"/>
                  </a:lnTo>
                  <a:lnTo>
                    <a:pt x="261" y="450"/>
                  </a:lnTo>
                  <a:lnTo>
                    <a:pt x="248" y="441"/>
                  </a:lnTo>
                  <a:lnTo>
                    <a:pt x="267" y="447"/>
                  </a:lnTo>
                  <a:lnTo>
                    <a:pt x="286" y="456"/>
                  </a:lnTo>
                  <a:lnTo>
                    <a:pt x="305" y="476"/>
                  </a:lnTo>
                  <a:lnTo>
                    <a:pt x="321" y="498"/>
                  </a:lnTo>
                  <a:lnTo>
                    <a:pt x="334" y="498"/>
                  </a:lnTo>
                  <a:lnTo>
                    <a:pt x="344" y="495"/>
                  </a:lnTo>
                  <a:lnTo>
                    <a:pt x="353" y="488"/>
                  </a:lnTo>
                  <a:lnTo>
                    <a:pt x="356" y="482"/>
                  </a:lnTo>
                  <a:lnTo>
                    <a:pt x="356" y="472"/>
                  </a:lnTo>
                  <a:lnTo>
                    <a:pt x="353" y="463"/>
                  </a:lnTo>
                  <a:lnTo>
                    <a:pt x="347" y="460"/>
                  </a:lnTo>
                  <a:lnTo>
                    <a:pt x="340" y="46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3"/>
            <p:cNvSpPr>
              <a:spLocks noEditPoints="1"/>
            </p:cNvSpPr>
            <p:nvPr/>
          </p:nvSpPr>
          <p:spPr bwMode="auto">
            <a:xfrm>
              <a:off x="1033" y="7386"/>
              <a:ext cx="1626" cy="810"/>
            </a:xfrm>
            <a:custGeom>
              <a:avLst/>
              <a:gdLst/>
              <a:ahLst/>
              <a:cxnLst>
                <a:cxn ang="0">
                  <a:pos x="64" y="314"/>
                </a:cxn>
                <a:cxn ang="0">
                  <a:pos x="76" y="361"/>
                </a:cxn>
                <a:cxn ang="0">
                  <a:pos x="6" y="349"/>
                </a:cxn>
                <a:cxn ang="0">
                  <a:pos x="51" y="206"/>
                </a:cxn>
                <a:cxn ang="0">
                  <a:pos x="29" y="199"/>
                </a:cxn>
                <a:cxn ang="0">
                  <a:pos x="0" y="196"/>
                </a:cxn>
                <a:cxn ang="0">
                  <a:pos x="67" y="152"/>
                </a:cxn>
                <a:cxn ang="0">
                  <a:pos x="13" y="136"/>
                </a:cxn>
                <a:cxn ang="0">
                  <a:pos x="60" y="130"/>
                </a:cxn>
                <a:cxn ang="0">
                  <a:pos x="13" y="50"/>
                </a:cxn>
                <a:cxn ang="0">
                  <a:pos x="35" y="9"/>
                </a:cxn>
                <a:cxn ang="0">
                  <a:pos x="92" y="95"/>
                </a:cxn>
                <a:cxn ang="0">
                  <a:pos x="111" y="111"/>
                </a:cxn>
                <a:cxn ang="0">
                  <a:pos x="89" y="165"/>
                </a:cxn>
                <a:cxn ang="0">
                  <a:pos x="115" y="269"/>
                </a:cxn>
                <a:cxn ang="0">
                  <a:pos x="99" y="231"/>
                </a:cxn>
                <a:cxn ang="0">
                  <a:pos x="73" y="206"/>
                </a:cxn>
                <a:cxn ang="0">
                  <a:pos x="76" y="269"/>
                </a:cxn>
                <a:cxn ang="0">
                  <a:pos x="51" y="358"/>
                </a:cxn>
                <a:cxn ang="0">
                  <a:pos x="159" y="345"/>
                </a:cxn>
                <a:cxn ang="0">
                  <a:pos x="194" y="345"/>
                </a:cxn>
                <a:cxn ang="0">
                  <a:pos x="60" y="504"/>
                </a:cxn>
                <a:cxn ang="0">
                  <a:pos x="86" y="450"/>
                </a:cxn>
                <a:cxn ang="0">
                  <a:pos x="0" y="441"/>
                </a:cxn>
                <a:cxn ang="0">
                  <a:pos x="0" y="514"/>
                </a:cxn>
                <a:cxn ang="0">
                  <a:pos x="115" y="393"/>
                </a:cxn>
                <a:cxn ang="0">
                  <a:pos x="102" y="307"/>
                </a:cxn>
                <a:cxn ang="0">
                  <a:pos x="111" y="361"/>
                </a:cxn>
                <a:cxn ang="0">
                  <a:pos x="204" y="399"/>
                </a:cxn>
                <a:cxn ang="0">
                  <a:pos x="197" y="434"/>
                </a:cxn>
                <a:cxn ang="0">
                  <a:pos x="60" y="418"/>
                </a:cxn>
                <a:cxn ang="0">
                  <a:pos x="13" y="390"/>
                </a:cxn>
                <a:cxn ang="0">
                  <a:pos x="95" y="396"/>
                </a:cxn>
                <a:cxn ang="0">
                  <a:pos x="121" y="510"/>
                </a:cxn>
                <a:cxn ang="0">
                  <a:pos x="130" y="476"/>
                </a:cxn>
                <a:cxn ang="0">
                  <a:pos x="111" y="431"/>
                </a:cxn>
                <a:cxn ang="0">
                  <a:pos x="92" y="412"/>
                </a:cxn>
                <a:cxn ang="0">
                  <a:pos x="194" y="476"/>
                </a:cxn>
                <a:cxn ang="0">
                  <a:pos x="188" y="437"/>
                </a:cxn>
                <a:cxn ang="0">
                  <a:pos x="150" y="482"/>
                </a:cxn>
                <a:cxn ang="0">
                  <a:pos x="229" y="520"/>
                </a:cxn>
                <a:cxn ang="0">
                  <a:pos x="350" y="495"/>
                </a:cxn>
                <a:cxn ang="0">
                  <a:pos x="302" y="504"/>
                </a:cxn>
                <a:cxn ang="0">
                  <a:pos x="366" y="495"/>
                </a:cxn>
                <a:cxn ang="0">
                  <a:pos x="388" y="485"/>
                </a:cxn>
                <a:cxn ang="0">
                  <a:pos x="408" y="507"/>
                </a:cxn>
                <a:cxn ang="0">
                  <a:pos x="417" y="463"/>
                </a:cxn>
                <a:cxn ang="0">
                  <a:pos x="522" y="520"/>
                </a:cxn>
                <a:cxn ang="0">
                  <a:pos x="439" y="453"/>
                </a:cxn>
                <a:cxn ang="0">
                  <a:pos x="430" y="409"/>
                </a:cxn>
                <a:cxn ang="0">
                  <a:pos x="401" y="441"/>
                </a:cxn>
                <a:cxn ang="0">
                  <a:pos x="325" y="403"/>
                </a:cxn>
                <a:cxn ang="0">
                  <a:pos x="245" y="431"/>
                </a:cxn>
                <a:cxn ang="0">
                  <a:pos x="331" y="422"/>
                </a:cxn>
                <a:cxn ang="0">
                  <a:pos x="245" y="472"/>
                </a:cxn>
                <a:cxn ang="0">
                  <a:pos x="191" y="498"/>
                </a:cxn>
              </a:cxnLst>
              <a:rect l="0" t="0" r="r" b="b"/>
              <a:pathLst>
                <a:path w="525" h="523">
                  <a:moveTo>
                    <a:pt x="64" y="339"/>
                  </a:moveTo>
                  <a:lnTo>
                    <a:pt x="54" y="339"/>
                  </a:lnTo>
                  <a:lnTo>
                    <a:pt x="51" y="336"/>
                  </a:lnTo>
                  <a:lnTo>
                    <a:pt x="48" y="330"/>
                  </a:lnTo>
                  <a:lnTo>
                    <a:pt x="48" y="323"/>
                  </a:lnTo>
                  <a:lnTo>
                    <a:pt x="51" y="317"/>
                  </a:lnTo>
                  <a:lnTo>
                    <a:pt x="57" y="314"/>
                  </a:lnTo>
                  <a:lnTo>
                    <a:pt x="64" y="314"/>
                  </a:lnTo>
                  <a:lnTo>
                    <a:pt x="73" y="320"/>
                  </a:lnTo>
                  <a:lnTo>
                    <a:pt x="80" y="326"/>
                  </a:lnTo>
                  <a:lnTo>
                    <a:pt x="83" y="330"/>
                  </a:lnTo>
                  <a:lnTo>
                    <a:pt x="86" y="336"/>
                  </a:lnTo>
                  <a:lnTo>
                    <a:pt x="86" y="345"/>
                  </a:lnTo>
                  <a:lnTo>
                    <a:pt x="86" y="352"/>
                  </a:lnTo>
                  <a:lnTo>
                    <a:pt x="83" y="358"/>
                  </a:lnTo>
                  <a:lnTo>
                    <a:pt x="76" y="361"/>
                  </a:lnTo>
                  <a:lnTo>
                    <a:pt x="70" y="368"/>
                  </a:lnTo>
                  <a:lnTo>
                    <a:pt x="60" y="371"/>
                  </a:lnTo>
                  <a:lnTo>
                    <a:pt x="51" y="374"/>
                  </a:lnTo>
                  <a:lnTo>
                    <a:pt x="41" y="374"/>
                  </a:lnTo>
                  <a:lnTo>
                    <a:pt x="32" y="371"/>
                  </a:lnTo>
                  <a:lnTo>
                    <a:pt x="22" y="364"/>
                  </a:lnTo>
                  <a:lnTo>
                    <a:pt x="16" y="358"/>
                  </a:lnTo>
                  <a:lnTo>
                    <a:pt x="6" y="349"/>
                  </a:lnTo>
                  <a:lnTo>
                    <a:pt x="3" y="339"/>
                  </a:lnTo>
                  <a:lnTo>
                    <a:pt x="0" y="323"/>
                  </a:lnTo>
                  <a:lnTo>
                    <a:pt x="0" y="307"/>
                  </a:lnTo>
                  <a:lnTo>
                    <a:pt x="3" y="295"/>
                  </a:lnTo>
                  <a:lnTo>
                    <a:pt x="6" y="282"/>
                  </a:lnTo>
                  <a:lnTo>
                    <a:pt x="19" y="263"/>
                  </a:lnTo>
                  <a:lnTo>
                    <a:pt x="32" y="241"/>
                  </a:lnTo>
                  <a:lnTo>
                    <a:pt x="51" y="206"/>
                  </a:lnTo>
                  <a:lnTo>
                    <a:pt x="67" y="171"/>
                  </a:lnTo>
                  <a:lnTo>
                    <a:pt x="51" y="168"/>
                  </a:lnTo>
                  <a:lnTo>
                    <a:pt x="35" y="171"/>
                  </a:lnTo>
                  <a:lnTo>
                    <a:pt x="29" y="174"/>
                  </a:lnTo>
                  <a:lnTo>
                    <a:pt x="22" y="180"/>
                  </a:lnTo>
                  <a:lnTo>
                    <a:pt x="19" y="187"/>
                  </a:lnTo>
                  <a:lnTo>
                    <a:pt x="19" y="196"/>
                  </a:lnTo>
                  <a:lnTo>
                    <a:pt x="29" y="199"/>
                  </a:lnTo>
                  <a:lnTo>
                    <a:pt x="32" y="206"/>
                  </a:lnTo>
                  <a:lnTo>
                    <a:pt x="32" y="215"/>
                  </a:lnTo>
                  <a:lnTo>
                    <a:pt x="25" y="222"/>
                  </a:lnTo>
                  <a:lnTo>
                    <a:pt x="19" y="225"/>
                  </a:lnTo>
                  <a:lnTo>
                    <a:pt x="13" y="225"/>
                  </a:lnTo>
                  <a:lnTo>
                    <a:pt x="6" y="218"/>
                  </a:lnTo>
                  <a:lnTo>
                    <a:pt x="0" y="209"/>
                  </a:lnTo>
                  <a:lnTo>
                    <a:pt x="0" y="196"/>
                  </a:lnTo>
                  <a:lnTo>
                    <a:pt x="0" y="180"/>
                  </a:lnTo>
                  <a:lnTo>
                    <a:pt x="6" y="171"/>
                  </a:lnTo>
                  <a:lnTo>
                    <a:pt x="16" y="165"/>
                  </a:lnTo>
                  <a:lnTo>
                    <a:pt x="29" y="158"/>
                  </a:lnTo>
                  <a:lnTo>
                    <a:pt x="41" y="155"/>
                  </a:lnTo>
                  <a:lnTo>
                    <a:pt x="54" y="155"/>
                  </a:lnTo>
                  <a:lnTo>
                    <a:pt x="67" y="158"/>
                  </a:lnTo>
                  <a:lnTo>
                    <a:pt x="67" y="152"/>
                  </a:lnTo>
                  <a:lnTo>
                    <a:pt x="70" y="149"/>
                  </a:lnTo>
                  <a:lnTo>
                    <a:pt x="57" y="142"/>
                  </a:lnTo>
                  <a:lnTo>
                    <a:pt x="48" y="139"/>
                  </a:lnTo>
                  <a:lnTo>
                    <a:pt x="38" y="136"/>
                  </a:lnTo>
                  <a:lnTo>
                    <a:pt x="25" y="139"/>
                  </a:lnTo>
                  <a:lnTo>
                    <a:pt x="22" y="139"/>
                  </a:lnTo>
                  <a:lnTo>
                    <a:pt x="16" y="139"/>
                  </a:lnTo>
                  <a:lnTo>
                    <a:pt x="13" y="136"/>
                  </a:lnTo>
                  <a:lnTo>
                    <a:pt x="9" y="133"/>
                  </a:lnTo>
                  <a:lnTo>
                    <a:pt x="9" y="126"/>
                  </a:lnTo>
                  <a:lnTo>
                    <a:pt x="13" y="123"/>
                  </a:lnTo>
                  <a:lnTo>
                    <a:pt x="16" y="120"/>
                  </a:lnTo>
                  <a:lnTo>
                    <a:pt x="19" y="117"/>
                  </a:lnTo>
                  <a:lnTo>
                    <a:pt x="35" y="114"/>
                  </a:lnTo>
                  <a:lnTo>
                    <a:pt x="48" y="120"/>
                  </a:lnTo>
                  <a:lnTo>
                    <a:pt x="60" y="130"/>
                  </a:lnTo>
                  <a:lnTo>
                    <a:pt x="70" y="139"/>
                  </a:lnTo>
                  <a:lnTo>
                    <a:pt x="67" y="130"/>
                  </a:lnTo>
                  <a:lnTo>
                    <a:pt x="64" y="117"/>
                  </a:lnTo>
                  <a:lnTo>
                    <a:pt x="60" y="107"/>
                  </a:lnTo>
                  <a:lnTo>
                    <a:pt x="54" y="98"/>
                  </a:lnTo>
                  <a:lnTo>
                    <a:pt x="41" y="82"/>
                  </a:lnTo>
                  <a:lnTo>
                    <a:pt x="25" y="66"/>
                  </a:lnTo>
                  <a:lnTo>
                    <a:pt x="13" y="50"/>
                  </a:lnTo>
                  <a:lnTo>
                    <a:pt x="3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3" y="6"/>
                  </a:lnTo>
                  <a:lnTo>
                    <a:pt x="9" y="3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35" y="9"/>
                  </a:lnTo>
                  <a:lnTo>
                    <a:pt x="45" y="19"/>
                  </a:lnTo>
                  <a:lnTo>
                    <a:pt x="54" y="38"/>
                  </a:lnTo>
                  <a:lnTo>
                    <a:pt x="64" y="63"/>
                  </a:lnTo>
                  <a:lnTo>
                    <a:pt x="70" y="88"/>
                  </a:lnTo>
                  <a:lnTo>
                    <a:pt x="76" y="114"/>
                  </a:lnTo>
                  <a:lnTo>
                    <a:pt x="80" y="107"/>
                  </a:lnTo>
                  <a:lnTo>
                    <a:pt x="86" y="98"/>
                  </a:lnTo>
                  <a:lnTo>
                    <a:pt x="92" y="95"/>
                  </a:lnTo>
                  <a:lnTo>
                    <a:pt x="102" y="92"/>
                  </a:lnTo>
                  <a:lnTo>
                    <a:pt x="108" y="92"/>
                  </a:lnTo>
                  <a:lnTo>
                    <a:pt x="111" y="92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15" y="104"/>
                  </a:lnTo>
                  <a:lnTo>
                    <a:pt x="115" y="107"/>
                  </a:lnTo>
                  <a:lnTo>
                    <a:pt x="111" y="111"/>
                  </a:lnTo>
                  <a:lnTo>
                    <a:pt x="108" y="111"/>
                  </a:lnTo>
                  <a:lnTo>
                    <a:pt x="99" y="114"/>
                  </a:lnTo>
                  <a:lnTo>
                    <a:pt x="89" y="120"/>
                  </a:lnTo>
                  <a:lnTo>
                    <a:pt x="83" y="126"/>
                  </a:lnTo>
                  <a:lnTo>
                    <a:pt x="76" y="133"/>
                  </a:lnTo>
                  <a:lnTo>
                    <a:pt x="76" y="149"/>
                  </a:lnTo>
                  <a:lnTo>
                    <a:pt x="76" y="161"/>
                  </a:lnTo>
                  <a:lnTo>
                    <a:pt x="89" y="165"/>
                  </a:lnTo>
                  <a:lnTo>
                    <a:pt x="99" y="168"/>
                  </a:lnTo>
                  <a:lnTo>
                    <a:pt x="105" y="174"/>
                  </a:lnTo>
                  <a:lnTo>
                    <a:pt x="111" y="184"/>
                  </a:lnTo>
                  <a:lnTo>
                    <a:pt x="124" y="199"/>
                  </a:lnTo>
                  <a:lnTo>
                    <a:pt x="127" y="218"/>
                  </a:lnTo>
                  <a:lnTo>
                    <a:pt x="127" y="241"/>
                  </a:lnTo>
                  <a:lnTo>
                    <a:pt x="118" y="260"/>
                  </a:lnTo>
                  <a:lnTo>
                    <a:pt x="115" y="269"/>
                  </a:lnTo>
                  <a:lnTo>
                    <a:pt x="105" y="279"/>
                  </a:lnTo>
                  <a:lnTo>
                    <a:pt x="95" y="285"/>
                  </a:lnTo>
                  <a:lnTo>
                    <a:pt x="86" y="295"/>
                  </a:lnTo>
                  <a:lnTo>
                    <a:pt x="92" y="282"/>
                  </a:lnTo>
                  <a:lnTo>
                    <a:pt x="95" y="266"/>
                  </a:lnTo>
                  <a:lnTo>
                    <a:pt x="95" y="253"/>
                  </a:lnTo>
                  <a:lnTo>
                    <a:pt x="92" y="241"/>
                  </a:lnTo>
                  <a:lnTo>
                    <a:pt x="99" y="231"/>
                  </a:lnTo>
                  <a:lnTo>
                    <a:pt x="105" y="225"/>
                  </a:lnTo>
                  <a:lnTo>
                    <a:pt x="108" y="212"/>
                  </a:lnTo>
                  <a:lnTo>
                    <a:pt x="105" y="203"/>
                  </a:lnTo>
                  <a:lnTo>
                    <a:pt x="102" y="193"/>
                  </a:lnTo>
                  <a:lnTo>
                    <a:pt x="95" y="184"/>
                  </a:lnTo>
                  <a:lnTo>
                    <a:pt x="89" y="177"/>
                  </a:lnTo>
                  <a:lnTo>
                    <a:pt x="76" y="174"/>
                  </a:lnTo>
                  <a:lnTo>
                    <a:pt x="73" y="206"/>
                  </a:lnTo>
                  <a:lnTo>
                    <a:pt x="64" y="238"/>
                  </a:lnTo>
                  <a:lnTo>
                    <a:pt x="54" y="263"/>
                  </a:lnTo>
                  <a:lnTo>
                    <a:pt x="41" y="288"/>
                  </a:lnTo>
                  <a:lnTo>
                    <a:pt x="51" y="279"/>
                  </a:lnTo>
                  <a:lnTo>
                    <a:pt x="64" y="269"/>
                  </a:lnTo>
                  <a:lnTo>
                    <a:pt x="73" y="260"/>
                  </a:lnTo>
                  <a:lnTo>
                    <a:pt x="83" y="247"/>
                  </a:lnTo>
                  <a:lnTo>
                    <a:pt x="76" y="269"/>
                  </a:lnTo>
                  <a:lnTo>
                    <a:pt x="67" y="288"/>
                  </a:lnTo>
                  <a:lnTo>
                    <a:pt x="51" y="304"/>
                  </a:lnTo>
                  <a:lnTo>
                    <a:pt x="25" y="323"/>
                  </a:lnTo>
                  <a:lnTo>
                    <a:pt x="25" y="336"/>
                  </a:lnTo>
                  <a:lnTo>
                    <a:pt x="29" y="345"/>
                  </a:lnTo>
                  <a:lnTo>
                    <a:pt x="35" y="352"/>
                  </a:lnTo>
                  <a:lnTo>
                    <a:pt x="41" y="355"/>
                  </a:lnTo>
                  <a:lnTo>
                    <a:pt x="51" y="358"/>
                  </a:lnTo>
                  <a:lnTo>
                    <a:pt x="60" y="352"/>
                  </a:lnTo>
                  <a:lnTo>
                    <a:pt x="64" y="345"/>
                  </a:lnTo>
                  <a:lnTo>
                    <a:pt x="64" y="339"/>
                  </a:lnTo>
                  <a:close/>
                  <a:moveTo>
                    <a:pt x="127" y="399"/>
                  </a:moveTo>
                  <a:lnTo>
                    <a:pt x="127" y="396"/>
                  </a:lnTo>
                  <a:lnTo>
                    <a:pt x="137" y="374"/>
                  </a:lnTo>
                  <a:lnTo>
                    <a:pt x="150" y="358"/>
                  </a:lnTo>
                  <a:lnTo>
                    <a:pt x="159" y="345"/>
                  </a:lnTo>
                  <a:lnTo>
                    <a:pt x="169" y="336"/>
                  </a:lnTo>
                  <a:lnTo>
                    <a:pt x="178" y="330"/>
                  </a:lnTo>
                  <a:lnTo>
                    <a:pt x="185" y="326"/>
                  </a:lnTo>
                  <a:lnTo>
                    <a:pt x="191" y="326"/>
                  </a:lnTo>
                  <a:lnTo>
                    <a:pt x="197" y="330"/>
                  </a:lnTo>
                  <a:lnTo>
                    <a:pt x="197" y="333"/>
                  </a:lnTo>
                  <a:lnTo>
                    <a:pt x="197" y="339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1" y="364"/>
                  </a:lnTo>
                  <a:lnTo>
                    <a:pt x="169" y="377"/>
                  </a:lnTo>
                  <a:lnTo>
                    <a:pt x="150" y="387"/>
                  </a:lnTo>
                  <a:lnTo>
                    <a:pt x="127" y="396"/>
                  </a:lnTo>
                  <a:lnTo>
                    <a:pt x="127" y="399"/>
                  </a:lnTo>
                  <a:close/>
                  <a:moveTo>
                    <a:pt x="54" y="488"/>
                  </a:moveTo>
                  <a:lnTo>
                    <a:pt x="60" y="504"/>
                  </a:lnTo>
                  <a:lnTo>
                    <a:pt x="70" y="517"/>
                  </a:lnTo>
                  <a:lnTo>
                    <a:pt x="83" y="523"/>
                  </a:lnTo>
                  <a:lnTo>
                    <a:pt x="102" y="523"/>
                  </a:lnTo>
                  <a:lnTo>
                    <a:pt x="92" y="504"/>
                  </a:lnTo>
                  <a:lnTo>
                    <a:pt x="89" y="485"/>
                  </a:lnTo>
                  <a:lnTo>
                    <a:pt x="89" y="469"/>
                  </a:lnTo>
                  <a:lnTo>
                    <a:pt x="95" y="453"/>
                  </a:lnTo>
                  <a:lnTo>
                    <a:pt x="86" y="450"/>
                  </a:lnTo>
                  <a:lnTo>
                    <a:pt x="80" y="444"/>
                  </a:lnTo>
                  <a:lnTo>
                    <a:pt x="73" y="437"/>
                  </a:lnTo>
                  <a:lnTo>
                    <a:pt x="73" y="428"/>
                  </a:lnTo>
                  <a:lnTo>
                    <a:pt x="54" y="434"/>
                  </a:lnTo>
                  <a:lnTo>
                    <a:pt x="38" y="434"/>
                  </a:lnTo>
                  <a:lnTo>
                    <a:pt x="19" y="431"/>
                  </a:lnTo>
                  <a:lnTo>
                    <a:pt x="0" y="425"/>
                  </a:lnTo>
                  <a:lnTo>
                    <a:pt x="0" y="441"/>
                  </a:lnTo>
                  <a:lnTo>
                    <a:pt x="6" y="453"/>
                  </a:lnTo>
                  <a:lnTo>
                    <a:pt x="19" y="463"/>
                  </a:lnTo>
                  <a:lnTo>
                    <a:pt x="35" y="469"/>
                  </a:lnTo>
                  <a:lnTo>
                    <a:pt x="19" y="479"/>
                  </a:lnTo>
                  <a:lnTo>
                    <a:pt x="6" y="491"/>
                  </a:lnTo>
                  <a:lnTo>
                    <a:pt x="3" y="498"/>
                  </a:lnTo>
                  <a:lnTo>
                    <a:pt x="0" y="507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9" y="523"/>
                  </a:lnTo>
                  <a:lnTo>
                    <a:pt x="16" y="523"/>
                  </a:lnTo>
                  <a:lnTo>
                    <a:pt x="25" y="520"/>
                  </a:lnTo>
                  <a:lnTo>
                    <a:pt x="32" y="517"/>
                  </a:lnTo>
                  <a:lnTo>
                    <a:pt x="45" y="504"/>
                  </a:lnTo>
                  <a:lnTo>
                    <a:pt x="54" y="488"/>
                  </a:lnTo>
                  <a:close/>
                  <a:moveTo>
                    <a:pt x="115" y="393"/>
                  </a:moveTo>
                  <a:lnTo>
                    <a:pt x="124" y="374"/>
                  </a:lnTo>
                  <a:lnTo>
                    <a:pt x="130" y="355"/>
                  </a:lnTo>
                  <a:lnTo>
                    <a:pt x="130" y="342"/>
                  </a:lnTo>
                  <a:lnTo>
                    <a:pt x="127" y="333"/>
                  </a:lnTo>
                  <a:lnTo>
                    <a:pt x="124" y="320"/>
                  </a:lnTo>
                  <a:lnTo>
                    <a:pt x="115" y="314"/>
                  </a:lnTo>
                  <a:lnTo>
                    <a:pt x="108" y="307"/>
                  </a:lnTo>
                  <a:lnTo>
                    <a:pt x="102" y="307"/>
                  </a:lnTo>
                  <a:lnTo>
                    <a:pt x="99" y="311"/>
                  </a:lnTo>
                  <a:lnTo>
                    <a:pt x="92" y="314"/>
                  </a:lnTo>
                  <a:lnTo>
                    <a:pt x="92" y="317"/>
                  </a:lnTo>
                  <a:lnTo>
                    <a:pt x="89" y="323"/>
                  </a:lnTo>
                  <a:lnTo>
                    <a:pt x="92" y="330"/>
                  </a:lnTo>
                  <a:lnTo>
                    <a:pt x="95" y="333"/>
                  </a:lnTo>
                  <a:lnTo>
                    <a:pt x="105" y="345"/>
                  </a:lnTo>
                  <a:lnTo>
                    <a:pt x="111" y="361"/>
                  </a:lnTo>
                  <a:lnTo>
                    <a:pt x="115" y="374"/>
                  </a:lnTo>
                  <a:lnTo>
                    <a:pt x="115" y="393"/>
                  </a:lnTo>
                  <a:close/>
                  <a:moveTo>
                    <a:pt x="134" y="409"/>
                  </a:moveTo>
                  <a:lnTo>
                    <a:pt x="150" y="399"/>
                  </a:lnTo>
                  <a:lnTo>
                    <a:pt x="172" y="393"/>
                  </a:lnTo>
                  <a:lnTo>
                    <a:pt x="181" y="393"/>
                  </a:lnTo>
                  <a:lnTo>
                    <a:pt x="194" y="396"/>
                  </a:lnTo>
                  <a:lnTo>
                    <a:pt x="204" y="399"/>
                  </a:lnTo>
                  <a:lnTo>
                    <a:pt x="213" y="409"/>
                  </a:lnTo>
                  <a:lnTo>
                    <a:pt x="216" y="415"/>
                  </a:lnTo>
                  <a:lnTo>
                    <a:pt x="216" y="422"/>
                  </a:lnTo>
                  <a:lnTo>
                    <a:pt x="216" y="428"/>
                  </a:lnTo>
                  <a:lnTo>
                    <a:pt x="213" y="431"/>
                  </a:lnTo>
                  <a:lnTo>
                    <a:pt x="207" y="434"/>
                  </a:lnTo>
                  <a:lnTo>
                    <a:pt x="201" y="434"/>
                  </a:lnTo>
                  <a:lnTo>
                    <a:pt x="197" y="434"/>
                  </a:lnTo>
                  <a:lnTo>
                    <a:pt x="191" y="428"/>
                  </a:lnTo>
                  <a:lnTo>
                    <a:pt x="178" y="418"/>
                  </a:lnTo>
                  <a:lnTo>
                    <a:pt x="166" y="412"/>
                  </a:lnTo>
                  <a:lnTo>
                    <a:pt x="150" y="412"/>
                  </a:lnTo>
                  <a:lnTo>
                    <a:pt x="134" y="409"/>
                  </a:lnTo>
                  <a:close/>
                  <a:moveTo>
                    <a:pt x="95" y="396"/>
                  </a:moveTo>
                  <a:lnTo>
                    <a:pt x="80" y="409"/>
                  </a:lnTo>
                  <a:lnTo>
                    <a:pt x="60" y="418"/>
                  </a:lnTo>
                  <a:lnTo>
                    <a:pt x="51" y="422"/>
                  </a:lnTo>
                  <a:lnTo>
                    <a:pt x="38" y="422"/>
                  </a:lnTo>
                  <a:lnTo>
                    <a:pt x="25" y="418"/>
                  </a:lnTo>
                  <a:lnTo>
                    <a:pt x="16" y="412"/>
                  </a:lnTo>
                  <a:lnTo>
                    <a:pt x="13" y="406"/>
                  </a:lnTo>
                  <a:lnTo>
                    <a:pt x="9" y="399"/>
                  </a:lnTo>
                  <a:lnTo>
                    <a:pt x="9" y="393"/>
                  </a:lnTo>
                  <a:lnTo>
                    <a:pt x="13" y="390"/>
                  </a:lnTo>
                  <a:lnTo>
                    <a:pt x="19" y="387"/>
                  </a:lnTo>
                  <a:lnTo>
                    <a:pt x="22" y="384"/>
                  </a:lnTo>
                  <a:lnTo>
                    <a:pt x="29" y="384"/>
                  </a:lnTo>
                  <a:lnTo>
                    <a:pt x="35" y="387"/>
                  </a:lnTo>
                  <a:lnTo>
                    <a:pt x="48" y="396"/>
                  </a:lnTo>
                  <a:lnTo>
                    <a:pt x="64" y="399"/>
                  </a:lnTo>
                  <a:lnTo>
                    <a:pt x="80" y="396"/>
                  </a:lnTo>
                  <a:lnTo>
                    <a:pt x="95" y="396"/>
                  </a:lnTo>
                  <a:close/>
                  <a:moveTo>
                    <a:pt x="130" y="428"/>
                  </a:moveTo>
                  <a:lnTo>
                    <a:pt x="115" y="444"/>
                  </a:lnTo>
                  <a:lnTo>
                    <a:pt x="105" y="463"/>
                  </a:lnTo>
                  <a:lnTo>
                    <a:pt x="105" y="476"/>
                  </a:lnTo>
                  <a:lnTo>
                    <a:pt x="105" y="485"/>
                  </a:lnTo>
                  <a:lnTo>
                    <a:pt x="108" y="498"/>
                  </a:lnTo>
                  <a:lnTo>
                    <a:pt x="115" y="507"/>
                  </a:lnTo>
                  <a:lnTo>
                    <a:pt x="121" y="510"/>
                  </a:lnTo>
                  <a:lnTo>
                    <a:pt x="124" y="514"/>
                  </a:lnTo>
                  <a:lnTo>
                    <a:pt x="130" y="514"/>
                  </a:lnTo>
                  <a:lnTo>
                    <a:pt x="137" y="510"/>
                  </a:lnTo>
                  <a:lnTo>
                    <a:pt x="140" y="507"/>
                  </a:lnTo>
                  <a:lnTo>
                    <a:pt x="140" y="501"/>
                  </a:lnTo>
                  <a:lnTo>
                    <a:pt x="140" y="495"/>
                  </a:lnTo>
                  <a:lnTo>
                    <a:pt x="137" y="488"/>
                  </a:lnTo>
                  <a:lnTo>
                    <a:pt x="130" y="476"/>
                  </a:lnTo>
                  <a:lnTo>
                    <a:pt x="127" y="460"/>
                  </a:lnTo>
                  <a:lnTo>
                    <a:pt x="127" y="444"/>
                  </a:lnTo>
                  <a:lnTo>
                    <a:pt x="130" y="428"/>
                  </a:lnTo>
                  <a:close/>
                  <a:moveTo>
                    <a:pt x="92" y="431"/>
                  </a:moveTo>
                  <a:lnTo>
                    <a:pt x="95" y="434"/>
                  </a:lnTo>
                  <a:lnTo>
                    <a:pt x="102" y="437"/>
                  </a:lnTo>
                  <a:lnTo>
                    <a:pt x="105" y="434"/>
                  </a:lnTo>
                  <a:lnTo>
                    <a:pt x="111" y="431"/>
                  </a:lnTo>
                  <a:lnTo>
                    <a:pt x="115" y="428"/>
                  </a:lnTo>
                  <a:lnTo>
                    <a:pt x="115" y="422"/>
                  </a:lnTo>
                  <a:lnTo>
                    <a:pt x="115" y="418"/>
                  </a:lnTo>
                  <a:lnTo>
                    <a:pt x="111" y="412"/>
                  </a:lnTo>
                  <a:lnTo>
                    <a:pt x="105" y="409"/>
                  </a:lnTo>
                  <a:lnTo>
                    <a:pt x="102" y="409"/>
                  </a:lnTo>
                  <a:lnTo>
                    <a:pt x="95" y="409"/>
                  </a:lnTo>
                  <a:lnTo>
                    <a:pt x="92" y="412"/>
                  </a:lnTo>
                  <a:lnTo>
                    <a:pt x="89" y="418"/>
                  </a:lnTo>
                  <a:lnTo>
                    <a:pt x="86" y="422"/>
                  </a:lnTo>
                  <a:lnTo>
                    <a:pt x="89" y="428"/>
                  </a:lnTo>
                  <a:lnTo>
                    <a:pt x="92" y="431"/>
                  </a:lnTo>
                  <a:close/>
                  <a:moveTo>
                    <a:pt x="185" y="460"/>
                  </a:moveTo>
                  <a:lnTo>
                    <a:pt x="188" y="469"/>
                  </a:lnTo>
                  <a:lnTo>
                    <a:pt x="191" y="472"/>
                  </a:lnTo>
                  <a:lnTo>
                    <a:pt x="194" y="476"/>
                  </a:lnTo>
                  <a:lnTo>
                    <a:pt x="201" y="476"/>
                  </a:lnTo>
                  <a:lnTo>
                    <a:pt x="207" y="472"/>
                  </a:lnTo>
                  <a:lnTo>
                    <a:pt x="210" y="466"/>
                  </a:lnTo>
                  <a:lnTo>
                    <a:pt x="210" y="460"/>
                  </a:lnTo>
                  <a:lnTo>
                    <a:pt x="204" y="450"/>
                  </a:lnTo>
                  <a:lnTo>
                    <a:pt x="201" y="444"/>
                  </a:lnTo>
                  <a:lnTo>
                    <a:pt x="194" y="441"/>
                  </a:lnTo>
                  <a:lnTo>
                    <a:pt x="188" y="437"/>
                  </a:lnTo>
                  <a:lnTo>
                    <a:pt x="181" y="437"/>
                  </a:lnTo>
                  <a:lnTo>
                    <a:pt x="175" y="441"/>
                  </a:lnTo>
                  <a:lnTo>
                    <a:pt x="169" y="441"/>
                  </a:lnTo>
                  <a:lnTo>
                    <a:pt x="162" y="447"/>
                  </a:lnTo>
                  <a:lnTo>
                    <a:pt x="156" y="453"/>
                  </a:lnTo>
                  <a:lnTo>
                    <a:pt x="153" y="463"/>
                  </a:lnTo>
                  <a:lnTo>
                    <a:pt x="150" y="472"/>
                  </a:lnTo>
                  <a:lnTo>
                    <a:pt x="150" y="482"/>
                  </a:lnTo>
                  <a:lnTo>
                    <a:pt x="153" y="491"/>
                  </a:lnTo>
                  <a:lnTo>
                    <a:pt x="159" y="501"/>
                  </a:lnTo>
                  <a:lnTo>
                    <a:pt x="166" y="507"/>
                  </a:lnTo>
                  <a:lnTo>
                    <a:pt x="175" y="517"/>
                  </a:lnTo>
                  <a:lnTo>
                    <a:pt x="185" y="520"/>
                  </a:lnTo>
                  <a:lnTo>
                    <a:pt x="204" y="523"/>
                  </a:lnTo>
                  <a:lnTo>
                    <a:pt x="216" y="523"/>
                  </a:lnTo>
                  <a:lnTo>
                    <a:pt x="229" y="520"/>
                  </a:lnTo>
                  <a:lnTo>
                    <a:pt x="242" y="517"/>
                  </a:lnTo>
                  <a:lnTo>
                    <a:pt x="264" y="504"/>
                  </a:lnTo>
                  <a:lnTo>
                    <a:pt x="283" y="491"/>
                  </a:lnTo>
                  <a:lnTo>
                    <a:pt x="318" y="472"/>
                  </a:lnTo>
                  <a:lnTo>
                    <a:pt x="357" y="460"/>
                  </a:lnTo>
                  <a:lnTo>
                    <a:pt x="360" y="472"/>
                  </a:lnTo>
                  <a:lnTo>
                    <a:pt x="353" y="488"/>
                  </a:lnTo>
                  <a:lnTo>
                    <a:pt x="350" y="495"/>
                  </a:lnTo>
                  <a:lnTo>
                    <a:pt x="344" y="501"/>
                  </a:lnTo>
                  <a:lnTo>
                    <a:pt x="337" y="504"/>
                  </a:lnTo>
                  <a:lnTo>
                    <a:pt x="328" y="504"/>
                  </a:lnTo>
                  <a:lnTo>
                    <a:pt x="325" y="495"/>
                  </a:lnTo>
                  <a:lnTo>
                    <a:pt x="318" y="491"/>
                  </a:lnTo>
                  <a:lnTo>
                    <a:pt x="309" y="491"/>
                  </a:lnTo>
                  <a:lnTo>
                    <a:pt x="302" y="498"/>
                  </a:lnTo>
                  <a:lnTo>
                    <a:pt x="302" y="504"/>
                  </a:lnTo>
                  <a:lnTo>
                    <a:pt x="302" y="510"/>
                  </a:lnTo>
                  <a:lnTo>
                    <a:pt x="306" y="517"/>
                  </a:lnTo>
                  <a:lnTo>
                    <a:pt x="315" y="523"/>
                  </a:lnTo>
                  <a:lnTo>
                    <a:pt x="331" y="523"/>
                  </a:lnTo>
                  <a:lnTo>
                    <a:pt x="344" y="523"/>
                  </a:lnTo>
                  <a:lnTo>
                    <a:pt x="353" y="517"/>
                  </a:lnTo>
                  <a:lnTo>
                    <a:pt x="363" y="507"/>
                  </a:lnTo>
                  <a:lnTo>
                    <a:pt x="366" y="495"/>
                  </a:lnTo>
                  <a:lnTo>
                    <a:pt x="369" y="482"/>
                  </a:lnTo>
                  <a:lnTo>
                    <a:pt x="369" y="469"/>
                  </a:lnTo>
                  <a:lnTo>
                    <a:pt x="369" y="456"/>
                  </a:lnTo>
                  <a:lnTo>
                    <a:pt x="373" y="456"/>
                  </a:lnTo>
                  <a:lnTo>
                    <a:pt x="379" y="456"/>
                  </a:lnTo>
                  <a:lnTo>
                    <a:pt x="382" y="466"/>
                  </a:lnTo>
                  <a:lnTo>
                    <a:pt x="388" y="476"/>
                  </a:lnTo>
                  <a:lnTo>
                    <a:pt x="388" y="485"/>
                  </a:lnTo>
                  <a:lnTo>
                    <a:pt x="388" y="498"/>
                  </a:lnTo>
                  <a:lnTo>
                    <a:pt x="385" y="504"/>
                  </a:lnTo>
                  <a:lnTo>
                    <a:pt x="388" y="507"/>
                  </a:lnTo>
                  <a:lnTo>
                    <a:pt x="392" y="510"/>
                  </a:lnTo>
                  <a:lnTo>
                    <a:pt x="395" y="514"/>
                  </a:lnTo>
                  <a:lnTo>
                    <a:pt x="398" y="514"/>
                  </a:lnTo>
                  <a:lnTo>
                    <a:pt x="404" y="510"/>
                  </a:lnTo>
                  <a:lnTo>
                    <a:pt x="408" y="507"/>
                  </a:lnTo>
                  <a:lnTo>
                    <a:pt x="411" y="504"/>
                  </a:lnTo>
                  <a:lnTo>
                    <a:pt x="411" y="488"/>
                  </a:lnTo>
                  <a:lnTo>
                    <a:pt x="408" y="476"/>
                  </a:lnTo>
                  <a:lnTo>
                    <a:pt x="398" y="463"/>
                  </a:lnTo>
                  <a:lnTo>
                    <a:pt x="385" y="456"/>
                  </a:lnTo>
                  <a:lnTo>
                    <a:pt x="398" y="456"/>
                  </a:lnTo>
                  <a:lnTo>
                    <a:pt x="408" y="460"/>
                  </a:lnTo>
                  <a:lnTo>
                    <a:pt x="417" y="463"/>
                  </a:lnTo>
                  <a:lnTo>
                    <a:pt x="430" y="469"/>
                  </a:lnTo>
                  <a:lnTo>
                    <a:pt x="446" y="482"/>
                  </a:lnTo>
                  <a:lnTo>
                    <a:pt x="462" y="498"/>
                  </a:lnTo>
                  <a:lnTo>
                    <a:pt x="478" y="514"/>
                  </a:lnTo>
                  <a:lnTo>
                    <a:pt x="497" y="520"/>
                  </a:lnTo>
                  <a:lnTo>
                    <a:pt x="506" y="523"/>
                  </a:lnTo>
                  <a:lnTo>
                    <a:pt x="516" y="523"/>
                  </a:lnTo>
                  <a:lnTo>
                    <a:pt x="522" y="520"/>
                  </a:lnTo>
                  <a:lnTo>
                    <a:pt x="525" y="514"/>
                  </a:lnTo>
                  <a:lnTo>
                    <a:pt x="525" y="507"/>
                  </a:lnTo>
                  <a:lnTo>
                    <a:pt x="525" y="498"/>
                  </a:lnTo>
                  <a:lnTo>
                    <a:pt x="519" y="488"/>
                  </a:lnTo>
                  <a:lnTo>
                    <a:pt x="509" y="479"/>
                  </a:lnTo>
                  <a:lnTo>
                    <a:pt x="487" y="469"/>
                  </a:lnTo>
                  <a:lnTo>
                    <a:pt x="465" y="460"/>
                  </a:lnTo>
                  <a:lnTo>
                    <a:pt x="439" y="453"/>
                  </a:lnTo>
                  <a:lnTo>
                    <a:pt x="411" y="447"/>
                  </a:lnTo>
                  <a:lnTo>
                    <a:pt x="420" y="444"/>
                  </a:lnTo>
                  <a:lnTo>
                    <a:pt x="427" y="437"/>
                  </a:lnTo>
                  <a:lnTo>
                    <a:pt x="433" y="431"/>
                  </a:lnTo>
                  <a:lnTo>
                    <a:pt x="436" y="422"/>
                  </a:lnTo>
                  <a:lnTo>
                    <a:pt x="436" y="415"/>
                  </a:lnTo>
                  <a:lnTo>
                    <a:pt x="433" y="412"/>
                  </a:lnTo>
                  <a:lnTo>
                    <a:pt x="430" y="409"/>
                  </a:lnTo>
                  <a:lnTo>
                    <a:pt x="427" y="409"/>
                  </a:lnTo>
                  <a:lnTo>
                    <a:pt x="423" y="409"/>
                  </a:lnTo>
                  <a:lnTo>
                    <a:pt x="420" y="409"/>
                  </a:lnTo>
                  <a:lnTo>
                    <a:pt x="417" y="412"/>
                  </a:lnTo>
                  <a:lnTo>
                    <a:pt x="414" y="418"/>
                  </a:lnTo>
                  <a:lnTo>
                    <a:pt x="411" y="428"/>
                  </a:lnTo>
                  <a:lnTo>
                    <a:pt x="408" y="434"/>
                  </a:lnTo>
                  <a:lnTo>
                    <a:pt x="401" y="441"/>
                  </a:lnTo>
                  <a:lnTo>
                    <a:pt x="392" y="447"/>
                  </a:lnTo>
                  <a:lnTo>
                    <a:pt x="379" y="447"/>
                  </a:lnTo>
                  <a:lnTo>
                    <a:pt x="366" y="447"/>
                  </a:lnTo>
                  <a:lnTo>
                    <a:pt x="363" y="434"/>
                  </a:lnTo>
                  <a:lnTo>
                    <a:pt x="357" y="425"/>
                  </a:lnTo>
                  <a:lnTo>
                    <a:pt x="350" y="418"/>
                  </a:lnTo>
                  <a:lnTo>
                    <a:pt x="344" y="412"/>
                  </a:lnTo>
                  <a:lnTo>
                    <a:pt x="325" y="403"/>
                  </a:lnTo>
                  <a:lnTo>
                    <a:pt x="306" y="396"/>
                  </a:lnTo>
                  <a:lnTo>
                    <a:pt x="287" y="399"/>
                  </a:lnTo>
                  <a:lnTo>
                    <a:pt x="264" y="406"/>
                  </a:lnTo>
                  <a:lnTo>
                    <a:pt x="255" y="412"/>
                  </a:lnTo>
                  <a:lnTo>
                    <a:pt x="245" y="418"/>
                  </a:lnTo>
                  <a:lnTo>
                    <a:pt x="239" y="428"/>
                  </a:lnTo>
                  <a:lnTo>
                    <a:pt x="232" y="437"/>
                  </a:lnTo>
                  <a:lnTo>
                    <a:pt x="245" y="431"/>
                  </a:lnTo>
                  <a:lnTo>
                    <a:pt x="258" y="428"/>
                  </a:lnTo>
                  <a:lnTo>
                    <a:pt x="274" y="428"/>
                  </a:lnTo>
                  <a:lnTo>
                    <a:pt x="283" y="431"/>
                  </a:lnTo>
                  <a:lnTo>
                    <a:pt x="293" y="425"/>
                  </a:lnTo>
                  <a:lnTo>
                    <a:pt x="302" y="418"/>
                  </a:lnTo>
                  <a:lnTo>
                    <a:pt x="312" y="415"/>
                  </a:lnTo>
                  <a:lnTo>
                    <a:pt x="322" y="418"/>
                  </a:lnTo>
                  <a:lnTo>
                    <a:pt x="331" y="422"/>
                  </a:lnTo>
                  <a:lnTo>
                    <a:pt x="341" y="428"/>
                  </a:lnTo>
                  <a:lnTo>
                    <a:pt x="347" y="437"/>
                  </a:lnTo>
                  <a:lnTo>
                    <a:pt x="353" y="447"/>
                  </a:lnTo>
                  <a:lnTo>
                    <a:pt x="318" y="450"/>
                  </a:lnTo>
                  <a:lnTo>
                    <a:pt x="290" y="460"/>
                  </a:lnTo>
                  <a:lnTo>
                    <a:pt x="261" y="469"/>
                  </a:lnTo>
                  <a:lnTo>
                    <a:pt x="239" y="485"/>
                  </a:lnTo>
                  <a:lnTo>
                    <a:pt x="245" y="472"/>
                  </a:lnTo>
                  <a:lnTo>
                    <a:pt x="255" y="460"/>
                  </a:lnTo>
                  <a:lnTo>
                    <a:pt x="264" y="450"/>
                  </a:lnTo>
                  <a:lnTo>
                    <a:pt x="277" y="441"/>
                  </a:lnTo>
                  <a:lnTo>
                    <a:pt x="258" y="447"/>
                  </a:lnTo>
                  <a:lnTo>
                    <a:pt x="239" y="456"/>
                  </a:lnTo>
                  <a:lnTo>
                    <a:pt x="220" y="476"/>
                  </a:lnTo>
                  <a:lnTo>
                    <a:pt x="204" y="498"/>
                  </a:lnTo>
                  <a:lnTo>
                    <a:pt x="191" y="498"/>
                  </a:lnTo>
                  <a:lnTo>
                    <a:pt x="181" y="495"/>
                  </a:lnTo>
                  <a:lnTo>
                    <a:pt x="172" y="488"/>
                  </a:lnTo>
                  <a:lnTo>
                    <a:pt x="169" y="482"/>
                  </a:lnTo>
                  <a:lnTo>
                    <a:pt x="169" y="472"/>
                  </a:lnTo>
                  <a:lnTo>
                    <a:pt x="172" y="463"/>
                  </a:lnTo>
                  <a:lnTo>
                    <a:pt x="178" y="460"/>
                  </a:lnTo>
                  <a:lnTo>
                    <a:pt x="185" y="46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4"/>
            <p:cNvSpPr>
              <a:spLocks noEditPoints="1"/>
            </p:cNvSpPr>
            <p:nvPr/>
          </p:nvSpPr>
          <p:spPr bwMode="auto">
            <a:xfrm>
              <a:off x="2700" y="8167"/>
              <a:ext cx="7153" cy="15"/>
            </a:xfrm>
            <a:custGeom>
              <a:avLst/>
              <a:gdLst/>
              <a:ahLst/>
              <a:cxnLst>
                <a:cxn ang="0">
                  <a:pos x="2261" y="10"/>
                </a:cxn>
                <a:cxn ang="0">
                  <a:pos x="2226" y="10"/>
                </a:cxn>
                <a:cxn ang="0">
                  <a:pos x="2207" y="10"/>
                </a:cxn>
                <a:cxn ang="0">
                  <a:pos x="2130" y="10"/>
                </a:cxn>
                <a:cxn ang="0">
                  <a:pos x="2092" y="10"/>
                </a:cxn>
                <a:cxn ang="0">
                  <a:pos x="2073" y="10"/>
                </a:cxn>
                <a:cxn ang="0">
                  <a:pos x="1997" y="10"/>
                </a:cxn>
                <a:cxn ang="0">
                  <a:pos x="1959" y="10"/>
                </a:cxn>
                <a:cxn ang="0">
                  <a:pos x="1939" y="10"/>
                </a:cxn>
                <a:cxn ang="0">
                  <a:pos x="1863" y="10"/>
                </a:cxn>
                <a:cxn ang="0">
                  <a:pos x="1825" y="10"/>
                </a:cxn>
                <a:cxn ang="0">
                  <a:pos x="1806" y="10"/>
                </a:cxn>
                <a:cxn ang="0">
                  <a:pos x="1729" y="10"/>
                </a:cxn>
                <a:cxn ang="0">
                  <a:pos x="1691" y="10"/>
                </a:cxn>
                <a:cxn ang="0">
                  <a:pos x="1672" y="10"/>
                </a:cxn>
                <a:cxn ang="0">
                  <a:pos x="1599" y="10"/>
                </a:cxn>
                <a:cxn ang="0">
                  <a:pos x="1560" y="10"/>
                </a:cxn>
                <a:cxn ang="0">
                  <a:pos x="1541" y="10"/>
                </a:cxn>
                <a:cxn ang="0">
                  <a:pos x="1465" y="10"/>
                </a:cxn>
                <a:cxn ang="0">
                  <a:pos x="1427" y="10"/>
                </a:cxn>
                <a:cxn ang="0">
                  <a:pos x="1408" y="10"/>
                </a:cxn>
                <a:cxn ang="0">
                  <a:pos x="1331" y="10"/>
                </a:cxn>
                <a:cxn ang="0">
                  <a:pos x="1293" y="10"/>
                </a:cxn>
                <a:cxn ang="0">
                  <a:pos x="1274" y="10"/>
                </a:cxn>
                <a:cxn ang="0">
                  <a:pos x="1197" y="10"/>
                </a:cxn>
                <a:cxn ang="0">
                  <a:pos x="1159" y="10"/>
                </a:cxn>
                <a:cxn ang="0">
                  <a:pos x="1140" y="10"/>
                </a:cxn>
                <a:cxn ang="0">
                  <a:pos x="1064" y="10"/>
                </a:cxn>
                <a:cxn ang="0">
                  <a:pos x="1029" y="10"/>
                </a:cxn>
                <a:cxn ang="0">
                  <a:pos x="1010" y="10"/>
                </a:cxn>
                <a:cxn ang="0">
                  <a:pos x="933" y="10"/>
                </a:cxn>
                <a:cxn ang="0">
                  <a:pos x="895" y="10"/>
                </a:cxn>
                <a:cxn ang="0">
                  <a:pos x="876" y="10"/>
                </a:cxn>
                <a:cxn ang="0">
                  <a:pos x="799" y="10"/>
                </a:cxn>
                <a:cxn ang="0">
                  <a:pos x="761" y="10"/>
                </a:cxn>
                <a:cxn ang="0">
                  <a:pos x="742" y="10"/>
                </a:cxn>
                <a:cxn ang="0">
                  <a:pos x="666" y="10"/>
                </a:cxn>
                <a:cxn ang="0">
                  <a:pos x="627" y="10"/>
                </a:cxn>
                <a:cxn ang="0">
                  <a:pos x="608" y="10"/>
                </a:cxn>
                <a:cxn ang="0">
                  <a:pos x="532" y="10"/>
                </a:cxn>
                <a:cxn ang="0">
                  <a:pos x="494" y="10"/>
                </a:cxn>
                <a:cxn ang="0">
                  <a:pos x="475" y="10"/>
                </a:cxn>
                <a:cxn ang="0">
                  <a:pos x="401" y="10"/>
                </a:cxn>
                <a:cxn ang="0">
                  <a:pos x="363" y="10"/>
                </a:cxn>
                <a:cxn ang="0">
                  <a:pos x="344" y="10"/>
                </a:cxn>
                <a:cxn ang="0">
                  <a:pos x="268" y="10"/>
                </a:cxn>
                <a:cxn ang="0">
                  <a:pos x="229" y="10"/>
                </a:cxn>
                <a:cxn ang="0">
                  <a:pos x="210" y="10"/>
                </a:cxn>
                <a:cxn ang="0">
                  <a:pos x="134" y="10"/>
                </a:cxn>
                <a:cxn ang="0">
                  <a:pos x="96" y="10"/>
                </a:cxn>
                <a:cxn ang="0">
                  <a:pos x="77" y="10"/>
                </a:cxn>
                <a:cxn ang="0">
                  <a:pos x="0" y="10"/>
                </a:cxn>
              </a:cxnLst>
              <a:rect l="0" t="0" r="r" b="b"/>
              <a:pathLst>
                <a:path w="2309" h="10">
                  <a:moveTo>
                    <a:pt x="2261" y="10"/>
                  </a:moveTo>
                  <a:lnTo>
                    <a:pt x="2261" y="0"/>
                  </a:lnTo>
                  <a:lnTo>
                    <a:pt x="2309" y="0"/>
                  </a:lnTo>
                  <a:lnTo>
                    <a:pt x="2309" y="10"/>
                  </a:lnTo>
                  <a:lnTo>
                    <a:pt x="2261" y="10"/>
                  </a:lnTo>
                  <a:close/>
                  <a:moveTo>
                    <a:pt x="2226" y="10"/>
                  </a:moveTo>
                  <a:lnTo>
                    <a:pt x="2226" y="0"/>
                  </a:lnTo>
                  <a:lnTo>
                    <a:pt x="2236" y="0"/>
                  </a:lnTo>
                  <a:lnTo>
                    <a:pt x="2236" y="10"/>
                  </a:lnTo>
                  <a:lnTo>
                    <a:pt x="2226" y="10"/>
                  </a:lnTo>
                  <a:close/>
                  <a:moveTo>
                    <a:pt x="2207" y="10"/>
                  </a:moveTo>
                  <a:lnTo>
                    <a:pt x="2207" y="0"/>
                  </a:lnTo>
                  <a:lnTo>
                    <a:pt x="2216" y="0"/>
                  </a:lnTo>
                  <a:lnTo>
                    <a:pt x="2216" y="10"/>
                  </a:lnTo>
                  <a:lnTo>
                    <a:pt x="2207" y="10"/>
                  </a:lnTo>
                  <a:close/>
                  <a:moveTo>
                    <a:pt x="2130" y="10"/>
                  </a:moveTo>
                  <a:lnTo>
                    <a:pt x="2130" y="0"/>
                  </a:lnTo>
                  <a:lnTo>
                    <a:pt x="2178" y="0"/>
                  </a:lnTo>
                  <a:lnTo>
                    <a:pt x="2178" y="10"/>
                  </a:lnTo>
                  <a:lnTo>
                    <a:pt x="2130" y="10"/>
                  </a:lnTo>
                  <a:close/>
                  <a:moveTo>
                    <a:pt x="2092" y="10"/>
                  </a:moveTo>
                  <a:lnTo>
                    <a:pt x="2092" y="0"/>
                  </a:lnTo>
                  <a:lnTo>
                    <a:pt x="2102" y="0"/>
                  </a:lnTo>
                  <a:lnTo>
                    <a:pt x="2102" y="10"/>
                  </a:lnTo>
                  <a:lnTo>
                    <a:pt x="2092" y="10"/>
                  </a:lnTo>
                  <a:close/>
                  <a:moveTo>
                    <a:pt x="2073" y="10"/>
                  </a:moveTo>
                  <a:lnTo>
                    <a:pt x="2073" y="0"/>
                  </a:lnTo>
                  <a:lnTo>
                    <a:pt x="2083" y="0"/>
                  </a:lnTo>
                  <a:lnTo>
                    <a:pt x="2083" y="10"/>
                  </a:lnTo>
                  <a:lnTo>
                    <a:pt x="2073" y="10"/>
                  </a:lnTo>
                  <a:close/>
                  <a:moveTo>
                    <a:pt x="1997" y="10"/>
                  </a:moveTo>
                  <a:lnTo>
                    <a:pt x="1997" y="0"/>
                  </a:lnTo>
                  <a:lnTo>
                    <a:pt x="2045" y="0"/>
                  </a:lnTo>
                  <a:lnTo>
                    <a:pt x="2045" y="10"/>
                  </a:lnTo>
                  <a:lnTo>
                    <a:pt x="1997" y="10"/>
                  </a:lnTo>
                  <a:close/>
                  <a:moveTo>
                    <a:pt x="1959" y="10"/>
                  </a:moveTo>
                  <a:lnTo>
                    <a:pt x="1959" y="0"/>
                  </a:lnTo>
                  <a:lnTo>
                    <a:pt x="1968" y="0"/>
                  </a:lnTo>
                  <a:lnTo>
                    <a:pt x="1968" y="10"/>
                  </a:lnTo>
                  <a:lnTo>
                    <a:pt x="1959" y="10"/>
                  </a:lnTo>
                  <a:close/>
                  <a:moveTo>
                    <a:pt x="1939" y="10"/>
                  </a:moveTo>
                  <a:lnTo>
                    <a:pt x="1939" y="0"/>
                  </a:lnTo>
                  <a:lnTo>
                    <a:pt x="1949" y="0"/>
                  </a:lnTo>
                  <a:lnTo>
                    <a:pt x="1949" y="10"/>
                  </a:lnTo>
                  <a:lnTo>
                    <a:pt x="1939" y="10"/>
                  </a:lnTo>
                  <a:close/>
                  <a:moveTo>
                    <a:pt x="1863" y="10"/>
                  </a:moveTo>
                  <a:lnTo>
                    <a:pt x="1863" y="0"/>
                  </a:lnTo>
                  <a:lnTo>
                    <a:pt x="1911" y="0"/>
                  </a:lnTo>
                  <a:lnTo>
                    <a:pt x="1911" y="10"/>
                  </a:lnTo>
                  <a:lnTo>
                    <a:pt x="1863" y="10"/>
                  </a:lnTo>
                  <a:close/>
                  <a:moveTo>
                    <a:pt x="1825" y="10"/>
                  </a:moveTo>
                  <a:lnTo>
                    <a:pt x="1825" y="0"/>
                  </a:lnTo>
                  <a:lnTo>
                    <a:pt x="1834" y="0"/>
                  </a:lnTo>
                  <a:lnTo>
                    <a:pt x="1834" y="10"/>
                  </a:lnTo>
                  <a:lnTo>
                    <a:pt x="1825" y="10"/>
                  </a:lnTo>
                  <a:close/>
                  <a:moveTo>
                    <a:pt x="1806" y="10"/>
                  </a:moveTo>
                  <a:lnTo>
                    <a:pt x="1806" y="0"/>
                  </a:lnTo>
                  <a:lnTo>
                    <a:pt x="1815" y="0"/>
                  </a:lnTo>
                  <a:lnTo>
                    <a:pt x="1815" y="10"/>
                  </a:lnTo>
                  <a:lnTo>
                    <a:pt x="1806" y="10"/>
                  </a:lnTo>
                  <a:close/>
                  <a:moveTo>
                    <a:pt x="1729" y="10"/>
                  </a:moveTo>
                  <a:lnTo>
                    <a:pt x="1729" y="0"/>
                  </a:lnTo>
                  <a:lnTo>
                    <a:pt x="1777" y="0"/>
                  </a:lnTo>
                  <a:lnTo>
                    <a:pt x="1777" y="10"/>
                  </a:lnTo>
                  <a:lnTo>
                    <a:pt x="1729" y="10"/>
                  </a:lnTo>
                  <a:close/>
                  <a:moveTo>
                    <a:pt x="1691" y="10"/>
                  </a:moveTo>
                  <a:lnTo>
                    <a:pt x="1691" y="0"/>
                  </a:lnTo>
                  <a:lnTo>
                    <a:pt x="1701" y="0"/>
                  </a:lnTo>
                  <a:lnTo>
                    <a:pt x="1701" y="10"/>
                  </a:lnTo>
                  <a:lnTo>
                    <a:pt x="1691" y="10"/>
                  </a:lnTo>
                  <a:close/>
                  <a:moveTo>
                    <a:pt x="1672" y="10"/>
                  </a:moveTo>
                  <a:lnTo>
                    <a:pt x="1672" y="0"/>
                  </a:lnTo>
                  <a:lnTo>
                    <a:pt x="1681" y="0"/>
                  </a:lnTo>
                  <a:lnTo>
                    <a:pt x="1681" y="10"/>
                  </a:lnTo>
                  <a:lnTo>
                    <a:pt x="1672" y="10"/>
                  </a:lnTo>
                  <a:close/>
                  <a:moveTo>
                    <a:pt x="1599" y="10"/>
                  </a:moveTo>
                  <a:lnTo>
                    <a:pt x="1599" y="0"/>
                  </a:lnTo>
                  <a:lnTo>
                    <a:pt x="1643" y="0"/>
                  </a:lnTo>
                  <a:lnTo>
                    <a:pt x="1643" y="10"/>
                  </a:lnTo>
                  <a:lnTo>
                    <a:pt x="1599" y="10"/>
                  </a:lnTo>
                  <a:close/>
                  <a:moveTo>
                    <a:pt x="1560" y="10"/>
                  </a:moveTo>
                  <a:lnTo>
                    <a:pt x="1560" y="0"/>
                  </a:lnTo>
                  <a:lnTo>
                    <a:pt x="1570" y="0"/>
                  </a:lnTo>
                  <a:lnTo>
                    <a:pt x="1570" y="10"/>
                  </a:lnTo>
                  <a:lnTo>
                    <a:pt x="1560" y="10"/>
                  </a:lnTo>
                  <a:close/>
                  <a:moveTo>
                    <a:pt x="1541" y="10"/>
                  </a:moveTo>
                  <a:lnTo>
                    <a:pt x="1541" y="0"/>
                  </a:lnTo>
                  <a:lnTo>
                    <a:pt x="1551" y="0"/>
                  </a:lnTo>
                  <a:lnTo>
                    <a:pt x="1551" y="10"/>
                  </a:lnTo>
                  <a:lnTo>
                    <a:pt x="1541" y="10"/>
                  </a:lnTo>
                  <a:close/>
                  <a:moveTo>
                    <a:pt x="1465" y="10"/>
                  </a:moveTo>
                  <a:lnTo>
                    <a:pt x="1465" y="0"/>
                  </a:lnTo>
                  <a:lnTo>
                    <a:pt x="1513" y="0"/>
                  </a:lnTo>
                  <a:lnTo>
                    <a:pt x="1513" y="10"/>
                  </a:lnTo>
                  <a:lnTo>
                    <a:pt x="1465" y="10"/>
                  </a:lnTo>
                  <a:close/>
                  <a:moveTo>
                    <a:pt x="1427" y="10"/>
                  </a:moveTo>
                  <a:lnTo>
                    <a:pt x="1427" y="0"/>
                  </a:lnTo>
                  <a:lnTo>
                    <a:pt x="1436" y="0"/>
                  </a:lnTo>
                  <a:lnTo>
                    <a:pt x="1436" y="10"/>
                  </a:lnTo>
                  <a:lnTo>
                    <a:pt x="1427" y="10"/>
                  </a:lnTo>
                  <a:close/>
                  <a:moveTo>
                    <a:pt x="1408" y="10"/>
                  </a:moveTo>
                  <a:lnTo>
                    <a:pt x="1408" y="0"/>
                  </a:lnTo>
                  <a:lnTo>
                    <a:pt x="1417" y="0"/>
                  </a:lnTo>
                  <a:lnTo>
                    <a:pt x="1417" y="10"/>
                  </a:lnTo>
                  <a:lnTo>
                    <a:pt x="1408" y="10"/>
                  </a:lnTo>
                  <a:close/>
                  <a:moveTo>
                    <a:pt x="1331" y="10"/>
                  </a:moveTo>
                  <a:lnTo>
                    <a:pt x="1331" y="0"/>
                  </a:lnTo>
                  <a:lnTo>
                    <a:pt x="1379" y="0"/>
                  </a:lnTo>
                  <a:lnTo>
                    <a:pt x="1379" y="10"/>
                  </a:lnTo>
                  <a:lnTo>
                    <a:pt x="1331" y="10"/>
                  </a:lnTo>
                  <a:close/>
                  <a:moveTo>
                    <a:pt x="1293" y="10"/>
                  </a:moveTo>
                  <a:lnTo>
                    <a:pt x="1293" y="0"/>
                  </a:lnTo>
                  <a:lnTo>
                    <a:pt x="1303" y="0"/>
                  </a:lnTo>
                  <a:lnTo>
                    <a:pt x="1303" y="10"/>
                  </a:lnTo>
                  <a:lnTo>
                    <a:pt x="1293" y="10"/>
                  </a:lnTo>
                  <a:close/>
                  <a:moveTo>
                    <a:pt x="1274" y="10"/>
                  </a:moveTo>
                  <a:lnTo>
                    <a:pt x="1274" y="0"/>
                  </a:lnTo>
                  <a:lnTo>
                    <a:pt x="1283" y="0"/>
                  </a:lnTo>
                  <a:lnTo>
                    <a:pt x="1283" y="10"/>
                  </a:lnTo>
                  <a:lnTo>
                    <a:pt x="1274" y="10"/>
                  </a:lnTo>
                  <a:close/>
                  <a:moveTo>
                    <a:pt x="1197" y="10"/>
                  </a:moveTo>
                  <a:lnTo>
                    <a:pt x="1197" y="0"/>
                  </a:lnTo>
                  <a:lnTo>
                    <a:pt x="1245" y="0"/>
                  </a:lnTo>
                  <a:lnTo>
                    <a:pt x="1245" y="10"/>
                  </a:lnTo>
                  <a:lnTo>
                    <a:pt x="1197" y="10"/>
                  </a:lnTo>
                  <a:close/>
                  <a:moveTo>
                    <a:pt x="1159" y="10"/>
                  </a:moveTo>
                  <a:lnTo>
                    <a:pt x="1159" y="0"/>
                  </a:lnTo>
                  <a:lnTo>
                    <a:pt x="1169" y="0"/>
                  </a:lnTo>
                  <a:lnTo>
                    <a:pt x="1169" y="10"/>
                  </a:lnTo>
                  <a:lnTo>
                    <a:pt x="1159" y="10"/>
                  </a:lnTo>
                  <a:close/>
                  <a:moveTo>
                    <a:pt x="1140" y="10"/>
                  </a:moveTo>
                  <a:lnTo>
                    <a:pt x="1140" y="0"/>
                  </a:lnTo>
                  <a:lnTo>
                    <a:pt x="1150" y="0"/>
                  </a:lnTo>
                  <a:lnTo>
                    <a:pt x="1150" y="10"/>
                  </a:lnTo>
                  <a:lnTo>
                    <a:pt x="1140" y="10"/>
                  </a:lnTo>
                  <a:close/>
                  <a:moveTo>
                    <a:pt x="1064" y="10"/>
                  </a:moveTo>
                  <a:lnTo>
                    <a:pt x="1064" y="0"/>
                  </a:lnTo>
                  <a:lnTo>
                    <a:pt x="1111" y="0"/>
                  </a:lnTo>
                  <a:lnTo>
                    <a:pt x="1111" y="10"/>
                  </a:lnTo>
                  <a:lnTo>
                    <a:pt x="1064" y="10"/>
                  </a:lnTo>
                  <a:close/>
                  <a:moveTo>
                    <a:pt x="1029" y="10"/>
                  </a:moveTo>
                  <a:lnTo>
                    <a:pt x="1029" y="0"/>
                  </a:lnTo>
                  <a:lnTo>
                    <a:pt x="1035" y="0"/>
                  </a:lnTo>
                  <a:lnTo>
                    <a:pt x="1035" y="10"/>
                  </a:lnTo>
                  <a:lnTo>
                    <a:pt x="1029" y="10"/>
                  </a:lnTo>
                  <a:close/>
                  <a:moveTo>
                    <a:pt x="1010" y="10"/>
                  </a:moveTo>
                  <a:lnTo>
                    <a:pt x="1010" y="0"/>
                  </a:lnTo>
                  <a:lnTo>
                    <a:pt x="1019" y="0"/>
                  </a:lnTo>
                  <a:lnTo>
                    <a:pt x="1019" y="10"/>
                  </a:lnTo>
                  <a:lnTo>
                    <a:pt x="1010" y="10"/>
                  </a:lnTo>
                  <a:close/>
                  <a:moveTo>
                    <a:pt x="933" y="10"/>
                  </a:moveTo>
                  <a:lnTo>
                    <a:pt x="933" y="0"/>
                  </a:lnTo>
                  <a:lnTo>
                    <a:pt x="981" y="0"/>
                  </a:lnTo>
                  <a:lnTo>
                    <a:pt x="981" y="10"/>
                  </a:lnTo>
                  <a:lnTo>
                    <a:pt x="933" y="10"/>
                  </a:lnTo>
                  <a:close/>
                  <a:moveTo>
                    <a:pt x="895" y="10"/>
                  </a:moveTo>
                  <a:lnTo>
                    <a:pt x="895" y="0"/>
                  </a:lnTo>
                  <a:lnTo>
                    <a:pt x="904" y="0"/>
                  </a:lnTo>
                  <a:lnTo>
                    <a:pt x="904" y="10"/>
                  </a:lnTo>
                  <a:lnTo>
                    <a:pt x="895" y="10"/>
                  </a:lnTo>
                  <a:close/>
                  <a:moveTo>
                    <a:pt x="876" y="10"/>
                  </a:moveTo>
                  <a:lnTo>
                    <a:pt x="876" y="0"/>
                  </a:lnTo>
                  <a:lnTo>
                    <a:pt x="885" y="0"/>
                  </a:lnTo>
                  <a:lnTo>
                    <a:pt x="885" y="10"/>
                  </a:lnTo>
                  <a:lnTo>
                    <a:pt x="876" y="10"/>
                  </a:lnTo>
                  <a:close/>
                  <a:moveTo>
                    <a:pt x="799" y="10"/>
                  </a:moveTo>
                  <a:lnTo>
                    <a:pt x="799" y="0"/>
                  </a:lnTo>
                  <a:lnTo>
                    <a:pt x="847" y="0"/>
                  </a:lnTo>
                  <a:lnTo>
                    <a:pt x="847" y="10"/>
                  </a:lnTo>
                  <a:lnTo>
                    <a:pt x="799" y="10"/>
                  </a:lnTo>
                  <a:close/>
                  <a:moveTo>
                    <a:pt x="761" y="10"/>
                  </a:moveTo>
                  <a:lnTo>
                    <a:pt x="761" y="0"/>
                  </a:lnTo>
                  <a:lnTo>
                    <a:pt x="771" y="0"/>
                  </a:lnTo>
                  <a:lnTo>
                    <a:pt x="771" y="10"/>
                  </a:lnTo>
                  <a:lnTo>
                    <a:pt x="761" y="10"/>
                  </a:lnTo>
                  <a:close/>
                  <a:moveTo>
                    <a:pt x="742" y="10"/>
                  </a:moveTo>
                  <a:lnTo>
                    <a:pt x="742" y="0"/>
                  </a:lnTo>
                  <a:lnTo>
                    <a:pt x="752" y="0"/>
                  </a:lnTo>
                  <a:lnTo>
                    <a:pt x="752" y="10"/>
                  </a:lnTo>
                  <a:lnTo>
                    <a:pt x="742" y="10"/>
                  </a:lnTo>
                  <a:close/>
                  <a:moveTo>
                    <a:pt x="666" y="10"/>
                  </a:moveTo>
                  <a:lnTo>
                    <a:pt x="666" y="0"/>
                  </a:lnTo>
                  <a:lnTo>
                    <a:pt x="713" y="0"/>
                  </a:lnTo>
                  <a:lnTo>
                    <a:pt x="713" y="10"/>
                  </a:lnTo>
                  <a:lnTo>
                    <a:pt x="666" y="10"/>
                  </a:lnTo>
                  <a:close/>
                  <a:moveTo>
                    <a:pt x="627" y="10"/>
                  </a:moveTo>
                  <a:lnTo>
                    <a:pt x="627" y="0"/>
                  </a:lnTo>
                  <a:lnTo>
                    <a:pt x="637" y="0"/>
                  </a:lnTo>
                  <a:lnTo>
                    <a:pt x="637" y="10"/>
                  </a:lnTo>
                  <a:lnTo>
                    <a:pt x="627" y="10"/>
                  </a:lnTo>
                  <a:close/>
                  <a:moveTo>
                    <a:pt x="608" y="10"/>
                  </a:moveTo>
                  <a:lnTo>
                    <a:pt x="608" y="0"/>
                  </a:lnTo>
                  <a:lnTo>
                    <a:pt x="618" y="0"/>
                  </a:lnTo>
                  <a:lnTo>
                    <a:pt x="618" y="10"/>
                  </a:lnTo>
                  <a:lnTo>
                    <a:pt x="608" y="10"/>
                  </a:lnTo>
                  <a:close/>
                  <a:moveTo>
                    <a:pt x="532" y="10"/>
                  </a:moveTo>
                  <a:lnTo>
                    <a:pt x="532" y="0"/>
                  </a:lnTo>
                  <a:lnTo>
                    <a:pt x="580" y="0"/>
                  </a:lnTo>
                  <a:lnTo>
                    <a:pt x="580" y="10"/>
                  </a:lnTo>
                  <a:lnTo>
                    <a:pt x="532" y="10"/>
                  </a:lnTo>
                  <a:close/>
                  <a:moveTo>
                    <a:pt x="494" y="10"/>
                  </a:moveTo>
                  <a:lnTo>
                    <a:pt x="494" y="0"/>
                  </a:lnTo>
                  <a:lnTo>
                    <a:pt x="503" y="0"/>
                  </a:lnTo>
                  <a:lnTo>
                    <a:pt x="503" y="10"/>
                  </a:lnTo>
                  <a:lnTo>
                    <a:pt x="494" y="10"/>
                  </a:lnTo>
                  <a:close/>
                  <a:moveTo>
                    <a:pt x="475" y="10"/>
                  </a:moveTo>
                  <a:lnTo>
                    <a:pt x="475" y="0"/>
                  </a:lnTo>
                  <a:lnTo>
                    <a:pt x="484" y="0"/>
                  </a:lnTo>
                  <a:lnTo>
                    <a:pt x="484" y="10"/>
                  </a:lnTo>
                  <a:lnTo>
                    <a:pt x="475" y="10"/>
                  </a:lnTo>
                  <a:close/>
                  <a:moveTo>
                    <a:pt x="401" y="10"/>
                  </a:moveTo>
                  <a:lnTo>
                    <a:pt x="401" y="0"/>
                  </a:lnTo>
                  <a:lnTo>
                    <a:pt x="446" y="0"/>
                  </a:lnTo>
                  <a:lnTo>
                    <a:pt x="446" y="10"/>
                  </a:lnTo>
                  <a:lnTo>
                    <a:pt x="401" y="10"/>
                  </a:lnTo>
                  <a:close/>
                  <a:moveTo>
                    <a:pt x="363" y="10"/>
                  </a:moveTo>
                  <a:lnTo>
                    <a:pt x="363" y="0"/>
                  </a:lnTo>
                  <a:lnTo>
                    <a:pt x="373" y="0"/>
                  </a:lnTo>
                  <a:lnTo>
                    <a:pt x="373" y="10"/>
                  </a:lnTo>
                  <a:lnTo>
                    <a:pt x="363" y="10"/>
                  </a:lnTo>
                  <a:close/>
                  <a:moveTo>
                    <a:pt x="344" y="10"/>
                  </a:moveTo>
                  <a:lnTo>
                    <a:pt x="344" y="0"/>
                  </a:lnTo>
                  <a:lnTo>
                    <a:pt x="354" y="0"/>
                  </a:lnTo>
                  <a:lnTo>
                    <a:pt x="354" y="10"/>
                  </a:lnTo>
                  <a:lnTo>
                    <a:pt x="344" y="10"/>
                  </a:lnTo>
                  <a:close/>
                  <a:moveTo>
                    <a:pt x="268" y="10"/>
                  </a:moveTo>
                  <a:lnTo>
                    <a:pt x="268" y="0"/>
                  </a:lnTo>
                  <a:lnTo>
                    <a:pt x="315" y="0"/>
                  </a:lnTo>
                  <a:lnTo>
                    <a:pt x="315" y="10"/>
                  </a:lnTo>
                  <a:lnTo>
                    <a:pt x="268" y="10"/>
                  </a:lnTo>
                  <a:close/>
                  <a:moveTo>
                    <a:pt x="229" y="10"/>
                  </a:moveTo>
                  <a:lnTo>
                    <a:pt x="229" y="0"/>
                  </a:lnTo>
                  <a:lnTo>
                    <a:pt x="239" y="0"/>
                  </a:lnTo>
                  <a:lnTo>
                    <a:pt x="239" y="10"/>
                  </a:lnTo>
                  <a:lnTo>
                    <a:pt x="229" y="10"/>
                  </a:lnTo>
                  <a:close/>
                  <a:moveTo>
                    <a:pt x="210" y="10"/>
                  </a:moveTo>
                  <a:lnTo>
                    <a:pt x="210" y="0"/>
                  </a:lnTo>
                  <a:lnTo>
                    <a:pt x="220" y="0"/>
                  </a:lnTo>
                  <a:lnTo>
                    <a:pt x="220" y="10"/>
                  </a:lnTo>
                  <a:lnTo>
                    <a:pt x="210" y="10"/>
                  </a:lnTo>
                  <a:close/>
                  <a:moveTo>
                    <a:pt x="134" y="10"/>
                  </a:moveTo>
                  <a:lnTo>
                    <a:pt x="134" y="0"/>
                  </a:lnTo>
                  <a:lnTo>
                    <a:pt x="182" y="0"/>
                  </a:lnTo>
                  <a:lnTo>
                    <a:pt x="182" y="10"/>
                  </a:lnTo>
                  <a:lnTo>
                    <a:pt x="134" y="10"/>
                  </a:lnTo>
                  <a:close/>
                  <a:moveTo>
                    <a:pt x="96" y="10"/>
                  </a:moveTo>
                  <a:lnTo>
                    <a:pt x="96" y="0"/>
                  </a:lnTo>
                  <a:lnTo>
                    <a:pt x="105" y="0"/>
                  </a:lnTo>
                  <a:lnTo>
                    <a:pt x="105" y="10"/>
                  </a:lnTo>
                  <a:lnTo>
                    <a:pt x="96" y="10"/>
                  </a:lnTo>
                  <a:close/>
                  <a:moveTo>
                    <a:pt x="77" y="10"/>
                  </a:moveTo>
                  <a:lnTo>
                    <a:pt x="77" y="0"/>
                  </a:lnTo>
                  <a:lnTo>
                    <a:pt x="86" y="0"/>
                  </a:lnTo>
                  <a:lnTo>
                    <a:pt x="86" y="10"/>
                  </a:lnTo>
                  <a:lnTo>
                    <a:pt x="77" y="10"/>
                  </a:lnTo>
                  <a:close/>
                  <a:moveTo>
                    <a:pt x="0" y="1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5"/>
            <p:cNvSpPr>
              <a:spLocks noEditPoints="1"/>
            </p:cNvSpPr>
            <p:nvPr/>
          </p:nvSpPr>
          <p:spPr bwMode="auto">
            <a:xfrm>
              <a:off x="1061" y="1381"/>
              <a:ext cx="32" cy="6024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0" y="92"/>
                </a:cxn>
                <a:cxn ang="0">
                  <a:pos x="10" y="215"/>
                </a:cxn>
                <a:cxn ang="0">
                  <a:pos x="0" y="225"/>
                </a:cxn>
                <a:cxn ang="0">
                  <a:pos x="10" y="311"/>
                </a:cxn>
                <a:cxn ang="0">
                  <a:pos x="0" y="368"/>
                </a:cxn>
                <a:cxn ang="0">
                  <a:pos x="10" y="396"/>
                </a:cxn>
                <a:cxn ang="0">
                  <a:pos x="10" y="501"/>
                </a:cxn>
                <a:cxn ang="0">
                  <a:pos x="0" y="530"/>
                </a:cxn>
                <a:cxn ang="0">
                  <a:pos x="10" y="615"/>
                </a:cxn>
                <a:cxn ang="0">
                  <a:pos x="0" y="707"/>
                </a:cxn>
                <a:cxn ang="0">
                  <a:pos x="10" y="736"/>
                </a:cxn>
                <a:cxn ang="0">
                  <a:pos x="10" y="841"/>
                </a:cxn>
                <a:cxn ang="0">
                  <a:pos x="0" y="869"/>
                </a:cxn>
                <a:cxn ang="0">
                  <a:pos x="10" y="898"/>
                </a:cxn>
                <a:cxn ang="0">
                  <a:pos x="0" y="1012"/>
                </a:cxn>
                <a:cxn ang="0">
                  <a:pos x="10" y="1021"/>
                </a:cxn>
                <a:cxn ang="0">
                  <a:pos x="10" y="1145"/>
                </a:cxn>
                <a:cxn ang="0">
                  <a:pos x="0" y="1155"/>
                </a:cxn>
                <a:cxn ang="0">
                  <a:pos x="10" y="1240"/>
                </a:cxn>
                <a:cxn ang="0">
                  <a:pos x="0" y="1294"/>
                </a:cxn>
                <a:cxn ang="0">
                  <a:pos x="10" y="1323"/>
                </a:cxn>
                <a:cxn ang="0">
                  <a:pos x="10" y="1428"/>
                </a:cxn>
                <a:cxn ang="0">
                  <a:pos x="0" y="1456"/>
                </a:cxn>
                <a:cxn ang="0">
                  <a:pos x="10" y="1542"/>
                </a:cxn>
                <a:cxn ang="0">
                  <a:pos x="0" y="1637"/>
                </a:cxn>
                <a:cxn ang="0">
                  <a:pos x="10" y="1666"/>
                </a:cxn>
                <a:cxn ang="0">
                  <a:pos x="10" y="1770"/>
                </a:cxn>
                <a:cxn ang="0">
                  <a:pos x="0" y="1799"/>
                </a:cxn>
                <a:cxn ang="0">
                  <a:pos x="10" y="1827"/>
                </a:cxn>
                <a:cxn ang="0">
                  <a:pos x="0" y="1939"/>
                </a:cxn>
                <a:cxn ang="0">
                  <a:pos x="10" y="1948"/>
                </a:cxn>
                <a:cxn ang="0">
                  <a:pos x="10" y="2072"/>
                </a:cxn>
                <a:cxn ang="0">
                  <a:pos x="0" y="2081"/>
                </a:cxn>
                <a:cxn ang="0">
                  <a:pos x="10" y="2167"/>
                </a:cxn>
                <a:cxn ang="0">
                  <a:pos x="0" y="2224"/>
                </a:cxn>
                <a:cxn ang="0">
                  <a:pos x="10" y="2253"/>
                </a:cxn>
                <a:cxn ang="0">
                  <a:pos x="10" y="2357"/>
                </a:cxn>
                <a:cxn ang="0">
                  <a:pos x="0" y="2386"/>
                </a:cxn>
                <a:cxn ang="0">
                  <a:pos x="10" y="2472"/>
                </a:cxn>
                <a:cxn ang="0">
                  <a:pos x="0" y="2564"/>
                </a:cxn>
                <a:cxn ang="0">
                  <a:pos x="10" y="2592"/>
                </a:cxn>
                <a:cxn ang="0">
                  <a:pos x="10" y="2697"/>
                </a:cxn>
                <a:cxn ang="0">
                  <a:pos x="0" y="2726"/>
                </a:cxn>
                <a:cxn ang="0">
                  <a:pos x="10" y="2754"/>
                </a:cxn>
                <a:cxn ang="0">
                  <a:pos x="0" y="2868"/>
                </a:cxn>
                <a:cxn ang="0">
                  <a:pos x="10" y="2878"/>
                </a:cxn>
                <a:cxn ang="0">
                  <a:pos x="10" y="3002"/>
                </a:cxn>
                <a:cxn ang="0">
                  <a:pos x="0" y="3011"/>
                </a:cxn>
                <a:cxn ang="0">
                  <a:pos x="10" y="3097"/>
                </a:cxn>
                <a:cxn ang="0">
                  <a:pos x="0" y="3154"/>
                </a:cxn>
                <a:cxn ang="0">
                  <a:pos x="10" y="3179"/>
                </a:cxn>
                <a:cxn ang="0">
                  <a:pos x="10" y="3284"/>
                </a:cxn>
                <a:cxn ang="0">
                  <a:pos x="0" y="3313"/>
                </a:cxn>
                <a:cxn ang="0">
                  <a:pos x="10" y="3398"/>
                </a:cxn>
                <a:cxn ang="0">
                  <a:pos x="0" y="3494"/>
                </a:cxn>
                <a:cxn ang="0">
                  <a:pos x="10" y="3522"/>
                </a:cxn>
                <a:cxn ang="0">
                  <a:pos x="10" y="3627"/>
                </a:cxn>
                <a:cxn ang="0">
                  <a:pos x="0" y="3655"/>
                </a:cxn>
                <a:cxn ang="0">
                  <a:pos x="10" y="3684"/>
                </a:cxn>
                <a:cxn ang="0">
                  <a:pos x="0" y="3795"/>
                </a:cxn>
                <a:cxn ang="0">
                  <a:pos x="10" y="3805"/>
                </a:cxn>
              </a:cxnLst>
              <a:rect l="0" t="0" r="r" b="b"/>
              <a:pathLst>
                <a:path w="10" h="3890">
                  <a:moveTo>
                    <a:pt x="10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4"/>
                  </a:lnTo>
                  <a:close/>
                  <a:moveTo>
                    <a:pt x="10" y="82"/>
                  </a:moveTo>
                  <a:lnTo>
                    <a:pt x="0" y="82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82"/>
                  </a:lnTo>
                  <a:close/>
                  <a:moveTo>
                    <a:pt x="10" y="101"/>
                  </a:moveTo>
                  <a:lnTo>
                    <a:pt x="0" y="101"/>
                  </a:lnTo>
                  <a:lnTo>
                    <a:pt x="0" y="92"/>
                  </a:lnTo>
                  <a:lnTo>
                    <a:pt x="10" y="92"/>
                  </a:lnTo>
                  <a:lnTo>
                    <a:pt x="10" y="101"/>
                  </a:lnTo>
                  <a:close/>
                  <a:moveTo>
                    <a:pt x="10" y="177"/>
                  </a:moveTo>
                  <a:lnTo>
                    <a:pt x="0" y="177"/>
                  </a:lnTo>
                  <a:lnTo>
                    <a:pt x="0" y="130"/>
                  </a:lnTo>
                  <a:lnTo>
                    <a:pt x="10" y="130"/>
                  </a:lnTo>
                  <a:lnTo>
                    <a:pt x="10" y="177"/>
                  </a:lnTo>
                  <a:close/>
                  <a:moveTo>
                    <a:pt x="10" y="215"/>
                  </a:moveTo>
                  <a:lnTo>
                    <a:pt x="0" y="215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215"/>
                  </a:lnTo>
                  <a:close/>
                  <a:moveTo>
                    <a:pt x="10" y="234"/>
                  </a:moveTo>
                  <a:lnTo>
                    <a:pt x="0" y="234"/>
                  </a:lnTo>
                  <a:lnTo>
                    <a:pt x="0" y="225"/>
                  </a:lnTo>
                  <a:lnTo>
                    <a:pt x="10" y="225"/>
                  </a:lnTo>
                  <a:lnTo>
                    <a:pt x="10" y="234"/>
                  </a:lnTo>
                  <a:close/>
                  <a:moveTo>
                    <a:pt x="10" y="311"/>
                  </a:moveTo>
                  <a:lnTo>
                    <a:pt x="0" y="311"/>
                  </a:lnTo>
                  <a:lnTo>
                    <a:pt x="0" y="263"/>
                  </a:lnTo>
                  <a:lnTo>
                    <a:pt x="10" y="263"/>
                  </a:lnTo>
                  <a:lnTo>
                    <a:pt x="10" y="311"/>
                  </a:lnTo>
                  <a:close/>
                  <a:moveTo>
                    <a:pt x="10" y="349"/>
                  </a:moveTo>
                  <a:lnTo>
                    <a:pt x="0" y="349"/>
                  </a:lnTo>
                  <a:lnTo>
                    <a:pt x="0" y="339"/>
                  </a:lnTo>
                  <a:lnTo>
                    <a:pt x="10" y="339"/>
                  </a:lnTo>
                  <a:lnTo>
                    <a:pt x="10" y="349"/>
                  </a:lnTo>
                  <a:close/>
                  <a:moveTo>
                    <a:pt x="10" y="368"/>
                  </a:moveTo>
                  <a:lnTo>
                    <a:pt x="0" y="368"/>
                  </a:lnTo>
                  <a:lnTo>
                    <a:pt x="0" y="358"/>
                  </a:lnTo>
                  <a:lnTo>
                    <a:pt x="10" y="358"/>
                  </a:lnTo>
                  <a:lnTo>
                    <a:pt x="10" y="368"/>
                  </a:lnTo>
                  <a:close/>
                  <a:moveTo>
                    <a:pt x="10" y="444"/>
                  </a:moveTo>
                  <a:lnTo>
                    <a:pt x="0" y="444"/>
                  </a:lnTo>
                  <a:lnTo>
                    <a:pt x="0" y="396"/>
                  </a:lnTo>
                  <a:lnTo>
                    <a:pt x="10" y="396"/>
                  </a:lnTo>
                  <a:lnTo>
                    <a:pt x="10" y="444"/>
                  </a:lnTo>
                  <a:close/>
                  <a:moveTo>
                    <a:pt x="10" y="482"/>
                  </a:moveTo>
                  <a:lnTo>
                    <a:pt x="0" y="482"/>
                  </a:lnTo>
                  <a:lnTo>
                    <a:pt x="0" y="472"/>
                  </a:lnTo>
                  <a:lnTo>
                    <a:pt x="10" y="472"/>
                  </a:lnTo>
                  <a:lnTo>
                    <a:pt x="10" y="482"/>
                  </a:lnTo>
                  <a:close/>
                  <a:moveTo>
                    <a:pt x="10" y="501"/>
                  </a:moveTo>
                  <a:lnTo>
                    <a:pt x="0" y="501"/>
                  </a:lnTo>
                  <a:lnTo>
                    <a:pt x="0" y="491"/>
                  </a:lnTo>
                  <a:lnTo>
                    <a:pt x="10" y="491"/>
                  </a:lnTo>
                  <a:lnTo>
                    <a:pt x="10" y="501"/>
                  </a:lnTo>
                  <a:close/>
                  <a:moveTo>
                    <a:pt x="10" y="577"/>
                  </a:moveTo>
                  <a:lnTo>
                    <a:pt x="0" y="577"/>
                  </a:lnTo>
                  <a:lnTo>
                    <a:pt x="0" y="530"/>
                  </a:lnTo>
                  <a:lnTo>
                    <a:pt x="10" y="530"/>
                  </a:lnTo>
                  <a:lnTo>
                    <a:pt x="10" y="577"/>
                  </a:lnTo>
                  <a:close/>
                  <a:moveTo>
                    <a:pt x="10" y="615"/>
                  </a:moveTo>
                  <a:lnTo>
                    <a:pt x="0" y="615"/>
                  </a:lnTo>
                  <a:lnTo>
                    <a:pt x="0" y="606"/>
                  </a:lnTo>
                  <a:lnTo>
                    <a:pt x="10" y="606"/>
                  </a:lnTo>
                  <a:lnTo>
                    <a:pt x="10" y="615"/>
                  </a:lnTo>
                  <a:close/>
                  <a:moveTo>
                    <a:pt x="10" y="634"/>
                  </a:moveTo>
                  <a:lnTo>
                    <a:pt x="0" y="634"/>
                  </a:lnTo>
                  <a:lnTo>
                    <a:pt x="0" y="625"/>
                  </a:lnTo>
                  <a:lnTo>
                    <a:pt x="10" y="625"/>
                  </a:lnTo>
                  <a:lnTo>
                    <a:pt x="10" y="634"/>
                  </a:lnTo>
                  <a:close/>
                  <a:moveTo>
                    <a:pt x="10" y="707"/>
                  </a:moveTo>
                  <a:lnTo>
                    <a:pt x="0" y="707"/>
                  </a:lnTo>
                  <a:lnTo>
                    <a:pt x="0" y="660"/>
                  </a:lnTo>
                  <a:lnTo>
                    <a:pt x="10" y="660"/>
                  </a:lnTo>
                  <a:lnTo>
                    <a:pt x="10" y="707"/>
                  </a:lnTo>
                  <a:close/>
                  <a:moveTo>
                    <a:pt x="10" y="745"/>
                  </a:moveTo>
                  <a:lnTo>
                    <a:pt x="0" y="745"/>
                  </a:lnTo>
                  <a:lnTo>
                    <a:pt x="0" y="736"/>
                  </a:lnTo>
                  <a:lnTo>
                    <a:pt x="10" y="736"/>
                  </a:lnTo>
                  <a:lnTo>
                    <a:pt x="10" y="745"/>
                  </a:lnTo>
                  <a:close/>
                  <a:moveTo>
                    <a:pt x="10" y="764"/>
                  </a:moveTo>
                  <a:lnTo>
                    <a:pt x="0" y="764"/>
                  </a:lnTo>
                  <a:lnTo>
                    <a:pt x="0" y="755"/>
                  </a:lnTo>
                  <a:lnTo>
                    <a:pt x="10" y="755"/>
                  </a:lnTo>
                  <a:lnTo>
                    <a:pt x="10" y="764"/>
                  </a:lnTo>
                  <a:close/>
                  <a:moveTo>
                    <a:pt x="10" y="841"/>
                  </a:moveTo>
                  <a:lnTo>
                    <a:pt x="0" y="841"/>
                  </a:lnTo>
                  <a:lnTo>
                    <a:pt x="0" y="793"/>
                  </a:lnTo>
                  <a:lnTo>
                    <a:pt x="10" y="793"/>
                  </a:lnTo>
                  <a:lnTo>
                    <a:pt x="10" y="841"/>
                  </a:lnTo>
                  <a:close/>
                  <a:moveTo>
                    <a:pt x="10" y="879"/>
                  </a:moveTo>
                  <a:lnTo>
                    <a:pt x="0" y="879"/>
                  </a:lnTo>
                  <a:lnTo>
                    <a:pt x="0" y="869"/>
                  </a:lnTo>
                  <a:lnTo>
                    <a:pt x="10" y="869"/>
                  </a:lnTo>
                  <a:lnTo>
                    <a:pt x="10" y="879"/>
                  </a:lnTo>
                  <a:close/>
                  <a:moveTo>
                    <a:pt x="10" y="898"/>
                  </a:moveTo>
                  <a:lnTo>
                    <a:pt x="0" y="898"/>
                  </a:lnTo>
                  <a:lnTo>
                    <a:pt x="0" y="888"/>
                  </a:lnTo>
                  <a:lnTo>
                    <a:pt x="10" y="888"/>
                  </a:lnTo>
                  <a:lnTo>
                    <a:pt x="10" y="898"/>
                  </a:lnTo>
                  <a:close/>
                  <a:moveTo>
                    <a:pt x="10" y="974"/>
                  </a:moveTo>
                  <a:lnTo>
                    <a:pt x="0" y="974"/>
                  </a:lnTo>
                  <a:lnTo>
                    <a:pt x="0" y="926"/>
                  </a:lnTo>
                  <a:lnTo>
                    <a:pt x="10" y="926"/>
                  </a:lnTo>
                  <a:lnTo>
                    <a:pt x="10" y="974"/>
                  </a:lnTo>
                  <a:close/>
                  <a:moveTo>
                    <a:pt x="10" y="1012"/>
                  </a:moveTo>
                  <a:lnTo>
                    <a:pt x="0" y="1012"/>
                  </a:lnTo>
                  <a:lnTo>
                    <a:pt x="0" y="1002"/>
                  </a:lnTo>
                  <a:lnTo>
                    <a:pt x="10" y="1002"/>
                  </a:lnTo>
                  <a:lnTo>
                    <a:pt x="10" y="1012"/>
                  </a:lnTo>
                  <a:close/>
                  <a:moveTo>
                    <a:pt x="10" y="1031"/>
                  </a:moveTo>
                  <a:lnTo>
                    <a:pt x="0" y="1031"/>
                  </a:lnTo>
                  <a:lnTo>
                    <a:pt x="0" y="1021"/>
                  </a:lnTo>
                  <a:lnTo>
                    <a:pt x="10" y="1021"/>
                  </a:lnTo>
                  <a:lnTo>
                    <a:pt x="10" y="1031"/>
                  </a:lnTo>
                  <a:close/>
                  <a:moveTo>
                    <a:pt x="10" y="1107"/>
                  </a:moveTo>
                  <a:lnTo>
                    <a:pt x="0" y="1107"/>
                  </a:lnTo>
                  <a:lnTo>
                    <a:pt x="0" y="1060"/>
                  </a:lnTo>
                  <a:lnTo>
                    <a:pt x="10" y="1060"/>
                  </a:lnTo>
                  <a:lnTo>
                    <a:pt x="10" y="1107"/>
                  </a:lnTo>
                  <a:close/>
                  <a:moveTo>
                    <a:pt x="10" y="1145"/>
                  </a:moveTo>
                  <a:lnTo>
                    <a:pt x="0" y="1145"/>
                  </a:lnTo>
                  <a:lnTo>
                    <a:pt x="0" y="1136"/>
                  </a:lnTo>
                  <a:lnTo>
                    <a:pt x="10" y="1136"/>
                  </a:lnTo>
                  <a:lnTo>
                    <a:pt x="10" y="1145"/>
                  </a:lnTo>
                  <a:close/>
                  <a:moveTo>
                    <a:pt x="10" y="1164"/>
                  </a:moveTo>
                  <a:lnTo>
                    <a:pt x="0" y="1164"/>
                  </a:lnTo>
                  <a:lnTo>
                    <a:pt x="0" y="1155"/>
                  </a:lnTo>
                  <a:lnTo>
                    <a:pt x="10" y="1155"/>
                  </a:lnTo>
                  <a:lnTo>
                    <a:pt x="10" y="1164"/>
                  </a:lnTo>
                  <a:close/>
                  <a:moveTo>
                    <a:pt x="10" y="1240"/>
                  </a:moveTo>
                  <a:lnTo>
                    <a:pt x="0" y="1240"/>
                  </a:lnTo>
                  <a:lnTo>
                    <a:pt x="0" y="1193"/>
                  </a:lnTo>
                  <a:lnTo>
                    <a:pt x="10" y="1193"/>
                  </a:lnTo>
                  <a:lnTo>
                    <a:pt x="10" y="1240"/>
                  </a:lnTo>
                  <a:close/>
                  <a:moveTo>
                    <a:pt x="10" y="1278"/>
                  </a:moveTo>
                  <a:lnTo>
                    <a:pt x="0" y="1278"/>
                  </a:lnTo>
                  <a:lnTo>
                    <a:pt x="0" y="1269"/>
                  </a:lnTo>
                  <a:lnTo>
                    <a:pt x="10" y="1269"/>
                  </a:lnTo>
                  <a:lnTo>
                    <a:pt x="10" y="1278"/>
                  </a:lnTo>
                  <a:close/>
                  <a:moveTo>
                    <a:pt x="10" y="1294"/>
                  </a:moveTo>
                  <a:lnTo>
                    <a:pt x="0" y="1294"/>
                  </a:lnTo>
                  <a:lnTo>
                    <a:pt x="0" y="1285"/>
                  </a:lnTo>
                  <a:lnTo>
                    <a:pt x="10" y="1285"/>
                  </a:lnTo>
                  <a:lnTo>
                    <a:pt x="10" y="1294"/>
                  </a:lnTo>
                  <a:close/>
                  <a:moveTo>
                    <a:pt x="10" y="1371"/>
                  </a:moveTo>
                  <a:lnTo>
                    <a:pt x="0" y="1371"/>
                  </a:lnTo>
                  <a:lnTo>
                    <a:pt x="0" y="1323"/>
                  </a:lnTo>
                  <a:lnTo>
                    <a:pt x="10" y="1323"/>
                  </a:lnTo>
                  <a:lnTo>
                    <a:pt x="10" y="1371"/>
                  </a:lnTo>
                  <a:close/>
                  <a:moveTo>
                    <a:pt x="10" y="1409"/>
                  </a:moveTo>
                  <a:lnTo>
                    <a:pt x="0" y="1409"/>
                  </a:lnTo>
                  <a:lnTo>
                    <a:pt x="0" y="1399"/>
                  </a:lnTo>
                  <a:lnTo>
                    <a:pt x="10" y="1399"/>
                  </a:lnTo>
                  <a:lnTo>
                    <a:pt x="10" y="1409"/>
                  </a:lnTo>
                  <a:close/>
                  <a:moveTo>
                    <a:pt x="10" y="1428"/>
                  </a:moveTo>
                  <a:lnTo>
                    <a:pt x="0" y="1428"/>
                  </a:lnTo>
                  <a:lnTo>
                    <a:pt x="0" y="1418"/>
                  </a:lnTo>
                  <a:lnTo>
                    <a:pt x="10" y="1418"/>
                  </a:lnTo>
                  <a:lnTo>
                    <a:pt x="10" y="1428"/>
                  </a:lnTo>
                  <a:close/>
                  <a:moveTo>
                    <a:pt x="10" y="1504"/>
                  </a:moveTo>
                  <a:lnTo>
                    <a:pt x="0" y="1504"/>
                  </a:lnTo>
                  <a:lnTo>
                    <a:pt x="0" y="1456"/>
                  </a:lnTo>
                  <a:lnTo>
                    <a:pt x="10" y="1456"/>
                  </a:lnTo>
                  <a:lnTo>
                    <a:pt x="10" y="1504"/>
                  </a:lnTo>
                  <a:close/>
                  <a:moveTo>
                    <a:pt x="10" y="1542"/>
                  </a:moveTo>
                  <a:lnTo>
                    <a:pt x="0" y="1542"/>
                  </a:lnTo>
                  <a:lnTo>
                    <a:pt x="0" y="1532"/>
                  </a:lnTo>
                  <a:lnTo>
                    <a:pt x="10" y="1532"/>
                  </a:lnTo>
                  <a:lnTo>
                    <a:pt x="10" y="1542"/>
                  </a:lnTo>
                  <a:close/>
                  <a:moveTo>
                    <a:pt x="10" y="1561"/>
                  </a:moveTo>
                  <a:lnTo>
                    <a:pt x="0" y="1561"/>
                  </a:lnTo>
                  <a:lnTo>
                    <a:pt x="0" y="1551"/>
                  </a:lnTo>
                  <a:lnTo>
                    <a:pt x="10" y="1551"/>
                  </a:lnTo>
                  <a:lnTo>
                    <a:pt x="10" y="1561"/>
                  </a:lnTo>
                  <a:close/>
                  <a:moveTo>
                    <a:pt x="10" y="1637"/>
                  </a:moveTo>
                  <a:lnTo>
                    <a:pt x="0" y="1637"/>
                  </a:lnTo>
                  <a:lnTo>
                    <a:pt x="0" y="1589"/>
                  </a:lnTo>
                  <a:lnTo>
                    <a:pt x="10" y="1589"/>
                  </a:lnTo>
                  <a:lnTo>
                    <a:pt x="10" y="1637"/>
                  </a:lnTo>
                  <a:close/>
                  <a:moveTo>
                    <a:pt x="10" y="1675"/>
                  </a:moveTo>
                  <a:lnTo>
                    <a:pt x="0" y="1675"/>
                  </a:lnTo>
                  <a:lnTo>
                    <a:pt x="0" y="1666"/>
                  </a:lnTo>
                  <a:lnTo>
                    <a:pt x="10" y="1666"/>
                  </a:lnTo>
                  <a:lnTo>
                    <a:pt x="10" y="1675"/>
                  </a:lnTo>
                  <a:close/>
                  <a:moveTo>
                    <a:pt x="10" y="1694"/>
                  </a:moveTo>
                  <a:lnTo>
                    <a:pt x="0" y="1694"/>
                  </a:lnTo>
                  <a:lnTo>
                    <a:pt x="0" y="1685"/>
                  </a:lnTo>
                  <a:lnTo>
                    <a:pt x="10" y="1685"/>
                  </a:lnTo>
                  <a:lnTo>
                    <a:pt x="10" y="1694"/>
                  </a:lnTo>
                  <a:close/>
                  <a:moveTo>
                    <a:pt x="10" y="1770"/>
                  </a:moveTo>
                  <a:lnTo>
                    <a:pt x="0" y="1770"/>
                  </a:lnTo>
                  <a:lnTo>
                    <a:pt x="0" y="1723"/>
                  </a:lnTo>
                  <a:lnTo>
                    <a:pt x="10" y="1723"/>
                  </a:lnTo>
                  <a:lnTo>
                    <a:pt x="10" y="1770"/>
                  </a:lnTo>
                  <a:close/>
                  <a:moveTo>
                    <a:pt x="10" y="1808"/>
                  </a:moveTo>
                  <a:lnTo>
                    <a:pt x="0" y="1808"/>
                  </a:lnTo>
                  <a:lnTo>
                    <a:pt x="0" y="1799"/>
                  </a:lnTo>
                  <a:lnTo>
                    <a:pt x="10" y="1799"/>
                  </a:lnTo>
                  <a:lnTo>
                    <a:pt x="10" y="1808"/>
                  </a:lnTo>
                  <a:close/>
                  <a:moveTo>
                    <a:pt x="10" y="1827"/>
                  </a:moveTo>
                  <a:lnTo>
                    <a:pt x="0" y="1827"/>
                  </a:lnTo>
                  <a:lnTo>
                    <a:pt x="0" y="1818"/>
                  </a:lnTo>
                  <a:lnTo>
                    <a:pt x="10" y="1818"/>
                  </a:lnTo>
                  <a:lnTo>
                    <a:pt x="10" y="1827"/>
                  </a:lnTo>
                  <a:close/>
                  <a:moveTo>
                    <a:pt x="10" y="1904"/>
                  </a:moveTo>
                  <a:lnTo>
                    <a:pt x="0" y="1904"/>
                  </a:lnTo>
                  <a:lnTo>
                    <a:pt x="0" y="1856"/>
                  </a:lnTo>
                  <a:lnTo>
                    <a:pt x="10" y="1856"/>
                  </a:lnTo>
                  <a:lnTo>
                    <a:pt x="10" y="1904"/>
                  </a:lnTo>
                  <a:close/>
                  <a:moveTo>
                    <a:pt x="10" y="1939"/>
                  </a:moveTo>
                  <a:lnTo>
                    <a:pt x="0" y="1939"/>
                  </a:lnTo>
                  <a:lnTo>
                    <a:pt x="0" y="1929"/>
                  </a:lnTo>
                  <a:lnTo>
                    <a:pt x="10" y="1929"/>
                  </a:lnTo>
                  <a:lnTo>
                    <a:pt x="10" y="1939"/>
                  </a:lnTo>
                  <a:close/>
                  <a:moveTo>
                    <a:pt x="10" y="1958"/>
                  </a:moveTo>
                  <a:lnTo>
                    <a:pt x="0" y="1958"/>
                  </a:lnTo>
                  <a:lnTo>
                    <a:pt x="0" y="1948"/>
                  </a:lnTo>
                  <a:lnTo>
                    <a:pt x="10" y="1948"/>
                  </a:lnTo>
                  <a:lnTo>
                    <a:pt x="10" y="1958"/>
                  </a:lnTo>
                  <a:close/>
                  <a:moveTo>
                    <a:pt x="10" y="2034"/>
                  </a:moveTo>
                  <a:lnTo>
                    <a:pt x="0" y="2034"/>
                  </a:lnTo>
                  <a:lnTo>
                    <a:pt x="0" y="1986"/>
                  </a:lnTo>
                  <a:lnTo>
                    <a:pt x="10" y="1986"/>
                  </a:lnTo>
                  <a:lnTo>
                    <a:pt x="10" y="2034"/>
                  </a:lnTo>
                  <a:close/>
                  <a:moveTo>
                    <a:pt x="10" y="2072"/>
                  </a:moveTo>
                  <a:lnTo>
                    <a:pt x="0" y="2072"/>
                  </a:lnTo>
                  <a:lnTo>
                    <a:pt x="0" y="2062"/>
                  </a:lnTo>
                  <a:lnTo>
                    <a:pt x="10" y="2062"/>
                  </a:lnTo>
                  <a:lnTo>
                    <a:pt x="10" y="2072"/>
                  </a:lnTo>
                  <a:close/>
                  <a:moveTo>
                    <a:pt x="10" y="2091"/>
                  </a:moveTo>
                  <a:lnTo>
                    <a:pt x="0" y="2091"/>
                  </a:lnTo>
                  <a:lnTo>
                    <a:pt x="0" y="2081"/>
                  </a:lnTo>
                  <a:lnTo>
                    <a:pt x="10" y="2081"/>
                  </a:lnTo>
                  <a:lnTo>
                    <a:pt x="10" y="2091"/>
                  </a:lnTo>
                  <a:close/>
                  <a:moveTo>
                    <a:pt x="10" y="2167"/>
                  </a:moveTo>
                  <a:lnTo>
                    <a:pt x="0" y="2167"/>
                  </a:lnTo>
                  <a:lnTo>
                    <a:pt x="0" y="2119"/>
                  </a:lnTo>
                  <a:lnTo>
                    <a:pt x="10" y="2119"/>
                  </a:lnTo>
                  <a:lnTo>
                    <a:pt x="10" y="2167"/>
                  </a:lnTo>
                  <a:close/>
                  <a:moveTo>
                    <a:pt x="10" y="2205"/>
                  </a:moveTo>
                  <a:lnTo>
                    <a:pt x="0" y="2205"/>
                  </a:lnTo>
                  <a:lnTo>
                    <a:pt x="0" y="2196"/>
                  </a:lnTo>
                  <a:lnTo>
                    <a:pt x="10" y="2196"/>
                  </a:lnTo>
                  <a:lnTo>
                    <a:pt x="10" y="2205"/>
                  </a:lnTo>
                  <a:close/>
                  <a:moveTo>
                    <a:pt x="10" y="2224"/>
                  </a:moveTo>
                  <a:lnTo>
                    <a:pt x="0" y="2224"/>
                  </a:lnTo>
                  <a:lnTo>
                    <a:pt x="0" y="2215"/>
                  </a:lnTo>
                  <a:lnTo>
                    <a:pt x="10" y="2215"/>
                  </a:lnTo>
                  <a:lnTo>
                    <a:pt x="10" y="2224"/>
                  </a:lnTo>
                  <a:close/>
                  <a:moveTo>
                    <a:pt x="10" y="2300"/>
                  </a:moveTo>
                  <a:lnTo>
                    <a:pt x="0" y="2300"/>
                  </a:lnTo>
                  <a:lnTo>
                    <a:pt x="0" y="2253"/>
                  </a:lnTo>
                  <a:lnTo>
                    <a:pt x="10" y="2253"/>
                  </a:lnTo>
                  <a:lnTo>
                    <a:pt x="10" y="2300"/>
                  </a:lnTo>
                  <a:close/>
                  <a:moveTo>
                    <a:pt x="10" y="2338"/>
                  </a:moveTo>
                  <a:lnTo>
                    <a:pt x="0" y="2338"/>
                  </a:lnTo>
                  <a:lnTo>
                    <a:pt x="0" y="2329"/>
                  </a:lnTo>
                  <a:lnTo>
                    <a:pt x="10" y="2329"/>
                  </a:lnTo>
                  <a:lnTo>
                    <a:pt x="10" y="2338"/>
                  </a:lnTo>
                  <a:close/>
                  <a:moveTo>
                    <a:pt x="10" y="2357"/>
                  </a:moveTo>
                  <a:lnTo>
                    <a:pt x="0" y="2357"/>
                  </a:lnTo>
                  <a:lnTo>
                    <a:pt x="0" y="2348"/>
                  </a:lnTo>
                  <a:lnTo>
                    <a:pt x="10" y="2348"/>
                  </a:lnTo>
                  <a:lnTo>
                    <a:pt x="10" y="2357"/>
                  </a:lnTo>
                  <a:close/>
                  <a:moveTo>
                    <a:pt x="10" y="2434"/>
                  </a:moveTo>
                  <a:lnTo>
                    <a:pt x="0" y="2434"/>
                  </a:lnTo>
                  <a:lnTo>
                    <a:pt x="0" y="2386"/>
                  </a:lnTo>
                  <a:lnTo>
                    <a:pt x="10" y="2386"/>
                  </a:lnTo>
                  <a:lnTo>
                    <a:pt x="10" y="2434"/>
                  </a:lnTo>
                  <a:close/>
                  <a:moveTo>
                    <a:pt x="10" y="2472"/>
                  </a:moveTo>
                  <a:lnTo>
                    <a:pt x="0" y="2472"/>
                  </a:lnTo>
                  <a:lnTo>
                    <a:pt x="0" y="2462"/>
                  </a:lnTo>
                  <a:lnTo>
                    <a:pt x="10" y="2462"/>
                  </a:lnTo>
                  <a:lnTo>
                    <a:pt x="10" y="2472"/>
                  </a:lnTo>
                  <a:close/>
                  <a:moveTo>
                    <a:pt x="10" y="2491"/>
                  </a:moveTo>
                  <a:lnTo>
                    <a:pt x="0" y="2491"/>
                  </a:lnTo>
                  <a:lnTo>
                    <a:pt x="0" y="2481"/>
                  </a:lnTo>
                  <a:lnTo>
                    <a:pt x="10" y="2481"/>
                  </a:lnTo>
                  <a:lnTo>
                    <a:pt x="10" y="2491"/>
                  </a:lnTo>
                  <a:close/>
                  <a:moveTo>
                    <a:pt x="10" y="2564"/>
                  </a:moveTo>
                  <a:lnTo>
                    <a:pt x="0" y="2564"/>
                  </a:lnTo>
                  <a:lnTo>
                    <a:pt x="0" y="2519"/>
                  </a:lnTo>
                  <a:lnTo>
                    <a:pt x="10" y="2519"/>
                  </a:lnTo>
                  <a:lnTo>
                    <a:pt x="10" y="2564"/>
                  </a:lnTo>
                  <a:close/>
                  <a:moveTo>
                    <a:pt x="10" y="2602"/>
                  </a:moveTo>
                  <a:lnTo>
                    <a:pt x="0" y="2602"/>
                  </a:lnTo>
                  <a:lnTo>
                    <a:pt x="0" y="2592"/>
                  </a:lnTo>
                  <a:lnTo>
                    <a:pt x="10" y="2592"/>
                  </a:lnTo>
                  <a:lnTo>
                    <a:pt x="10" y="2602"/>
                  </a:lnTo>
                  <a:close/>
                  <a:moveTo>
                    <a:pt x="10" y="2621"/>
                  </a:moveTo>
                  <a:lnTo>
                    <a:pt x="0" y="2621"/>
                  </a:lnTo>
                  <a:lnTo>
                    <a:pt x="0" y="2611"/>
                  </a:lnTo>
                  <a:lnTo>
                    <a:pt x="10" y="2611"/>
                  </a:lnTo>
                  <a:lnTo>
                    <a:pt x="10" y="2621"/>
                  </a:lnTo>
                  <a:close/>
                  <a:moveTo>
                    <a:pt x="10" y="2697"/>
                  </a:moveTo>
                  <a:lnTo>
                    <a:pt x="0" y="2697"/>
                  </a:lnTo>
                  <a:lnTo>
                    <a:pt x="0" y="2649"/>
                  </a:lnTo>
                  <a:lnTo>
                    <a:pt x="10" y="2649"/>
                  </a:lnTo>
                  <a:lnTo>
                    <a:pt x="10" y="2697"/>
                  </a:lnTo>
                  <a:close/>
                  <a:moveTo>
                    <a:pt x="10" y="2735"/>
                  </a:moveTo>
                  <a:lnTo>
                    <a:pt x="0" y="2735"/>
                  </a:lnTo>
                  <a:lnTo>
                    <a:pt x="0" y="2726"/>
                  </a:lnTo>
                  <a:lnTo>
                    <a:pt x="10" y="2726"/>
                  </a:lnTo>
                  <a:lnTo>
                    <a:pt x="10" y="2735"/>
                  </a:lnTo>
                  <a:close/>
                  <a:moveTo>
                    <a:pt x="10" y="2754"/>
                  </a:moveTo>
                  <a:lnTo>
                    <a:pt x="0" y="2754"/>
                  </a:lnTo>
                  <a:lnTo>
                    <a:pt x="0" y="2745"/>
                  </a:lnTo>
                  <a:lnTo>
                    <a:pt x="10" y="2745"/>
                  </a:lnTo>
                  <a:lnTo>
                    <a:pt x="10" y="2754"/>
                  </a:lnTo>
                  <a:close/>
                  <a:moveTo>
                    <a:pt x="10" y="2830"/>
                  </a:moveTo>
                  <a:lnTo>
                    <a:pt x="0" y="2830"/>
                  </a:lnTo>
                  <a:lnTo>
                    <a:pt x="0" y="2783"/>
                  </a:lnTo>
                  <a:lnTo>
                    <a:pt x="10" y="2783"/>
                  </a:lnTo>
                  <a:lnTo>
                    <a:pt x="10" y="2830"/>
                  </a:lnTo>
                  <a:close/>
                  <a:moveTo>
                    <a:pt x="10" y="2868"/>
                  </a:moveTo>
                  <a:lnTo>
                    <a:pt x="0" y="2868"/>
                  </a:lnTo>
                  <a:lnTo>
                    <a:pt x="0" y="2859"/>
                  </a:lnTo>
                  <a:lnTo>
                    <a:pt x="10" y="2859"/>
                  </a:lnTo>
                  <a:lnTo>
                    <a:pt x="10" y="2868"/>
                  </a:lnTo>
                  <a:close/>
                  <a:moveTo>
                    <a:pt x="10" y="2887"/>
                  </a:moveTo>
                  <a:lnTo>
                    <a:pt x="0" y="2887"/>
                  </a:lnTo>
                  <a:lnTo>
                    <a:pt x="0" y="2878"/>
                  </a:lnTo>
                  <a:lnTo>
                    <a:pt x="10" y="2878"/>
                  </a:lnTo>
                  <a:lnTo>
                    <a:pt x="10" y="2887"/>
                  </a:lnTo>
                  <a:close/>
                  <a:moveTo>
                    <a:pt x="10" y="2964"/>
                  </a:moveTo>
                  <a:lnTo>
                    <a:pt x="0" y="2964"/>
                  </a:lnTo>
                  <a:lnTo>
                    <a:pt x="0" y="2916"/>
                  </a:lnTo>
                  <a:lnTo>
                    <a:pt x="10" y="2916"/>
                  </a:lnTo>
                  <a:lnTo>
                    <a:pt x="10" y="2964"/>
                  </a:lnTo>
                  <a:close/>
                  <a:moveTo>
                    <a:pt x="10" y="3002"/>
                  </a:moveTo>
                  <a:lnTo>
                    <a:pt x="0" y="3002"/>
                  </a:lnTo>
                  <a:lnTo>
                    <a:pt x="0" y="2992"/>
                  </a:lnTo>
                  <a:lnTo>
                    <a:pt x="10" y="2992"/>
                  </a:lnTo>
                  <a:lnTo>
                    <a:pt x="10" y="3002"/>
                  </a:lnTo>
                  <a:close/>
                  <a:moveTo>
                    <a:pt x="10" y="3021"/>
                  </a:moveTo>
                  <a:lnTo>
                    <a:pt x="0" y="3021"/>
                  </a:lnTo>
                  <a:lnTo>
                    <a:pt x="0" y="3011"/>
                  </a:lnTo>
                  <a:lnTo>
                    <a:pt x="10" y="3011"/>
                  </a:lnTo>
                  <a:lnTo>
                    <a:pt x="10" y="3021"/>
                  </a:lnTo>
                  <a:close/>
                  <a:moveTo>
                    <a:pt x="10" y="3097"/>
                  </a:moveTo>
                  <a:lnTo>
                    <a:pt x="0" y="3097"/>
                  </a:lnTo>
                  <a:lnTo>
                    <a:pt x="0" y="3049"/>
                  </a:lnTo>
                  <a:lnTo>
                    <a:pt x="10" y="3049"/>
                  </a:lnTo>
                  <a:lnTo>
                    <a:pt x="10" y="3097"/>
                  </a:lnTo>
                  <a:close/>
                  <a:moveTo>
                    <a:pt x="10" y="3135"/>
                  </a:moveTo>
                  <a:lnTo>
                    <a:pt x="0" y="3135"/>
                  </a:lnTo>
                  <a:lnTo>
                    <a:pt x="0" y="3125"/>
                  </a:lnTo>
                  <a:lnTo>
                    <a:pt x="10" y="3125"/>
                  </a:lnTo>
                  <a:lnTo>
                    <a:pt x="10" y="3135"/>
                  </a:lnTo>
                  <a:close/>
                  <a:moveTo>
                    <a:pt x="10" y="3154"/>
                  </a:moveTo>
                  <a:lnTo>
                    <a:pt x="0" y="3154"/>
                  </a:lnTo>
                  <a:lnTo>
                    <a:pt x="0" y="3144"/>
                  </a:lnTo>
                  <a:lnTo>
                    <a:pt x="10" y="3144"/>
                  </a:lnTo>
                  <a:lnTo>
                    <a:pt x="10" y="3154"/>
                  </a:lnTo>
                  <a:close/>
                  <a:moveTo>
                    <a:pt x="10" y="3227"/>
                  </a:moveTo>
                  <a:lnTo>
                    <a:pt x="0" y="3227"/>
                  </a:lnTo>
                  <a:lnTo>
                    <a:pt x="0" y="3179"/>
                  </a:lnTo>
                  <a:lnTo>
                    <a:pt x="10" y="3179"/>
                  </a:lnTo>
                  <a:lnTo>
                    <a:pt x="10" y="3227"/>
                  </a:lnTo>
                  <a:close/>
                  <a:moveTo>
                    <a:pt x="10" y="3265"/>
                  </a:moveTo>
                  <a:lnTo>
                    <a:pt x="0" y="3265"/>
                  </a:lnTo>
                  <a:lnTo>
                    <a:pt x="0" y="3256"/>
                  </a:lnTo>
                  <a:lnTo>
                    <a:pt x="10" y="3256"/>
                  </a:lnTo>
                  <a:lnTo>
                    <a:pt x="10" y="3265"/>
                  </a:lnTo>
                  <a:close/>
                  <a:moveTo>
                    <a:pt x="10" y="3284"/>
                  </a:moveTo>
                  <a:lnTo>
                    <a:pt x="0" y="3284"/>
                  </a:lnTo>
                  <a:lnTo>
                    <a:pt x="0" y="3275"/>
                  </a:lnTo>
                  <a:lnTo>
                    <a:pt x="10" y="3275"/>
                  </a:lnTo>
                  <a:lnTo>
                    <a:pt x="10" y="3284"/>
                  </a:lnTo>
                  <a:close/>
                  <a:moveTo>
                    <a:pt x="10" y="3360"/>
                  </a:moveTo>
                  <a:lnTo>
                    <a:pt x="0" y="3360"/>
                  </a:lnTo>
                  <a:lnTo>
                    <a:pt x="0" y="3313"/>
                  </a:lnTo>
                  <a:lnTo>
                    <a:pt x="10" y="3313"/>
                  </a:lnTo>
                  <a:lnTo>
                    <a:pt x="10" y="3360"/>
                  </a:lnTo>
                  <a:close/>
                  <a:moveTo>
                    <a:pt x="10" y="3398"/>
                  </a:moveTo>
                  <a:lnTo>
                    <a:pt x="0" y="3398"/>
                  </a:lnTo>
                  <a:lnTo>
                    <a:pt x="0" y="3389"/>
                  </a:lnTo>
                  <a:lnTo>
                    <a:pt x="10" y="3389"/>
                  </a:lnTo>
                  <a:lnTo>
                    <a:pt x="10" y="3398"/>
                  </a:lnTo>
                  <a:close/>
                  <a:moveTo>
                    <a:pt x="10" y="3417"/>
                  </a:moveTo>
                  <a:lnTo>
                    <a:pt x="0" y="3417"/>
                  </a:lnTo>
                  <a:lnTo>
                    <a:pt x="0" y="3408"/>
                  </a:lnTo>
                  <a:lnTo>
                    <a:pt x="10" y="3408"/>
                  </a:lnTo>
                  <a:lnTo>
                    <a:pt x="10" y="3417"/>
                  </a:lnTo>
                  <a:close/>
                  <a:moveTo>
                    <a:pt x="10" y="3494"/>
                  </a:moveTo>
                  <a:lnTo>
                    <a:pt x="0" y="3494"/>
                  </a:lnTo>
                  <a:lnTo>
                    <a:pt x="0" y="3446"/>
                  </a:lnTo>
                  <a:lnTo>
                    <a:pt x="10" y="3446"/>
                  </a:lnTo>
                  <a:lnTo>
                    <a:pt x="10" y="3494"/>
                  </a:lnTo>
                  <a:close/>
                  <a:moveTo>
                    <a:pt x="10" y="3532"/>
                  </a:moveTo>
                  <a:lnTo>
                    <a:pt x="0" y="3532"/>
                  </a:lnTo>
                  <a:lnTo>
                    <a:pt x="0" y="3522"/>
                  </a:lnTo>
                  <a:lnTo>
                    <a:pt x="10" y="3522"/>
                  </a:lnTo>
                  <a:lnTo>
                    <a:pt x="10" y="3532"/>
                  </a:lnTo>
                  <a:close/>
                  <a:moveTo>
                    <a:pt x="10" y="3551"/>
                  </a:moveTo>
                  <a:lnTo>
                    <a:pt x="0" y="3551"/>
                  </a:lnTo>
                  <a:lnTo>
                    <a:pt x="0" y="3541"/>
                  </a:lnTo>
                  <a:lnTo>
                    <a:pt x="10" y="3541"/>
                  </a:lnTo>
                  <a:lnTo>
                    <a:pt x="10" y="3551"/>
                  </a:lnTo>
                  <a:close/>
                  <a:moveTo>
                    <a:pt x="10" y="3627"/>
                  </a:moveTo>
                  <a:lnTo>
                    <a:pt x="0" y="3627"/>
                  </a:lnTo>
                  <a:lnTo>
                    <a:pt x="0" y="3579"/>
                  </a:lnTo>
                  <a:lnTo>
                    <a:pt x="10" y="3579"/>
                  </a:lnTo>
                  <a:lnTo>
                    <a:pt x="10" y="3627"/>
                  </a:lnTo>
                  <a:close/>
                  <a:moveTo>
                    <a:pt x="10" y="3665"/>
                  </a:moveTo>
                  <a:lnTo>
                    <a:pt x="0" y="3665"/>
                  </a:lnTo>
                  <a:lnTo>
                    <a:pt x="0" y="3655"/>
                  </a:lnTo>
                  <a:lnTo>
                    <a:pt x="10" y="3655"/>
                  </a:lnTo>
                  <a:lnTo>
                    <a:pt x="10" y="3665"/>
                  </a:lnTo>
                  <a:close/>
                  <a:moveTo>
                    <a:pt x="10" y="3684"/>
                  </a:moveTo>
                  <a:lnTo>
                    <a:pt x="0" y="3684"/>
                  </a:lnTo>
                  <a:lnTo>
                    <a:pt x="0" y="3674"/>
                  </a:lnTo>
                  <a:lnTo>
                    <a:pt x="10" y="3674"/>
                  </a:lnTo>
                  <a:lnTo>
                    <a:pt x="10" y="3684"/>
                  </a:lnTo>
                  <a:close/>
                  <a:moveTo>
                    <a:pt x="10" y="3760"/>
                  </a:moveTo>
                  <a:lnTo>
                    <a:pt x="0" y="3760"/>
                  </a:lnTo>
                  <a:lnTo>
                    <a:pt x="0" y="3713"/>
                  </a:lnTo>
                  <a:lnTo>
                    <a:pt x="10" y="3713"/>
                  </a:lnTo>
                  <a:lnTo>
                    <a:pt x="10" y="3760"/>
                  </a:lnTo>
                  <a:close/>
                  <a:moveTo>
                    <a:pt x="10" y="3795"/>
                  </a:moveTo>
                  <a:lnTo>
                    <a:pt x="0" y="3795"/>
                  </a:lnTo>
                  <a:lnTo>
                    <a:pt x="0" y="3789"/>
                  </a:lnTo>
                  <a:lnTo>
                    <a:pt x="10" y="3789"/>
                  </a:lnTo>
                  <a:lnTo>
                    <a:pt x="10" y="3795"/>
                  </a:lnTo>
                  <a:close/>
                  <a:moveTo>
                    <a:pt x="10" y="3814"/>
                  </a:moveTo>
                  <a:lnTo>
                    <a:pt x="0" y="3814"/>
                  </a:lnTo>
                  <a:lnTo>
                    <a:pt x="0" y="3805"/>
                  </a:lnTo>
                  <a:lnTo>
                    <a:pt x="10" y="3805"/>
                  </a:lnTo>
                  <a:lnTo>
                    <a:pt x="10" y="3814"/>
                  </a:lnTo>
                  <a:close/>
                  <a:moveTo>
                    <a:pt x="10" y="3890"/>
                  </a:moveTo>
                  <a:lnTo>
                    <a:pt x="0" y="3890"/>
                  </a:lnTo>
                  <a:lnTo>
                    <a:pt x="0" y="3843"/>
                  </a:lnTo>
                  <a:lnTo>
                    <a:pt x="10" y="3843"/>
                  </a:lnTo>
                  <a:lnTo>
                    <a:pt x="10" y="389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6"/>
            <p:cNvSpPr>
              <a:spLocks noEditPoints="1"/>
            </p:cNvSpPr>
            <p:nvPr/>
          </p:nvSpPr>
          <p:spPr bwMode="auto">
            <a:xfrm>
              <a:off x="11393" y="1381"/>
              <a:ext cx="38" cy="6015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9" y="95"/>
                </a:cxn>
                <a:cxn ang="0">
                  <a:pos x="9" y="219"/>
                </a:cxn>
                <a:cxn ang="0">
                  <a:pos x="0" y="228"/>
                </a:cxn>
                <a:cxn ang="0">
                  <a:pos x="9" y="314"/>
                </a:cxn>
                <a:cxn ang="0">
                  <a:pos x="0" y="371"/>
                </a:cxn>
                <a:cxn ang="0">
                  <a:pos x="9" y="396"/>
                </a:cxn>
                <a:cxn ang="0">
                  <a:pos x="9" y="501"/>
                </a:cxn>
                <a:cxn ang="0">
                  <a:pos x="0" y="530"/>
                </a:cxn>
                <a:cxn ang="0">
                  <a:pos x="9" y="615"/>
                </a:cxn>
                <a:cxn ang="0">
                  <a:pos x="3" y="710"/>
                </a:cxn>
                <a:cxn ang="0">
                  <a:pos x="9" y="739"/>
                </a:cxn>
                <a:cxn ang="0">
                  <a:pos x="12" y="844"/>
                </a:cxn>
                <a:cxn ang="0">
                  <a:pos x="3" y="872"/>
                </a:cxn>
                <a:cxn ang="0">
                  <a:pos x="12" y="901"/>
                </a:cxn>
                <a:cxn ang="0">
                  <a:pos x="3" y="1015"/>
                </a:cxn>
                <a:cxn ang="0">
                  <a:pos x="12" y="1025"/>
                </a:cxn>
                <a:cxn ang="0">
                  <a:pos x="12" y="1145"/>
                </a:cxn>
                <a:cxn ang="0">
                  <a:pos x="3" y="1155"/>
                </a:cxn>
                <a:cxn ang="0">
                  <a:pos x="12" y="1240"/>
                </a:cxn>
                <a:cxn ang="0">
                  <a:pos x="3" y="1298"/>
                </a:cxn>
                <a:cxn ang="0">
                  <a:pos x="12" y="1326"/>
                </a:cxn>
                <a:cxn ang="0">
                  <a:pos x="12" y="1431"/>
                </a:cxn>
                <a:cxn ang="0">
                  <a:pos x="3" y="1459"/>
                </a:cxn>
                <a:cxn ang="0">
                  <a:pos x="12" y="1545"/>
                </a:cxn>
                <a:cxn ang="0">
                  <a:pos x="3" y="1640"/>
                </a:cxn>
                <a:cxn ang="0">
                  <a:pos x="12" y="1666"/>
                </a:cxn>
                <a:cxn ang="0">
                  <a:pos x="12" y="1770"/>
                </a:cxn>
                <a:cxn ang="0">
                  <a:pos x="3" y="1799"/>
                </a:cxn>
                <a:cxn ang="0">
                  <a:pos x="12" y="1827"/>
                </a:cxn>
                <a:cxn ang="0">
                  <a:pos x="3" y="1942"/>
                </a:cxn>
                <a:cxn ang="0">
                  <a:pos x="12" y="1951"/>
                </a:cxn>
                <a:cxn ang="0">
                  <a:pos x="12" y="2075"/>
                </a:cxn>
                <a:cxn ang="0">
                  <a:pos x="3" y="2085"/>
                </a:cxn>
                <a:cxn ang="0">
                  <a:pos x="12" y="2170"/>
                </a:cxn>
                <a:cxn ang="0">
                  <a:pos x="3" y="2227"/>
                </a:cxn>
                <a:cxn ang="0">
                  <a:pos x="12" y="2256"/>
                </a:cxn>
                <a:cxn ang="0">
                  <a:pos x="12" y="2357"/>
                </a:cxn>
                <a:cxn ang="0">
                  <a:pos x="3" y="2386"/>
                </a:cxn>
                <a:cxn ang="0">
                  <a:pos x="12" y="2472"/>
                </a:cxn>
                <a:cxn ang="0">
                  <a:pos x="3" y="2567"/>
                </a:cxn>
                <a:cxn ang="0">
                  <a:pos x="12" y="2595"/>
                </a:cxn>
                <a:cxn ang="0">
                  <a:pos x="12" y="2700"/>
                </a:cxn>
                <a:cxn ang="0">
                  <a:pos x="3" y="2729"/>
                </a:cxn>
                <a:cxn ang="0">
                  <a:pos x="12" y="2757"/>
                </a:cxn>
                <a:cxn ang="0">
                  <a:pos x="3" y="2872"/>
                </a:cxn>
                <a:cxn ang="0">
                  <a:pos x="12" y="2881"/>
                </a:cxn>
                <a:cxn ang="0">
                  <a:pos x="12" y="3002"/>
                </a:cxn>
                <a:cxn ang="0">
                  <a:pos x="3" y="3011"/>
                </a:cxn>
                <a:cxn ang="0">
                  <a:pos x="12" y="3097"/>
                </a:cxn>
                <a:cxn ang="0">
                  <a:pos x="3" y="3154"/>
                </a:cxn>
                <a:cxn ang="0">
                  <a:pos x="12" y="3183"/>
                </a:cxn>
                <a:cxn ang="0">
                  <a:pos x="12" y="3287"/>
                </a:cxn>
                <a:cxn ang="0">
                  <a:pos x="3" y="3316"/>
                </a:cxn>
                <a:cxn ang="0">
                  <a:pos x="12" y="3402"/>
                </a:cxn>
                <a:cxn ang="0">
                  <a:pos x="3" y="3497"/>
                </a:cxn>
                <a:cxn ang="0">
                  <a:pos x="12" y="3525"/>
                </a:cxn>
                <a:cxn ang="0">
                  <a:pos x="12" y="3627"/>
                </a:cxn>
                <a:cxn ang="0">
                  <a:pos x="3" y="3655"/>
                </a:cxn>
                <a:cxn ang="0">
                  <a:pos x="12" y="3684"/>
                </a:cxn>
                <a:cxn ang="0">
                  <a:pos x="3" y="3798"/>
                </a:cxn>
                <a:cxn ang="0">
                  <a:pos x="12" y="3808"/>
                </a:cxn>
              </a:cxnLst>
              <a:rect l="0" t="0" r="r" b="b"/>
              <a:pathLst>
                <a:path w="12" h="3884">
                  <a:moveTo>
                    <a:pt x="9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47"/>
                  </a:lnTo>
                  <a:close/>
                  <a:moveTo>
                    <a:pt x="9" y="85"/>
                  </a:moveTo>
                  <a:lnTo>
                    <a:pt x="0" y="85"/>
                  </a:lnTo>
                  <a:lnTo>
                    <a:pt x="0" y="76"/>
                  </a:lnTo>
                  <a:lnTo>
                    <a:pt x="9" y="76"/>
                  </a:lnTo>
                  <a:lnTo>
                    <a:pt x="9" y="85"/>
                  </a:lnTo>
                  <a:close/>
                  <a:moveTo>
                    <a:pt x="9" y="104"/>
                  </a:moveTo>
                  <a:lnTo>
                    <a:pt x="0" y="104"/>
                  </a:lnTo>
                  <a:lnTo>
                    <a:pt x="0" y="95"/>
                  </a:lnTo>
                  <a:lnTo>
                    <a:pt x="9" y="95"/>
                  </a:lnTo>
                  <a:lnTo>
                    <a:pt x="9" y="104"/>
                  </a:lnTo>
                  <a:close/>
                  <a:moveTo>
                    <a:pt x="9" y="180"/>
                  </a:moveTo>
                  <a:lnTo>
                    <a:pt x="0" y="180"/>
                  </a:lnTo>
                  <a:lnTo>
                    <a:pt x="0" y="133"/>
                  </a:lnTo>
                  <a:lnTo>
                    <a:pt x="9" y="133"/>
                  </a:lnTo>
                  <a:lnTo>
                    <a:pt x="9" y="180"/>
                  </a:lnTo>
                  <a:close/>
                  <a:moveTo>
                    <a:pt x="9" y="219"/>
                  </a:moveTo>
                  <a:lnTo>
                    <a:pt x="0" y="219"/>
                  </a:lnTo>
                  <a:lnTo>
                    <a:pt x="0" y="209"/>
                  </a:lnTo>
                  <a:lnTo>
                    <a:pt x="9" y="209"/>
                  </a:lnTo>
                  <a:lnTo>
                    <a:pt x="9" y="219"/>
                  </a:lnTo>
                  <a:close/>
                  <a:moveTo>
                    <a:pt x="9" y="238"/>
                  </a:moveTo>
                  <a:lnTo>
                    <a:pt x="0" y="238"/>
                  </a:lnTo>
                  <a:lnTo>
                    <a:pt x="0" y="228"/>
                  </a:lnTo>
                  <a:lnTo>
                    <a:pt x="9" y="228"/>
                  </a:lnTo>
                  <a:lnTo>
                    <a:pt x="9" y="238"/>
                  </a:lnTo>
                  <a:close/>
                  <a:moveTo>
                    <a:pt x="9" y="314"/>
                  </a:moveTo>
                  <a:lnTo>
                    <a:pt x="0" y="314"/>
                  </a:lnTo>
                  <a:lnTo>
                    <a:pt x="0" y="266"/>
                  </a:lnTo>
                  <a:lnTo>
                    <a:pt x="9" y="266"/>
                  </a:lnTo>
                  <a:lnTo>
                    <a:pt x="9" y="314"/>
                  </a:lnTo>
                  <a:close/>
                  <a:moveTo>
                    <a:pt x="9" y="352"/>
                  </a:moveTo>
                  <a:lnTo>
                    <a:pt x="0" y="352"/>
                  </a:lnTo>
                  <a:lnTo>
                    <a:pt x="0" y="342"/>
                  </a:lnTo>
                  <a:lnTo>
                    <a:pt x="9" y="342"/>
                  </a:lnTo>
                  <a:lnTo>
                    <a:pt x="9" y="352"/>
                  </a:lnTo>
                  <a:close/>
                  <a:moveTo>
                    <a:pt x="9" y="371"/>
                  </a:moveTo>
                  <a:lnTo>
                    <a:pt x="0" y="371"/>
                  </a:lnTo>
                  <a:lnTo>
                    <a:pt x="0" y="361"/>
                  </a:lnTo>
                  <a:lnTo>
                    <a:pt x="9" y="361"/>
                  </a:lnTo>
                  <a:lnTo>
                    <a:pt x="9" y="371"/>
                  </a:lnTo>
                  <a:close/>
                  <a:moveTo>
                    <a:pt x="9" y="444"/>
                  </a:moveTo>
                  <a:lnTo>
                    <a:pt x="0" y="444"/>
                  </a:lnTo>
                  <a:lnTo>
                    <a:pt x="0" y="396"/>
                  </a:lnTo>
                  <a:lnTo>
                    <a:pt x="9" y="396"/>
                  </a:lnTo>
                  <a:lnTo>
                    <a:pt x="9" y="444"/>
                  </a:lnTo>
                  <a:close/>
                  <a:moveTo>
                    <a:pt x="9" y="482"/>
                  </a:moveTo>
                  <a:lnTo>
                    <a:pt x="0" y="482"/>
                  </a:lnTo>
                  <a:lnTo>
                    <a:pt x="0" y="472"/>
                  </a:lnTo>
                  <a:lnTo>
                    <a:pt x="9" y="472"/>
                  </a:lnTo>
                  <a:lnTo>
                    <a:pt x="9" y="482"/>
                  </a:lnTo>
                  <a:close/>
                  <a:moveTo>
                    <a:pt x="9" y="501"/>
                  </a:moveTo>
                  <a:lnTo>
                    <a:pt x="0" y="501"/>
                  </a:lnTo>
                  <a:lnTo>
                    <a:pt x="0" y="491"/>
                  </a:lnTo>
                  <a:lnTo>
                    <a:pt x="9" y="491"/>
                  </a:lnTo>
                  <a:lnTo>
                    <a:pt x="9" y="501"/>
                  </a:lnTo>
                  <a:close/>
                  <a:moveTo>
                    <a:pt x="9" y="577"/>
                  </a:moveTo>
                  <a:lnTo>
                    <a:pt x="0" y="577"/>
                  </a:lnTo>
                  <a:lnTo>
                    <a:pt x="0" y="530"/>
                  </a:lnTo>
                  <a:lnTo>
                    <a:pt x="9" y="530"/>
                  </a:lnTo>
                  <a:lnTo>
                    <a:pt x="9" y="577"/>
                  </a:lnTo>
                  <a:close/>
                  <a:moveTo>
                    <a:pt x="9" y="615"/>
                  </a:moveTo>
                  <a:lnTo>
                    <a:pt x="3" y="615"/>
                  </a:lnTo>
                  <a:lnTo>
                    <a:pt x="3" y="606"/>
                  </a:lnTo>
                  <a:lnTo>
                    <a:pt x="9" y="606"/>
                  </a:lnTo>
                  <a:lnTo>
                    <a:pt x="9" y="615"/>
                  </a:lnTo>
                  <a:close/>
                  <a:moveTo>
                    <a:pt x="9" y="634"/>
                  </a:moveTo>
                  <a:lnTo>
                    <a:pt x="3" y="634"/>
                  </a:lnTo>
                  <a:lnTo>
                    <a:pt x="3" y="625"/>
                  </a:lnTo>
                  <a:lnTo>
                    <a:pt x="9" y="625"/>
                  </a:lnTo>
                  <a:lnTo>
                    <a:pt x="9" y="634"/>
                  </a:lnTo>
                  <a:close/>
                  <a:moveTo>
                    <a:pt x="9" y="710"/>
                  </a:moveTo>
                  <a:lnTo>
                    <a:pt x="3" y="710"/>
                  </a:lnTo>
                  <a:lnTo>
                    <a:pt x="3" y="663"/>
                  </a:lnTo>
                  <a:lnTo>
                    <a:pt x="9" y="663"/>
                  </a:lnTo>
                  <a:lnTo>
                    <a:pt x="9" y="710"/>
                  </a:lnTo>
                  <a:close/>
                  <a:moveTo>
                    <a:pt x="9" y="749"/>
                  </a:moveTo>
                  <a:lnTo>
                    <a:pt x="3" y="749"/>
                  </a:lnTo>
                  <a:lnTo>
                    <a:pt x="3" y="739"/>
                  </a:lnTo>
                  <a:lnTo>
                    <a:pt x="9" y="739"/>
                  </a:lnTo>
                  <a:lnTo>
                    <a:pt x="9" y="749"/>
                  </a:lnTo>
                  <a:close/>
                  <a:moveTo>
                    <a:pt x="9" y="768"/>
                  </a:moveTo>
                  <a:lnTo>
                    <a:pt x="3" y="768"/>
                  </a:lnTo>
                  <a:lnTo>
                    <a:pt x="3" y="758"/>
                  </a:lnTo>
                  <a:lnTo>
                    <a:pt x="9" y="758"/>
                  </a:lnTo>
                  <a:lnTo>
                    <a:pt x="9" y="768"/>
                  </a:lnTo>
                  <a:close/>
                  <a:moveTo>
                    <a:pt x="12" y="844"/>
                  </a:moveTo>
                  <a:lnTo>
                    <a:pt x="3" y="844"/>
                  </a:lnTo>
                  <a:lnTo>
                    <a:pt x="3" y="796"/>
                  </a:lnTo>
                  <a:lnTo>
                    <a:pt x="9" y="796"/>
                  </a:lnTo>
                  <a:lnTo>
                    <a:pt x="12" y="844"/>
                  </a:lnTo>
                  <a:close/>
                  <a:moveTo>
                    <a:pt x="12" y="882"/>
                  </a:moveTo>
                  <a:lnTo>
                    <a:pt x="3" y="882"/>
                  </a:lnTo>
                  <a:lnTo>
                    <a:pt x="3" y="872"/>
                  </a:lnTo>
                  <a:lnTo>
                    <a:pt x="12" y="872"/>
                  </a:lnTo>
                  <a:lnTo>
                    <a:pt x="12" y="882"/>
                  </a:lnTo>
                  <a:close/>
                  <a:moveTo>
                    <a:pt x="12" y="901"/>
                  </a:moveTo>
                  <a:lnTo>
                    <a:pt x="3" y="901"/>
                  </a:lnTo>
                  <a:lnTo>
                    <a:pt x="3" y="891"/>
                  </a:lnTo>
                  <a:lnTo>
                    <a:pt x="12" y="891"/>
                  </a:lnTo>
                  <a:lnTo>
                    <a:pt x="12" y="901"/>
                  </a:lnTo>
                  <a:close/>
                  <a:moveTo>
                    <a:pt x="12" y="977"/>
                  </a:moveTo>
                  <a:lnTo>
                    <a:pt x="3" y="977"/>
                  </a:lnTo>
                  <a:lnTo>
                    <a:pt x="3" y="929"/>
                  </a:lnTo>
                  <a:lnTo>
                    <a:pt x="12" y="929"/>
                  </a:lnTo>
                  <a:lnTo>
                    <a:pt x="12" y="977"/>
                  </a:lnTo>
                  <a:close/>
                  <a:moveTo>
                    <a:pt x="12" y="1015"/>
                  </a:moveTo>
                  <a:lnTo>
                    <a:pt x="3" y="1015"/>
                  </a:lnTo>
                  <a:lnTo>
                    <a:pt x="3" y="1006"/>
                  </a:lnTo>
                  <a:lnTo>
                    <a:pt x="12" y="1006"/>
                  </a:lnTo>
                  <a:lnTo>
                    <a:pt x="12" y="1015"/>
                  </a:lnTo>
                  <a:close/>
                  <a:moveTo>
                    <a:pt x="12" y="1031"/>
                  </a:moveTo>
                  <a:lnTo>
                    <a:pt x="3" y="1031"/>
                  </a:lnTo>
                  <a:lnTo>
                    <a:pt x="3" y="1025"/>
                  </a:lnTo>
                  <a:lnTo>
                    <a:pt x="12" y="1025"/>
                  </a:lnTo>
                  <a:lnTo>
                    <a:pt x="12" y="1031"/>
                  </a:lnTo>
                  <a:close/>
                  <a:moveTo>
                    <a:pt x="12" y="1107"/>
                  </a:moveTo>
                  <a:lnTo>
                    <a:pt x="3" y="1107"/>
                  </a:lnTo>
                  <a:lnTo>
                    <a:pt x="3" y="1060"/>
                  </a:lnTo>
                  <a:lnTo>
                    <a:pt x="12" y="1060"/>
                  </a:lnTo>
                  <a:lnTo>
                    <a:pt x="12" y="1107"/>
                  </a:lnTo>
                  <a:close/>
                  <a:moveTo>
                    <a:pt x="12" y="1145"/>
                  </a:moveTo>
                  <a:lnTo>
                    <a:pt x="3" y="1145"/>
                  </a:lnTo>
                  <a:lnTo>
                    <a:pt x="3" y="1136"/>
                  </a:lnTo>
                  <a:lnTo>
                    <a:pt x="12" y="1136"/>
                  </a:lnTo>
                  <a:lnTo>
                    <a:pt x="12" y="1145"/>
                  </a:lnTo>
                  <a:close/>
                  <a:moveTo>
                    <a:pt x="12" y="1164"/>
                  </a:moveTo>
                  <a:lnTo>
                    <a:pt x="3" y="1164"/>
                  </a:lnTo>
                  <a:lnTo>
                    <a:pt x="3" y="1155"/>
                  </a:lnTo>
                  <a:lnTo>
                    <a:pt x="12" y="1155"/>
                  </a:lnTo>
                  <a:lnTo>
                    <a:pt x="12" y="1164"/>
                  </a:lnTo>
                  <a:close/>
                  <a:moveTo>
                    <a:pt x="12" y="1240"/>
                  </a:moveTo>
                  <a:lnTo>
                    <a:pt x="3" y="1240"/>
                  </a:lnTo>
                  <a:lnTo>
                    <a:pt x="3" y="1193"/>
                  </a:lnTo>
                  <a:lnTo>
                    <a:pt x="12" y="1193"/>
                  </a:lnTo>
                  <a:lnTo>
                    <a:pt x="12" y="1240"/>
                  </a:lnTo>
                  <a:close/>
                  <a:moveTo>
                    <a:pt x="12" y="1278"/>
                  </a:moveTo>
                  <a:lnTo>
                    <a:pt x="3" y="1278"/>
                  </a:lnTo>
                  <a:lnTo>
                    <a:pt x="3" y="1269"/>
                  </a:lnTo>
                  <a:lnTo>
                    <a:pt x="12" y="1269"/>
                  </a:lnTo>
                  <a:lnTo>
                    <a:pt x="12" y="1278"/>
                  </a:lnTo>
                  <a:close/>
                  <a:moveTo>
                    <a:pt x="12" y="1298"/>
                  </a:moveTo>
                  <a:lnTo>
                    <a:pt x="3" y="1298"/>
                  </a:lnTo>
                  <a:lnTo>
                    <a:pt x="3" y="1288"/>
                  </a:lnTo>
                  <a:lnTo>
                    <a:pt x="12" y="1288"/>
                  </a:lnTo>
                  <a:lnTo>
                    <a:pt x="12" y="1298"/>
                  </a:lnTo>
                  <a:close/>
                  <a:moveTo>
                    <a:pt x="12" y="1374"/>
                  </a:moveTo>
                  <a:lnTo>
                    <a:pt x="3" y="1374"/>
                  </a:lnTo>
                  <a:lnTo>
                    <a:pt x="3" y="1326"/>
                  </a:lnTo>
                  <a:lnTo>
                    <a:pt x="12" y="1326"/>
                  </a:lnTo>
                  <a:lnTo>
                    <a:pt x="12" y="1374"/>
                  </a:lnTo>
                  <a:close/>
                  <a:moveTo>
                    <a:pt x="12" y="1412"/>
                  </a:moveTo>
                  <a:lnTo>
                    <a:pt x="3" y="1412"/>
                  </a:lnTo>
                  <a:lnTo>
                    <a:pt x="3" y="1402"/>
                  </a:lnTo>
                  <a:lnTo>
                    <a:pt x="12" y="1402"/>
                  </a:lnTo>
                  <a:lnTo>
                    <a:pt x="12" y="1412"/>
                  </a:lnTo>
                  <a:close/>
                  <a:moveTo>
                    <a:pt x="12" y="1431"/>
                  </a:moveTo>
                  <a:lnTo>
                    <a:pt x="3" y="1431"/>
                  </a:lnTo>
                  <a:lnTo>
                    <a:pt x="3" y="1421"/>
                  </a:lnTo>
                  <a:lnTo>
                    <a:pt x="12" y="1421"/>
                  </a:lnTo>
                  <a:lnTo>
                    <a:pt x="12" y="1431"/>
                  </a:lnTo>
                  <a:close/>
                  <a:moveTo>
                    <a:pt x="12" y="1507"/>
                  </a:moveTo>
                  <a:lnTo>
                    <a:pt x="3" y="1507"/>
                  </a:lnTo>
                  <a:lnTo>
                    <a:pt x="3" y="1459"/>
                  </a:lnTo>
                  <a:lnTo>
                    <a:pt x="12" y="1459"/>
                  </a:lnTo>
                  <a:lnTo>
                    <a:pt x="12" y="1507"/>
                  </a:lnTo>
                  <a:close/>
                  <a:moveTo>
                    <a:pt x="12" y="1545"/>
                  </a:moveTo>
                  <a:lnTo>
                    <a:pt x="3" y="1545"/>
                  </a:lnTo>
                  <a:lnTo>
                    <a:pt x="3" y="1536"/>
                  </a:lnTo>
                  <a:lnTo>
                    <a:pt x="12" y="1536"/>
                  </a:lnTo>
                  <a:lnTo>
                    <a:pt x="12" y="1545"/>
                  </a:lnTo>
                  <a:close/>
                  <a:moveTo>
                    <a:pt x="12" y="1564"/>
                  </a:moveTo>
                  <a:lnTo>
                    <a:pt x="3" y="1564"/>
                  </a:lnTo>
                  <a:lnTo>
                    <a:pt x="3" y="1555"/>
                  </a:lnTo>
                  <a:lnTo>
                    <a:pt x="12" y="1555"/>
                  </a:lnTo>
                  <a:lnTo>
                    <a:pt x="12" y="1564"/>
                  </a:lnTo>
                  <a:close/>
                  <a:moveTo>
                    <a:pt x="12" y="1640"/>
                  </a:moveTo>
                  <a:lnTo>
                    <a:pt x="3" y="1640"/>
                  </a:lnTo>
                  <a:lnTo>
                    <a:pt x="3" y="1593"/>
                  </a:lnTo>
                  <a:lnTo>
                    <a:pt x="12" y="1593"/>
                  </a:lnTo>
                  <a:lnTo>
                    <a:pt x="12" y="1640"/>
                  </a:lnTo>
                  <a:close/>
                  <a:moveTo>
                    <a:pt x="12" y="1675"/>
                  </a:moveTo>
                  <a:lnTo>
                    <a:pt x="3" y="1675"/>
                  </a:lnTo>
                  <a:lnTo>
                    <a:pt x="3" y="1666"/>
                  </a:lnTo>
                  <a:lnTo>
                    <a:pt x="12" y="1666"/>
                  </a:lnTo>
                  <a:lnTo>
                    <a:pt x="12" y="1675"/>
                  </a:lnTo>
                  <a:close/>
                  <a:moveTo>
                    <a:pt x="12" y="1694"/>
                  </a:moveTo>
                  <a:lnTo>
                    <a:pt x="3" y="1694"/>
                  </a:lnTo>
                  <a:lnTo>
                    <a:pt x="3" y="1685"/>
                  </a:lnTo>
                  <a:lnTo>
                    <a:pt x="12" y="1685"/>
                  </a:lnTo>
                  <a:lnTo>
                    <a:pt x="12" y="1694"/>
                  </a:lnTo>
                  <a:close/>
                  <a:moveTo>
                    <a:pt x="12" y="1770"/>
                  </a:moveTo>
                  <a:lnTo>
                    <a:pt x="3" y="1770"/>
                  </a:lnTo>
                  <a:lnTo>
                    <a:pt x="3" y="1723"/>
                  </a:lnTo>
                  <a:lnTo>
                    <a:pt x="12" y="1723"/>
                  </a:lnTo>
                  <a:lnTo>
                    <a:pt x="12" y="1770"/>
                  </a:lnTo>
                  <a:close/>
                  <a:moveTo>
                    <a:pt x="12" y="1808"/>
                  </a:moveTo>
                  <a:lnTo>
                    <a:pt x="3" y="1808"/>
                  </a:lnTo>
                  <a:lnTo>
                    <a:pt x="3" y="1799"/>
                  </a:lnTo>
                  <a:lnTo>
                    <a:pt x="12" y="1799"/>
                  </a:lnTo>
                  <a:lnTo>
                    <a:pt x="12" y="1808"/>
                  </a:lnTo>
                  <a:close/>
                  <a:moveTo>
                    <a:pt x="12" y="1827"/>
                  </a:moveTo>
                  <a:lnTo>
                    <a:pt x="3" y="1827"/>
                  </a:lnTo>
                  <a:lnTo>
                    <a:pt x="3" y="1818"/>
                  </a:lnTo>
                  <a:lnTo>
                    <a:pt x="12" y="1818"/>
                  </a:lnTo>
                  <a:lnTo>
                    <a:pt x="12" y="1827"/>
                  </a:lnTo>
                  <a:close/>
                  <a:moveTo>
                    <a:pt x="12" y="1904"/>
                  </a:moveTo>
                  <a:lnTo>
                    <a:pt x="3" y="1904"/>
                  </a:lnTo>
                  <a:lnTo>
                    <a:pt x="3" y="1856"/>
                  </a:lnTo>
                  <a:lnTo>
                    <a:pt x="12" y="1856"/>
                  </a:lnTo>
                  <a:lnTo>
                    <a:pt x="12" y="1904"/>
                  </a:lnTo>
                  <a:close/>
                  <a:moveTo>
                    <a:pt x="12" y="1942"/>
                  </a:moveTo>
                  <a:lnTo>
                    <a:pt x="3" y="1942"/>
                  </a:lnTo>
                  <a:lnTo>
                    <a:pt x="3" y="1932"/>
                  </a:lnTo>
                  <a:lnTo>
                    <a:pt x="12" y="1932"/>
                  </a:lnTo>
                  <a:lnTo>
                    <a:pt x="12" y="1942"/>
                  </a:lnTo>
                  <a:close/>
                  <a:moveTo>
                    <a:pt x="12" y="1961"/>
                  </a:moveTo>
                  <a:lnTo>
                    <a:pt x="3" y="1961"/>
                  </a:lnTo>
                  <a:lnTo>
                    <a:pt x="3" y="1951"/>
                  </a:lnTo>
                  <a:lnTo>
                    <a:pt x="12" y="1951"/>
                  </a:lnTo>
                  <a:lnTo>
                    <a:pt x="12" y="1961"/>
                  </a:lnTo>
                  <a:close/>
                  <a:moveTo>
                    <a:pt x="12" y="2037"/>
                  </a:moveTo>
                  <a:lnTo>
                    <a:pt x="3" y="2037"/>
                  </a:lnTo>
                  <a:lnTo>
                    <a:pt x="3" y="1989"/>
                  </a:lnTo>
                  <a:lnTo>
                    <a:pt x="12" y="1989"/>
                  </a:lnTo>
                  <a:lnTo>
                    <a:pt x="12" y="2037"/>
                  </a:lnTo>
                  <a:close/>
                  <a:moveTo>
                    <a:pt x="12" y="2075"/>
                  </a:moveTo>
                  <a:lnTo>
                    <a:pt x="3" y="2075"/>
                  </a:lnTo>
                  <a:lnTo>
                    <a:pt x="3" y="2066"/>
                  </a:lnTo>
                  <a:lnTo>
                    <a:pt x="12" y="2066"/>
                  </a:lnTo>
                  <a:lnTo>
                    <a:pt x="12" y="2075"/>
                  </a:lnTo>
                  <a:close/>
                  <a:moveTo>
                    <a:pt x="12" y="2094"/>
                  </a:moveTo>
                  <a:lnTo>
                    <a:pt x="3" y="2094"/>
                  </a:lnTo>
                  <a:lnTo>
                    <a:pt x="3" y="2085"/>
                  </a:lnTo>
                  <a:lnTo>
                    <a:pt x="12" y="2085"/>
                  </a:lnTo>
                  <a:lnTo>
                    <a:pt x="12" y="2094"/>
                  </a:lnTo>
                  <a:close/>
                  <a:moveTo>
                    <a:pt x="12" y="2170"/>
                  </a:moveTo>
                  <a:lnTo>
                    <a:pt x="3" y="2170"/>
                  </a:lnTo>
                  <a:lnTo>
                    <a:pt x="3" y="2123"/>
                  </a:lnTo>
                  <a:lnTo>
                    <a:pt x="12" y="2123"/>
                  </a:lnTo>
                  <a:lnTo>
                    <a:pt x="12" y="2170"/>
                  </a:lnTo>
                  <a:close/>
                  <a:moveTo>
                    <a:pt x="12" y="2208"/>
                  </a:moveTo>
                  <a:lnTo>
                    <a:pt x="3" y="2208"/>
                  </a:lnTo>
                  <a:lnTo>
                    <a:pt x="3" y="2199"/>
                  </a:lnTo>
                  <a:lnTo>
                    <a:pt x="12" y="2199"/>
                  </a:lnTo>
                  <a:lnTo>
                    <a:pt x="12" y="2208"/>
                  </a:lnTo>
                  <a:close/>
                  <a:moveTo>
                    <a:pt x="12" y="2227"/>
                  </a:moveTo>
                  <a:lnTo>
                    <a:pt x="3" y="2227"/>
                  </a:lnTo>
                  <a:lnTo>
                    <a:pt x="3" y="2218"/>
                  </a:lnTo>
                  <a:lnTo>
                    <a:pt x="12" y="2218"/>
                  </a:lnTo>
                  <a:lnTo>
                    <a:pt x="12" y="2227"/>
                  </a:lnTo>
                  <a:close/>
                  <a:moveTo>
                    <a:pt x="12" y="2300"/>
                  </a:moveTo>
                  <a:lnTo>
                    <a:pt x="3" y="2300"/>
                  </a:lnTo>
                  <a:lnTo>
                    <a:pt x="3" y="2256"/>
                  </a:lnTo>
                  <a:lnTo>
                    <a:pt x="12" y="2256"/>
                  </a:lnTo>
                  <a:lnTo>
                    <a:pt x="12" y="2300"/>
                  </a:lnTo>
                  <a:close/>
                  <a:moveTo>
                    <a:pt x="12" y="2338"/>
                  </a:moveTo>
                  <a:lnTo>
                    <a:pt x="3" y="2338"/>
                  </a:lnTo>
                  <a:lnTo>
                    <a:pt x="3" y="2329"/>
                  </a:lnTo>
                  <a:lnTo>
                    <a:pt x="12" y="2329"/>
                  </a:lnTo>
                  <a:lnTo>
                    <a:pt x="12" y="2338"/>
                  </a:lnTo>
                  <a:close/>
                  <a:moveTo>
                    <a:pt x="12" y="2357"/>
                  </a:moveTo>
                  <a:lnTo>
                    <a:pt x="3" y="2357"/>
                  </a:lnTo>
                  <a:lnTo>
                    <a:pt x="3" y="2348"/>
                  </a:lnTo>
                  <a:lnTo>
                    <a:pt x="12" y="2348"/>
                  </a:lnTo>
                  <a:lnTo>
                    <a:pt x="12" y="2357"/>
                  </a:lnTo>
                  <a:close/>
                  <a:moveTo>
                    <a:pt x="12" y="2434"/>
                  </a:moveTo>
                  <a:lnTo>
                    <a:pt x="3" y="2434"/>
                  </a:lnTo>
                  <a:lnTo>
                    <a:pt x="3" y="2386"/>
                  </a:lnTo>
                  <a:lnTo>
                    <a:pt x="12" y="2386"/>
                  </a:lnTo>
                  <a:lnTo>
                    <a:pt x="12" y="2434"/>
                  </a:lnTo>
                  <a:close/>
                  <a:moveTo>
                    <a:pt x="12" y="2472"/>
                  </a:moveTo>
                  <a:lnTo>
                    <a:pt x="3" y="2472"/>
                  </a:lnTo>
                  <a:lnTo>
                    <a:pt x="3" y="2462"/>
                  </a:lnTo>
                  <a:lnTo>
                    <a:pt x="12" y="2462"/>
                  </a:lnTo>
                  <a:lnTo>
                    <a:pt x="12" y="2472"/>
                  </a:lnTo>
                  <a:close/>
                  <a:moveTo>
                    <a:pt x="12" y="2491"/>
                  </a:moveTo>
                  <a:lnTo>
                    <a:pt x="3" y="2491"/>
                  </a:lnTo>
                  <a:lnTo>
                    <a:pt x="3" y="2481"/>
                  </a:lnTo>
                  <a:lnTo>
                    <a:pt x="12" y="2481"/>
                  </a:lnTo>
                  <a:lnTo>
                    <a:pt x="12" y="2491"/>
                  </a:lnTo>
                  <a:close/>
                  <a:moveTo>
                    <a:pt x="12" y="2567"/>
                  </a:moveTo>
                  <a:lnTo>
                    <a:pt x="3" y="2567"/>
                  </a:lnTo>
                  <a:lnTo>
                    <a:pt x="3" y="2519"/>
                  </a:lnTo>
                  <a:lnTo>
                    <a:pt x="12" y="2519"/>
                  </a:lnTo>
                  <a:lnTo>
                    <a:pt x="12" y="2567"/>
                  </a:lnTo>
                  <a:close/>
                  <a:moveTo>
                    <a:pt x="12" y="2605"/>
                  </a:moveTo>
                  <a:lnTo>
                    <a:pt x="3" y="2605"/>
                  </a:lnTo>
                  <a:lnTo>
                    <a:pt x="3" y="2595"/>
                  </a:lnTo>
                  <a:lnTo>
                    <a:pt x="12" y="2595"/>
                  </a:lnTo>
                  <a:lnTo>
                    <a:pt x="12" y="2605"/>
                  </a:lnTo>
                  <a:close/>
                  <a:moveTo>
                    <a:pt x="12" y="2624"/>
                  </a:moveTo>
                  <a:lnTo>
                    <a:pt x="3" y="2624"/>
                  </a:lnTo>
                  <a:lnTo>
                    <a:pt x="3" y="2615"/>
                  </a:lnTo>
                  <a:lnTo>
                    <a:pt x="12" y="2615"/>
                  </a:lnTo>
                  <a:lnTo>
                    <a:pt x="12" y="2624"/>
                  </a:lnTo>
                  <a:close/>
                  <a:moveTo>
                    <a:pt x="12" y="2700"/>
                  </a:moveTo>
                  <a:lnTo>
                    <a:pt x="3" y="2700"/>
                  </a:lnTo>
                  <a:lnTo>
                    <a:pt x="3" y="2653"/>
                  </a:lnTo>
                  <a:lnTo>
                    <a:pt x="12" y="2653"/>
                  </a:lnTo>
                  <a:lnTo>
                    <a:pt x="12" y="2700"/>
                  </a:lnTo>
                  <a:close/>
                  <a:moveTo>
                    <a:pt x="12" y="2738"/>
                  </a:moveTo>
                  <a:lnTo>
                    <a:pt x="3" y="2738"/>
                  </a:lnTo>
                  <a:lnTo>
                    <a:pt x="3" y="2729"/>
                  </a:lnTo>
                  <a:lnTo>
                    <a:pt x="12" y="2729"/>
                  </a:lnTo>
                  <a:lnTo>
                    <a:pt x="12" y="2738"/>
                  </a:lnTo>
                  <a:close/>
                  <a:moveTo>
                    <a:pt x="12" y="2757"/>
                  </a:moveTo>
                  <a:lnTo>
                    <a:pt x="3" y="2757"/>
                  </a:lnTo>
                  <a:lnTo>
                    <a:pt x="3" y="2748"/>
                  </a:lnTo>
                  <a:lnTo>
                    <a:pt x="12" y="2748"/>
                  </a:lnTo>
                  <a:lnTo>
                    <a:pt x="12" y="2757"/>
                  </a:lnTo>
                  <a:close/>
                  <a:moveTo>
                    <a:pt x="12" y="2833"/>
                  </a:moveTo>
                  <a:lnTo>
                    <a:pt x="3" y="2833"/>
                  </a:lnTo>
                  <a:lnTo>
                    <a:pt x="3" y="2786"/>
                  </a:lnTo>
                  <a:lnTo>
                    <a:pt x="12" y="2786"/>
                  </a:lnTo>
                  <a:lnTo>
                    <a:pt x="12" y="2833"/>
                  </a:lnTo>
                  <a:close/>
                  <a:moveTo>
                    <a:pt x="12" y="2872"/>
                  </a:moveTo>
                  <a:lnTo>
                    <a:pt x="3" y="2872"/>
                  </a:lnTo>
                  <a:lnTo>
                    <a:pt x="3" y="2862"/>
                  </a:lnTo>
                  <a:lnTo>
                    <a:pt x="12" y="2862"/>
                  </a:lnTo>
                  <a:lnTo>
                    <a:pt x="12" y="2872"/>
                  </a:lnTo>
                  <a:close/>
                  <a:moveTo>
                    <a:pt x="12" y="2891"/>
                  </a:moveTo>
                  <a:lnTo>
                    <a:pt x="3" y="2891"/>
                  </a:lnTo>
                  <a:lnTo>
                    <a:pt x="3" y="2881"/>
                  </a:lnTo>
                  <a:lnTo>
                    <a:pt x="12" y="2881"/>
                  </a:lnTo>
                  <a:lnTo>
                    <a:pt x="12" y="2891"/>
                  </a:lnTo>
                  <a:close/>
                  <a:moveTo>
                    <a:pt x="12" y="2964"/>
                  </a:moveTo>
                  <a:lnTo>
                    <a:pt x="3" y="2964"/>
                  </a:lnTo>
                  <a:lnTo>
                    <a:pt x="3" y="2916"/>
                  </a:lnTo>
                  <a:lnTo>
                    <a:pt x="12" y="2916"/>
                  </a:lnTo>
                  <a:lnTo>
                    <a:pt x="12" y="2964"/>
                  </a:lnTo>
                  <a:close/>
                  <a:moveTo>
                    <a:pt x="12" y="3002"/>
                  </a:moveTo>
                  <a:lnTo>
                    <a:pt x="3" y="3002"/>
                  </a:lnTo>
                  <a:lnTo>
                    <a:pt x="3" y="2992"/>
                  </a:lnTo>
                  <a:lnTo>
                    <a:pt x="12" y="2992"/>
                  </a:lnTo>
                  <a:lnTo>
                    <a:pt x="12" y="3002"/>
                  </a:lnTo>
                  <a:close/>
                  <a:moveTo>
                    <a:pt x="12" y="3021"/>
                  </a:moveTo>
                  <a:lnTo>
                    <a:pt x="3" y="3021"/>
                  </a:lnTo>
                  <a:lnTo>
                    <a:pt x="3" y="3011"/>
                  </a:lnTo>
                  <a:lnTo>
                    <a:pt x="12" y="3011"/>
                  </a:lnTo>
                  <a:lnTo>
                    <a:pt x="12" y="3021"/>
                  </a:lnTo>
                  <a:close/>
                  <a:moveTo>
                    <a:pt x="12" y="3097"/>
                  </a:moveTo>
                  <a:lnTo>
                    <a:pt x="3" y="3097"/>
                  </a:lnTo>
                  <a:lnTo>
                    <a:pt x="3" y="3049"/>
                  </a:lnTo>
                  <a:lnTo>
                    <a:pt x="12" y="3049"/>
                  </a:lnTo>
                  <a:lnTo>
                    <a:pt x="12" y="3097"/>
                  </a:lnTo>
                  <a:close/>
                  <a:moveTo>
                    <a:pt x="12" y="3135"/>
                  </a:moveTo>
                  <a:lnTo>
                    <a:pt x="3" y="3135"/>
                  </a:lnTo>
                  <a:lnTo>
                    <a:pt x="3" y="3125"/>
                  </a:lnTo>
                  <a:lnTo>
                    <a:pt x="12" y="3125"/>
                  </a:lnTo>
                  <a:lnTo>
                    <a:pt x="12" y="3135"/>
                  </a:lnTo>
                  <a:close/>
                  <a:moveTo>
                    <a:pt x="12" y="3154"/>
                  </a:moveTo>
                  <a:lnTo>
                    <a:pt x="3" y="3154"/>
                  </a:lnTo>
                  <a:lnTo>
                    <a:pt x="3" y="3144"/>
                  </a:lnTo>
                  <a:lnTo>
                    <a:pt x="12" y="3144"/>
                  </a:lnTo>
                  <a:lnTo>
                    <a:pt x="12" y="3154"/>
                  </a:lnTo>
                  <a:close/>
                  <a:moveTo>
                    <a:pt x="12" y="3230"/>
                  </a:moveTo>
                  <a:lnTo>
                    <a:pt x="3" y="3230"/>
                  </a:lnTo>
                  <a:lnTo>
                    <a:pt x="3" y="3183"/>
                  </a:lnTo>
                  <a:lnTo>
                    <a:pt x="12" y="3183"/>
                  </a:lnTo>
                  <a:lnTo>
                    <a:pt x="12" y="3230"/>
                  </a:lnTo>
                  <a:close/>
                  <a:moveTo>
                    <a:pt x="12" y="3268"/>
                  </a:moveTo>
                  <a:lnTo>
                    <a:pt x="3" y="3268"/>
                  </a:lnTo>
                  <a:lnTo>
                    <a:pt x="3" y="3259"/>
                  </a:lnTo>
                  <a:lnTo>
                    <a:pt x="12" y="3259"/>
                  </a:lnTo>
                  <a:lnTo>
                    <a:pt x="12" y="3268"/>
                  </a:lnTo>
                  <a:close/>
                  <a:moveTo>
                    <a:pt x="12" y="3287"/>
                  </a:moveTo>
                  <a:lnTo>
                    <a:pt x="3" y="3287"/>
                  </a:lnTo>
                  <a:lnTo>
                    <a:pt x="3" y="3278"/>
                  </a:lnTo>
                  <a:lnTo>
                    <a:pt x="12" y="3278"/>
                  </a:lnTo>
                  <a:lnTo>
                    <a:pt x="12" y="3287"/>
                  </a:lnTo>
                  <a:close/>
                  <a:moveTo>
                    <a:pt x="12" y="3363"/>
                  </a:moveTo>
                  <a:lnTo>
                    <a:pt x="3" y="3363"/>
                  </a:lnTo>
                  <a:lnTo>
                    <a:pt x="3" y="3316"/>
                  </a:lnTo>
                  <a:lnTo>
                    <a:pt x="12" y="3316"/>
                  </a:lnTo>
                  <a:lnTo>
                    <a:pt x="12" y="3363"/>
                  </a:lnTo>
                  <a:close/>
                  <a:moveTo>
                    <a:pt x="12" y="3402"/>
                  </a:moveTo>
                  <a:lnTo>
                    <a:pt x="3" y="3402"/>
                  </a:lnTo>
                  <a:lnTo>
                    <a:pt x="3" y="3392"/>
                  </a:lnTo>
                  <a:lnTo>
                    <a:pt x="12" y="3392"/>
                  </a:lnTo>
                  <a:lnTo>
                    <a:pt x="12" y="3402"/>
                  </a:lnTo>
                  <a:close/>
                  <a:moveTo>
                    <a:pt x="12" y="3421"/>
                  </a:moveTo>
                  <a:lnTo>
                    <a:pt x="3" y="3421"/>
                  </a:lnTo>
                  <a:lnTo>
                    <a:pt x="3" y="3411"/>
                  </a:lnTo>
                  <a:lnTo>
                    <a:pt x="12" y="3411"/>
                  </a:lnTo>
                  <a:lnTo>
                    <a:pt x="12" y="3421"/>
                  </a:lnTo>
                  <a:close/>
                  <a:moveTo>
                    <a:pt x="12" y="3497"/>
                  </a:moveTo>
                  <a:lnTo>
                    <a:pt x="3" y="3497"/>
                  </a:lnTo>
                  <a:lnTo>
                    <a:pt x="3" y="3449"/>
                  </a:lnTo>
                  <a:lnTo>
                    <a:pt x="12" y="3449"/>
                  </a:lnTo>
                  <a:lnTo>
                    <a:pt x="12" y="3497"/>
                  </a:lnTo>
                  <a:close/>
                  <a:moveTo>
                    <a:pt x="12" y="3535"/>
                  </a:moveTo>
                  <a:lnTo>
                    <a:pt x="3" y="3535"/>
                  </a:lnTo>
                  <a:lnTo>
                    <a:pt x="3" y="3525"/>
                  </a:lnTo>
                  <a:lnTo>
                    <a:pt x="12" y="3525"/>
                  </a:lnTo>
                  <a:lnTo>
                    <a:pt x="12" y="3535"/>
                  </a:lnTo>
                  <a:close/>
                  <a:moveTo>
                    <a:pt x="12" y="3551"/>
                  </a:moveTo>
                  <a:lnTo>
                    <a:pt x="3" y="3551"/>
                  </a:lnTo>
                  <a:lnTo>
                    <a:pt x="3" y="3541"/>
                  </a:lnTo>
                  <a:lnTo>
                    <a:pt x="12" y="3541"/>
                  </a:lnTo>
                  <a:lnTo>
                    <a:pt x="12" y="3551"/>
                  </a:lnTo>
                  <a:close/>
                  <a:moveTo>
                    <a:pt x="12" y="3627"/>
                  </a:moveTo>
                  <a:lnTo>
                    <a:pt x="3" y="3627"/>
                  </a:lnTo>
                  <a:lnTo>
                    <a:pt x="3" y="3579"/>
                  </a:lnTo>
                  <a:lnTo>
                    <a:pt x="12" y="3579"/>
                  </a:lnTo>
                  <a:lnTo>
                    <a:pt x="12" y="3627"/>
                  </a:lnTo>
                  <a:close/>
                  <a:moveTo>
                    <a:pt x="12" y="3665"/>
                  </a:moveTo>
                  <a:lnTo>
                    <a:pt x="3" y="3665"/>
                  </a:lnTo>
                  <a:lnTo>
                    <a:pt x="3" y="3655"/>
                  </a:lnTo>
                  <a:lnTo>
                    <a:pt x="12" y="3655"/>
                  </a:lnTo>
                  <a:lnTo>
                    <a:pt x="12" y="3665"/>
                  </a:lnTo>
                  <a:close/>
                  <a:moveTo>
                    <a:pt x="12" y="3684"/>
                  </a:moveTo>
                  <a:lnTo>
                    <a:pt x="3" y="3684"/>
                  </a:lnTo>
                  <a:lnTo>
                    <a:pt x="3" y="3674"/>
                  </a:lnTo>
                  <a:lnTo>
                    <a:pt x="12" y="3674"/>
                  </a:lnTo>
                  <a:lnTo>
                    <a:pt x="12" y="3684"/>
                  </a:lnTo>
                  <a:close/>
                  <a:moveTo>
                    <a:pt x="12" y="3760"/>
                  </a:moveTo>
                  <a:lnTo>
                    <a:pt x="3" y="3760"/>
                  </a:lnTo>
                  <a:lnTo>
                    <a:pt x="3" y="3713"/>
                  </a:lnTo>
                  <a:lnTo>
                    <a:pt x="12" y="3713"/>
                  </a:lnTo>
                  <a:lnTo>
                    <a:pt x="12" y="3760"/>
                  </a:lnTo>
                  <a:close/>
                  <a:moveTo>
                    <a:pt x="12" y="3798"/>
                  </a:moveTo>
                  <a:lnTo>
                    <a:pt x="3" y="3798"/>
                  </a:lnTo>
                  <a:lnTo>
                    <a:pt x="3" y="3789"/>
                  </a:lnTo>
                  <a:lnTo>
                    <a:pt x="12" y="3789"/>
                  </a:lnTo>
                  <a:lnTo>
                    <a:pt x="12" y="3798"/>
                  </a:lnTo>
                  <a:close/>
                  <a:moveTo>
                    <a:pt x="12" y="3817"/>
                  </a:moveTo>
                  <a:lnTo>
                    <a:pt x="3" y="3817"/>
                  </a:lnTo>
                  <a:lnTo>
                    <a:pt x="3" y="3808"/>
                  </a:lnTo>
                  <a:lnTo>
                    <a:pt x="12" y="3808"/>
                  </a:lnTo>
                  <a:lnTo>
                    <a:pt x="12" y="3817"/>
                  </a:lnTo>
                  <a:close/>
                  <a:moveTo>
                    <a:pt x="3" y="3884"/>
                  </a:moveTo>
                  <a:lnTo>
                    <a:pt x="3" y="3846"/>
                  </a:lnTo>
                  <a:lnTo>
                    <a:pt x="12" y="3846"/>
                  </a:lnTo>
                  <a:lnTo>
                    <a:pt x="12" y="3884"/>
                  </a:lnTo>
                  <a:lnTo>
                    <a:pt x="3" y="3884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t="13496" r="12012" b="41301"/>
          <a:stretch/>
        </p:blipFill>
        <p:spPr>
          <a:xfrm>
            <a:off x="712212" y="1153852"/>
            <a:ext cx="7547020" cy="528750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E0A710-76FC-4490-9E6C-831A892740A8}"/>
              </a:ext>
            </a:extLst>
          </p:cNvPr>
          <p:cNvSpPr/>
          <p:nvPr/>
        </p:nvSpPr>
        <p:spPr>
          <a:xfrm>
            <a:off x="2631267" y="3543946"/>
            <a:ext cx="461867" cy="38169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B78DBBE-C6DE-4C00-A9F4-ADF6AE45D5DC}"/>
              </a:ext>
            </a:extLst>
          </p:cNvPr>
          <p:cNvSpPr/>
          <p:nvPr/>
        </p:nvSpPr>
        <p:spPr>
          <a:xfrm>
            <a:off x="2631268" y="4134119"/>
            <a:ext cx="461866" cy="44763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AFDBD4B-2A24-4829-AA37-F7EA541F29D7}"/>
              </a:ext>
            </a:extLst>
          </p:cNvPr>
          <p:cNvSpPr/>
          <p:nvPr/>
        </p:nvSpPr>
        <p:spPr>
          <a:xfrm>
            <a:off x="3570693" y="3812146"/>
            <a:ext cx="537668" cy="43137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54BDEB0-094D-4F05-BB5D-10340A601CFE}"/>
              </a:ext>
            </a:extLst>
          </p:cNvPr>
          <p:cNvSpPr/>
          <p:nvPr/>
        </p:nvSpPr>
        <p:spPr>
          <a:xfrm>
            <a:off x="2622592" y="5191308"/>
            <a:ext cx="483790" cy="38012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75D1BDF-E4DB-47C1-B7A8-9AA7814ADF19}"/>
              </a:ext>
            </a:extLst>
          </p:cNvPr>
          <p:cNvSpPr/>
          <p:nvPr/>
        </p:nvSpPr>
        <p:spPr>
          <a:xfrm>
            <a:off x="2624319" y="5756858"/>
            <a:ext cx="482063" cy="441338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D98A4BA-2CDF-4C77-8FD6-798E4C08CF72}"/>
              </a:ext>
            </a:extLst>
          </p:cNvPr>
          <p:cNvSpPr/>
          <p:nvPr/>
        </p:nvSpPr>
        <p:spPr>
          <a:xfrm>
            <a:off x="3546902" y="5487661"/>
            <a:ext cx="522822" cy="387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11D746A-A687-4FB0-BF4C-015DACFA08C3}"/>
              </a:ext>
            </a:extLst>
          </p:cNvPr>
          <p:cNvSpPr/>
          <p:nvPr/>
        </p:nvSpPr>
        <p:spPr>
          <a:xfrm>
            <a:off x="6387727" y="1894110"/>
            <a:ext cx="476881" cy="40149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4624309-0CFC-44D1-8BBA-8971819D6FB6}"/>
              </a:ext>
            </a:extLst>
          </p:cNvPr>
          <p:cNvSpPr/>
          <p:nvPr/>
        </p:nvSpPr>
        <p:spPr>
          <a:xfrm>
            <a:off x="6387728" y="2524260"/>
            <a:ext cx="464002" cy="357706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66104E5-0ED5-4452-BD0F-E0405570D896}"/>
              </a:ext>
            </a:extLst>
          </p:cNvPr>
          <p:cNvSpPr/>
          <p:nvPr/>
        </p:nvSpPr>
        <p:spPr>
          <a:xfrm>
            <a:off x="7313920" y="2185535"/>
            <a:ext cx="455649" cy="425638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96A2A1E-1318-4BC9-9BFB-464A098EA04E}"/>
              </a:ext>
            </a:extLst>
          </p:cNvPr>
          <p:cNvSpPr/>
          <p:nvPr/>
        </p:nvSpPr>
        <p:spPr>
          <a:xfrm>
            <a:off x="6363276" y="3541690"/>
            <a:ext cx="467028" cy="39682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0F54610-13CB-424E-89C1-AE4D6F0877EE}"/>
              </a:ext>
            </a:extLst>
          </p:cNvPr>
          <p:cNvSpPr/>
          <p:nvPr/>
        </p:nvSpPr>
        <p:spPr>
          <a:xfrm>
            <a:off x="6385459" y="4134119"/>
            <a:ext cx="479150" cy="41683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AED83EF-0974-447B-91A1-C05CA20D6C7E}"/>
              </a:ext>
            </a:extLst>
          </p:cNvPr>
          <p:cNvSpPr/>
          <p:nvPr/>
        </p:nvSpPr>
        <p:spPr>
          <a:xfrm>
            <a:off x="7307863" y="3843992"/>
            <a:ext cx="474671" cy="425638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E9156F6-D2EF-46C2-98E9-0E88E58F631C}"/>
              </a:ext>
            </a:extLst>
          </p:cNvPr>
          <p:cNvSpPr/>
          <p:nvPr/>
        </p:nvSpPr>
        <p:spPr>
          <a:xfrm>
            <a:off x="6366471" y="5171719"/>
            <a:ext cx="474671" cy="41259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1185D96-B037-4A52-B42A-1C4D8B4CAA71}"/>
              </a:ext>
            </a:extLst>
          </p:cNvPr>
          <p:cNvSpPr/>
          <p:nvPr/>
        </p:nvSpPr>
        <p:spPr>
          <a:xfrm>
            <a:off x="6363905" y="5809514"/>
            <a:ext cx="487825" cy="39332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48648CE-5D6A-49B6-8DEF-B0C371B9EED5}"/>
              </a:ext>
            </a:extLst>
          </p:cNvPr>
          <p:cNvSpPr/>
          <p:nvPr/>
        </p:nvSpPr>
        <p:spPr>
          <a:xfrm>
            <a:off x="7318008" y="5474781"/>
            <a:ext cx="464358" cy="40839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2366" y="487777"/>
            <a:ext cx="30136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MẤY VÀ MẤY (Tiết 3)</a:t>
            </a:r>
            <a:endParaRPr lang="vi-VN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625771" y="1051754"/>
            <a:ext cx="1368129" cy="5869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/ Số ?</a:t>
            </a:r>
            <a:endParaRPr lang="vi-VN" sz="2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4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033" y="594"/>
            <a:chExt cx="10438" cy="7632"/>
          </a:xfrm>
        </p:grpSpPr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1205" y="1159"/>
              <a:ext cx="226" cy="163"/>
            </a:xfrm>
            <a:custGeom>
              <a:avLst/>
              <a:gdLst/>
              <a:ahLst/>
              <a:cxnLst>
                <a:cxn ang="0">
                  <a:pos x="32" y="105"/>
                </a:cxn>
                <a:cxn ang="0">
                  <a:pos x="32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73" y="0"/>
                </a:cxn>
                <a:cxn ang="0">
                  <a:pos x="73" y="13"/>
                </a:cxn>
                <a:cxn ang="0">
                  <a:pos x="45" y="13"/>
                </a:cxn>
                <a:cxn ang="0">
                  <a:pos x="45" y="105"/>
                </a:cxn>
                <a:cxn ang="0">
                  <a:pos x="32" y="105"/>
                </a:cxn>
              </a:cxnLst>
              <a:rect l="0" t="0" r="r" b="b"/>
              <a:pathLst>
                <a:path w="73" h="105">
                  <a:moveTo>
                    <a:pt x="32" y="105"/>
                  </a:moveTo>
                  <a:lnTo>
                    <a:pt x="32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13"/>
                  </a:lnTo>
                  <a:lnTo>
                    <a:pt x="45" y="13"/>
                  </a:lnTo>
                  <a:lnTo>
                    <a:pt x="45" y="105"/>
                  </a:lnTo>
                  <a:lnTo>
                    <a:pt x="32" y="105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1033" y="594"/>
              <a:ext cx="1626" cy="810"/>
            </a:xfrm>
            <a:custGeom>
              <a:avLst/>
              <a:gdLst/>
              <a:ahLst/>
              <a:cxnLst>
                <a:cxn ang="0">
                  <a:pos x="64" y="209"/>
                </a:cxn>
                <a:cxn ang="0">
                  <a:pos x="76" y="162"/>
                </a:cxn>
                <a:cxn ang="0">
                  <a:pos x="6" y="174"/>
                </a:cxn>
                <a:cxn ang="0">
                  <a:pos x="51" y="317"/>
                </a:cxn>
                <a:cxn ang="0">
                  <a:pos x="29" y="324"/>
                </a:cxn>
                <a:cxn ang="0">
                  <a:pos x="0" y="327"/>
                </a:cxn>
                <a:cxn ang="0">
                  <a:pos x="67" y="371"/>
                </a:cxn>
                <a:cxn ang="0">
                  <a:pos x="13" y="387"/>
                </a:cxn>
                <a:cxn ang="0">
                  <a:pos x="60" y="393"/>
                </a:cxn>
                <a:cxn ang="0">
                  <a:pos x="13" y="473"/>
                </a:cxn>
                <a:cxn ang="0">
                  <a:pos x="35" y="514"/>
                </a:cxn>
                <a:cxn ang="0">
                  <a:pos x="92" y="428"/>
                </a:cxn>
                <a:cxn ang="0">
                  <a:pos x="111" y="412"/>
                </a:cxn>
                <a:cxn ang="0">
                  <a:pos x="89" y="358"/>
                </a:cxn>
                <a:cxn ang="0">
                  <a:pos x="115" y="254"/>
                </a:cxn>
                <a:cxn ang="0">
                  <a:pos x="99" y="292"/>
                </a:cxn>
                <a:cxn ang="0">
                  <a:pos x="73" y="317"/>
                </a:cxn>
                <a:cxn ang="0">
                  <a:pos x="76" y="254"/>
                </a:cxn>
                <a:cxn ang="0">
                  <a:pos x="51" y="165"/>
                </a:cxn>
                <a:cxn ang="0">
                  <a:pos x="159" y="178"/>
                </a:cxn>
                <a:cxn ang="0">
                  <a:pos x="194" y="178"/>
                </a:cxn>
                <a:cxn ang="0">
                  <a:pos x="60" y="19"/>
                </a:cxn>
                <a:cxn ang="0">
                  <a:pos x="86" y="73"/>
                </a:cxn>
                <a:cxn ang="0">
                  <a:pos x="0" y="82"/>
                </a:cxn>
                <a:cxn ang="0">
                  <a:pos x="0" y="9"/>
                </a:cxn>
                <a:cxn ang="0">
                  <a:pos x="115" y="130"/>
                </a:cxn>
                <a:cxn ang="0">
                  <a:pos x="102" y="216"/>
                </a:cxn>
                <a:cxn ang="0">
                  <a:pos x="111" y="162"/>
                </a:cxn>
                <a:cxn ang="0">
                  <a:pos x="204" y="124"/>
                </a:cxn>
                <a:cxn ang="0">
                  <a:pos x="197" y="89"/>
                </a:cxn>
                <a:cxn ang="0">
                  <a:pos x="60" y="105"/>
                </a:cxn>
                <a:cxn ang="0">
                  <a:pos x="13" y="133"/>
                </a:cxn>
                <a:cxn ang="0">
                  <a:pos x="95" y="127"/>
                </a:cxn>
                <a:cxn ang="0">
                  <a:pos x="121" y="13"/>
                </a:cxn>
                <a:cxn ang="0">
                  <a:pos x="130" y="47"/>
                </a:cxn>
                <a:cxn ang="0">
                  <a:pos x="111" y="92"/>
                </a:cxn>
                <a:cxn ang="0">
                  <a:pos x="92" y="111"/>
                </a:cxn>
                <a:cxn ang="0">
                  <a:pos x="194" y="47"/>
                </a:cxn>
                <a:cxn ang="0">
                  <a:pos x="188" y="86"/>
                </a:cxn>
                <a:cxn ang="0">
                  <a:pos x="150" y="41"/>
                </a:cxn>
                <a:cxn ang="0">
                  <a:pos x="229" y="3"/>
                </a:cxn>
                <a:cxn ang="0">
                  <a:pos x="350" y="28"/>
                </a:cxn>
                <a:cxn ang="0">
                  <a:pos x="302" y="19"/>
                </a:cxn>
                <a:cxn ang="0">
                  <a:pos x="366" y="28"/>
                </a:cxn>
                <a:cxn ang="0">
                  <a:pos x="388" y="38"/>
                </a:cxn>
                <a:cxn ang="0">
                  <a:pos x="408" y="16"/>
                </a:cxn>
                <a:cxn ang="0">
                  <a:pos x="417" y="60"/>
                </a:cxn>
                <a:cxn ang="0">
                  <a:pos x="522" y="3"/>
                </a:cxn>
                <a:cxn ang="0">
                  <a:pos x="439" y="70"/>
                </a:cxn>
                <a:cxn ang="0">
                  <a:pos x="430" y="114"/>
                </a:cxn>
                <a:cxn ang="0">
                  <a:pos x="401" y="82"/>
                </a:cxn>
                <a:cxn ang="0">
                  <a:pos x="325" y="120"/>
                </a:cxn>
                <a:cxn ang="0">
                  <a:pos x="245" y="92"/>
                </a:cxn>
                <a:cxn ang="0">
                  <a:pos x="331" y="101"/>
                </a:cxn>
                <a:cxn ang="0">
                  <a:pos x="245" y="51"/>
                </a:cxn>
                <a:cxn ang="0">
                  <a:pos x="191" y="25"/>
                </a:cxn>
              </a:cxnLst>
              <a:rect l="0" t="0" r="r" b="b"/>
              <a:pathLst>
                <a:path w="525" h="523">
                  <a:moveTo>
                    <a:pt x="64" y="184"/>
                  </a:moveTo>
                  <a:lnTo>
                    <a:pt x="54" y="184"/>
                  </a:lnTo>
                  <a:lnTo>
                    <a:pt x="51" y="187"/>
                  </a:lnTo>
                  <a:lnTo>
                    <a:pt x="48" y="193"/>
                  </a:lnTo>
                  <a:lnTo>
                    <a:pt x="48" y="200"/>
                  </a:lnTo>
                  <a:lnTo>
                    <a:pt x="51" y="206"/>
                  </a:lnTo>
                  <a:lnTo>
                    <a:pt x="57" y="209"/>
                  </a:lnTo>
                  <a:lnTo>
                    <a:pt x="64" y="209"/>
                  </a:lnTo>
                  <a:lnTo>
                    <a:pt x="73" y="203"/>
                  </a:lnTo>
                  <a:lnTo>
                    <a:pt x="80" y="200"/>
                  </a:lnTo>
                  <a:lnTo>
                    <a:pt x="83" y="193"/>
                  </a:lnTo>
                  <a:lnTo>
                    <a:pt x="86" y="187"/>
                  </a:lnTo>
                  <a:lnTo>
                    <a:pt x="86" y="178"/>
                  </a:lnTo>
                  <a:lnTo>
                    <a:pt x="86" y="171"/>
                  </a:lnTo>
                  <a:lnTo>
                    <a:pt x="83" y="165"/>
                  </a:lnTo>
                  <a:lnTo>
                    <a:pt x="76" y="162"/>
                  </a:lnTo>
                  <a:lnTo>
                    <a:pt x="70" y="155"/>
                  </a:lnTo>
                  <a:lnTo>
                    <a:pt x="60" y="152"/>
                  </a:lnTo>
                  <a:lnTo>
                    <a:pt x="51" y="149"/>
                  </a:lnTo>
                  <a:lnTo>
                    <a:pt x="41" y="149"/>
                  </a:lnTo>
                  <a:lnTo>
                    <a:pt x="32" y="152"/>
                  </a:lnTo>
                  <a:lnTo>
                    <a:pt x="22" y="159"/>
                  </a:lnTo>
                  <a:lnTo>
                    <a:pt x="16" y="165"/>
                  </a:lnTo>
                  <a:lnTo>
                    <a:pt x="6" y="174"/>
                  </a:lnTo>
                  <a:lnTo>
                    <a:pt x="3" y="184"/>
                  </a:lnTo>
                  <a:lnTo>
                    <a:pt x="0" y="200"/>
                  </a:lnTo>
                  <a:lnTo>
                    <a:pt x="0" y="216"/>
                  </a:lnTo>
                  <a:lnTo>
                    <a:pt x="3" y="228"/>
                  </a:lnTo>
                  <a:lnTo>
                    <a:pt x="6" y="241"/>
                  </a:lnTo>
                  <a:lnTo>
                    <a:pt x="19" y="260"/>
                  </a:lnTo>
                  <a:lnTo>
                    <a:pt x="32" y="282"/>
                  </a:lnTo>
                  <a:lnTo>
                    <a:pt x="51" y="317"/>
                  </a:lnTo>
                  <a:lnTo>
                    <a:pt x="67" y="352"/>
                  </a:lnTo>
                  <a:lnTo>
                    <a:pt x="51" y="355"/>
                  </a:lnTo>
                  <a:lnTo>
                    <a:pt x="35" y="352"/>
                  </a:lnTo>
                  <a:lnTo>
                    <a:pt x="29" y="349"/>
                  </a:lnTo>
                  <a:lnTo>
                    <a:pt x="22" y="343"/>
                  </a:lnTo>
                  <a:lnTo>
                    <a:pt x="19" y="336"/>
                  </a:lnTo>
                  <a:lnTo>
                    <a:pt x="19" y="327"/>
                  </a:lnTo>
                  <a:lnTo>
                    <a:pt x="29" y="324"/>
                  </a:lnTo>
                  <a:lnTo>
                    <a:pt x="32" y="317"/>
                  </a:lnTo>
                  <a:lnTo>
                    <a:pt x="32" y="308"/>
                  </a:lnTo>
                  <a:lnTo>
                    <a:pt x="25" y="301"/>
                  </a:lnTo>
                  <a:lnTo>
                    <a:pt x="19" y="298"/>
                  </a:lnTo>
                  <a:lnTo>
                    <a:pt x="13" y="298"/>
                  </a:lnTo>
                  <a:lnTo>
                    <a:pt x="6" y="305"/>
                  </a:lnTo>
                  <a:lnTo>
                    <a:pt x="0" y="314"/>
                  </a:lnTo>
                  <a:lnTo>
                    <a:pt x="0" y="327"/>
                  </a:lnTo>
                  <a:lnTo>
                    <a:pt x="0" y="343"/>
                  </a:lnTo>
                  <a:lnTo>
                    <a:pt x="6" y="352"/>
                  </a:lnTo>
                  <a:lnTo>
                    <a:pt x="16" y="358"/>
                  </a:lnTo>
                  <a:lnTo>
                    <a:pt x="29" y="365"/>
                  </a:lnTo>
                  <a:lnTo>
                    <a:pt x="41" y="368"/>
                  </a:lnTo>
                  <a:lnTo>
                    <a:pt x="54" y="368"/>
                  </a:lnTo>
                  <a:lnTo>
                    <a:pt x="67" y="365"/>
                  </a:lnTo>
                  <a:lnTo>
                    <a:pt x="67" y="371"/>
                  </a:lnTo>
                  <a:lnTo>
                    <a:pt x="70" y="374"/>
                  </a:lnTo>
                  <a:lnTo>
                    <a:pt x="57" y="381"/>
                  </a:lnTo>
                  <a:lnTo>
                    <a:pt x="48" y="384"/>
                  </a:lnTo>
                  <a:lnTo>
                    <a:pt x="38" y="387"/>
                  </a:lnTo>
                  <a:lnTo>
                    <a:pt x="25" y="384"/>
                  </a:lnTo>
                  <a:lnTo>
                    <a:pt x="22" y="384"/>
                  </a:lnTo>
                  <a:lnTo>
                    <a:pt x="16" y="384"/>
                  </a:lnTo>
                  <a:lnTo>
                    <a:pt x="13" y="387"/>
                  </a:lnTo>
                  <a:lnTo>
                    <a:pt x="9" y="390"/>
                  </a:lnTo>
                  <a:lnTo>
                    <a:pt x="9" y="397"/>
                  </a:lnTo>
                  <a:lnTo>
                    <a:pt x="13" y="400"/>
                  </a:lnTo>
                  <a:lnTo>
                    <a:pt x="16" y="403"/>
                  </a:lnTo>
                  <a:lnTo>
                    <a:pt x="19" y="406"/>
                  </a:lnTo>
                  <a:lnTo>
                    <a:pt x="35" y="409"/>
                  </a:lnTo>
                  <a:lnTo>
                    <a:pt x="48" y="403"/>
                  </a:lnTo>
                  <a:lnTo>
                    <a:pt x="60" y="393"/>
                  </a:lnTo>
                  <a:lnTo>
                    <a:pt x="70" y="384"/>
                  </a:lnTo>
                  <a:lnTo>
                    <a:pt x="67" y="393"/>
                  </a:lnTo>
                  <a:lnTo>
                    <a:pt x="64" y="406"/>
                  </a:lnTo>
                  <a:lnTo>
                    <a:pt x="60" y="416"/>
                  </a:lnTo>
                  <a:lnTo>
                    <a:pt x="54" y="425"/>
                  </a:lnTo>
                  <a:lnTo>
                    <a:pt x="41" y="441"/>
                  </a:lnTo>
                  <a:lnTo>
                    <a:pt x="25" y="457"/>
                  </a:lnTo>
                  <a:lnTo>
                    <a:pt x="13" y="473"/>
                  </a:lnTo>
                  <a:lnTo>
                    <a:pt x="3" y="492"/>
                  </a:lnTo>
                  <a:lnTo>
                    <a:pt x="0" y="501"/>
                  </a:lnTo>
                  <a:lnTo>
                    <a:pt x="0" y="511"/>
                  </a:lnTo>
                  <a:lnTo>
                    <a:pt x="3" y="517"/>
                  </a:lnTo>
                  <a:lnTo>
                    <a:pt x="9" y="520"/>
                  </a:lnTo>
                  <a:lnTo>
                    <a:pt x="16" y="523"/>
                  </a:lnTo>
                  <a:lnTo>
                    <a:pt x="25" y="520"/>
                  </a:lnTo>
                  <a:lnTo>
                    <a:pt x="35" y="514"/>
                  </a:lnTo>
                  <a:lnTo>
                    <a:pt x="45" y="504"/>
                  </a:lnTo>
                  <a:lnTo>
                    <a:pt x="54" y="485"/>
                  </a:lnTo>
                  <a:lnTo>
                    <a:pt x="64" y="460"/>
                  </a:lnTo>
                  <a:lnTo>
                    <a:pt x="70" y="435"/>
                  </a:lnTo>
                  <a:lnTo>
                    <a:pt x="76" y="409"/>
                  </a:lnTo>
                  <a:lnTo>
                    <a:pt x="80" y="416"/>
                  </a:lnTo>
                  <a:lnTo>
                    <a:pt x="86" y="425"/>
                  </a:lnTo>
                  <a:lnTo>
                    <a:pt x="92" y="428"/>
                  </a:lnTo>
                  <a:lnTo>
                    <a:pt x="102" y="431"/>
                  </a:lnTo>
                  <a:lnTo>
                    <a:pt x="108" y="431"/>
                  </a:lnTo>
                  <a:lnTo>
                    <a:pt x="111" y="431"/>
                  </a:lnTo>
                  <a:lnTo>
                    <a:pt x="115" y="428"/>
                  </a:lnTo>
                  <a:lnTo>
                    <a:pt x="115" y="425"/>
                  </a:lnTo>
                  <a:lnTo>
                    <a:pt x="115" y="419"/>
                  </a:lnTo>
                  <a:lnTo>
                    <a:pt x="115" y="416"/>
                  </a:lnTo>
                  <a:lnTo>
                    <a:pt x="111" y="412"/>
                  </a:lnTo>
                  <a:lnTo>
                    <a:pt x="108" y="412"/>
                  </a:lnTo>
                  <a:lnTo>
                    <a:pt x="99" y="409"/>
                  </a:lnTo>
                  <a:lnTo>
                    <a:pt x="89" y="403"/>
                  </a:lnTo>
                  <a:lnTo>
                    <a:pt x="83" y="397"/>
                  </a:lnTo>
                  <a:lnTo>
                    <a:pt x="76" y="390"/>
                  </a:lnTo>
                  <a:lnTo>
                    <a:pt x="76" y="374"/>
                  </a:lnTo>
                  <a:lnTo>
                    <a:pt x="76" y="362"/>
                  </a:lnTo>
                  <a:lnTo>
                    <a:pt x="89" y="358"/>
                  </a:lnTo>
                  <a:lnTo>
                    <a:pt x="99" y="355"/>
                  </a:lnTo>
                  <a:lnTo>
                    <a:pt x="105" y="349"/>
                  </a:lnTo>
                  <a:lnTo>
                    <a:pt x="111" y="339"/>
                  </a:lnTo>
                  <a:lnTo>
                    <a:pt x="124" y="324"/>
                  </a:lnTo>
                  <a:lnTo>
                    <a:pt x="127" y="305"/>
                  </a:lnTo>
                  <a:lnTo>
                    <a:pt x="127" y="282"/>
                  </a:lnTo>
                  <a:lnTo>
                    <a:pt x="118" y="263"/>
                  </a:lnTo>
                  <a:lnTo>
                    <a:pt x="115" y="254"/>
                  </a:lnTo>
                  <a:lnTo>
                    <a:pt x="105" y="244"/>
                  </a:lnTo>
                  <a:lnTo>
                    <a:pt x="95" y="238"/>
                  </a:lnTo>
                  <a:lnTo>
                    <a:pt x="86" y="228"/>
                  </a:lnTo>
                  <a:lnTo>
                    <a:pt x="92" y="241"/>
                  </a:lnTo>
                  <a:lnTo>
                    <a:pt x="95" y="257"/>
                  </a:lnTo>
                  <a:lnTo>
                    <a:pt x="95" y="270"/>
                  </a:lnTo>
                  <a:lnTo>
                    <a:pt x="92" y="282"/>
                  </a:lnTo>
                  <a:lnTo>
                    <a:pt x="99" y="292"/>
                  </a:lnTo>
                  <a:lnTo>
                    <a:pt x="105" y="298"/>
                  </a:lnTo>
                  <a:lnTo>
                    <a:pt x="108" y="311"/>
                  </a:lnTo>
                  <a:lnTo>
                    <a:pt x="105" y="320"/>
                  </a:lnTo>
                  <a:lnTo>
                    <a:pt x="102" y="330"/>
                  </a:lnTo>
                  <a:lnTo>
                    <a:pt x="95" y="339"/>
                  </a:lnTo>
                  <a:lnTo>
                    <a:pt x="89" y="346"/>
                  </a:lnTo>
                  <a:lnTo>
                    <a:pt x="76" y="349"/>
                  </a:lnTo>
                  <a:lnTo>
                    <a:pt x="73" y="317"/>
                  </a:lnTo>
                  <a:lnTo>
                    <a:pt x="64" y="285"/>
                  </a:lnTo>
                  <a:lnTo>
                    <a:pt x="54" y="260"/>
                  </a:lnTo>
                  <a:lnTo>
                    <a:pt x="41" y="235"/>
                  </a:lnTo>
                  <a:lnTo>
                    <a:pt x="51" y="244"/>
                  </a:lnTo>
                  <a:lnTo>
                    <a:pt x="64" y="254"/>
                  </a:lnTo>
                  <a:lnTo>
                    <a:pt x="73" y="263"/>
                  </a:lnTo>
                  <a:lnTo>
                    <a:pt x="83" y="276"/>
                  </a:lnTo>
                  <a:lnTo>
                    <a:pt x="76" y="254"/>
                  </a:lnTo>
                  <a:lnTo>
                    <a:pt x="67" y="235"/>
                  </a:lnTo>
                  <a:lnTo>
                    <a:pt x="51" y="219"/>
                  </a:lnTo>
                  <a:lnTo>
                    <a:pt x="25" y="200"/>
                  </a:lnTo>
                  <a:lnTo>
                    <a:pt x="25" y="187"/>
                  </a:lnTo>
                  <a:lnTo>
                    <a:pt x="29" y="178"/>
                  </a:lnTo>
                  <a:lnTo>
                    <a:pt x="35" y="171"/>
                  </a:lnTo>
                  <a:lnTo>
                    <a:pt x="41" y="168"/>
                  </a:lnTo>
                  <a:lnTo>
                    <a:pt x="51" y="165"/>
                  </a:lnTo>
                  <a:lnTo>
                    <a:pt x="60" y="171"/>
                  </a:lnTo>
                  <a:lnTo>
                    <a:pt x="64" y="178"/>
                  </a:lnTo>
                  <a:lnTo>
                    <a:pt x="64" y="184"/>
                  </a:lnTo>
                  <a:close/>
                  <a:moveTo>
                    <a:pt x="127" y="124"/>
                  </a:moveTo>
                  <a:lnTo>
                    <a:pt x="127" y="127"/>
                  </a:lnTo>
                  <a:lnTo>
                    <a:pt x="137" y="149"/>
                  </a:lnTo>
                  <a:lnTo>
                    <a:pt x="150" y="165"/>
                  </a:lnTo>
                  <a:lnTo>
                    <a:pt x="159" y="178"/>
                  </a:lnTo>
                  <a:lnTo>
                    <a:pt x="169" y="187"/>
                  </a:lnTo>
                  <a:lnTo>
                    <a:pt x="178" y="193"/>
                  </a:lnTo>
                  <a:lnTo>
                    <a:pt x="185" y="197"/>
                  </a:lnTo>
                  <a:lnTo>
                    <a:pt x="191" y="197"/>
                  </a:lnTo>
                  <a:lnTo>
                    <a:pt x="197" y="193"/>
                  </a:lnTo>
                  <a:lnTo>
                    <a:pt x="197" y="190"/>
                  </a:lnTo>
                  <a:lnTo>
                    <a:pt x="197" y="184"/>
                  </a:lnTo>
                  <a:lnTo>
                    <a:pt x="194" y="178"/>
                  </a:lnTo>
                  <a:lnTo>
                    <a:pt x="191" y="168"/>
                  </a:lnTo>
                  <a:lnTo>
                    <a:pt x="181" y="159"/>
                  </a:lnTo>
                  <a:lnTo>
                    <a:pt x="169" y="146"/>
                  </a:lnTo>
                  <a:lnTo>
                    <a:pt x="150" y="136"/>
                  </a:lnTo>
                  <a:lnTo>
                    <a:pt x="127" y="127"/>
                  </a:lnTo>
                  <a:lnTo>
                    <a:pt x="127" y="124"/>
                  </a:lnTo>
                  <a:close/>
                  <a:moveTo>
                    <a:pt x="54" y="35"/>
                  </a:moveTo>
                  <a:lnTo>
                    <a:pt x="60" y="19"/>
                  </a:lnTo>
                  <a:lnTo>
                    <a:pt x="70" y="6"/>
                  </a:lnTo>
                  <a:lnTo>
                    <a:pt x="83" y="0"/>
                  </a:lnTo>
                  <a:lnTo>
                    <a:pt x="102" y="0"/>
                  </a:lnTo>
                  <a:lnTo>
                    <a:pt x="92" y="19"/>
                  </a:lnTo>
                  <a:lnTo>
                    <a:pt x="89" y="38"/>
                  </a:lnTo>
                  <a:lnTo>
                    <a:pt x="89" y="54"/>
                  </a:lnTo>
                  <a:lnTo>
                    <a:pt x="95" y="70"/>
                  </a:lnTo>
                  <a:lnTo>
                    <a:pt x="86" y="73"/>
                  </a:lnTo>
                  <a:lnTo>
                    <a:pt x="80" y="79"/>
                  </a:lnTo>
                  <a:lnTo>
                    <a:pt x="73" y="86"/>
                  </a:lnTo>
                  <a:lnTo>
                    <a:pt x="73" y="95"/>
                  </a:lnTo>
                  <a:lnTo>
                    <a:pt x="54" y="89"/>
                  </a:lnTo>
                  <a:lnTo>
                    <a:pt x="38" y="89"/>
                  </a:lnTo>
                  <a:lnTo>
                    <a:pt x="19" y="92"/>
                  </a:lnTo>
                  <a:lnTo>
                    <a:pt x="0" y="98"/>
                  </a:lnTo>
                  <a:lnTo>
                    <a:pt x="0" y="82"/>
                  </a:lnTo>
                  <a:lnTo>
                    <a:pt x="6" y="70"/>
                  </a:lnTo>
                  <a:lnTo>
                    <a:pt x="19" y="60"/>
                  </a:lnTo>
                  <a:lnTo>
                    <a:pt x="35" y="54"/>
                  </a:lnTo>
                  <a:lnTo>
                    <a:pt x="19" y="44"/>
                  </a:lnTo>
                  <a:lnTo>
                    <a:pt x="6" y="32"/>
                  </a:lnTo>
                  <a:lnTo>
                    <a:pt x="3" y="25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32" y="6"/>
                  </a:lnTo>
                  <a:lnTo>
                    <a:pt x="45" y="19"/>
                  </a:lnTo>
                  <a:lnTo>
                    <a:pt x="54" y="35"/>
                  </a:lnTo>
                  <a:close/>
                  <a:moveTo>
                    <a:pt x="115" y="130"/>
                  </a:moveTo>
                  <a:lnTo>
                    <a:pt x="124" y="149"/>
                  </a:lnTo>
                  <a:lnTo>
                    <a:pt x="130" y="168"/>
                  </a:lnTo>
                  <a:lnTo>
                    <a:pt x="130" y="181"/>
                  </a:lnTo>
                  <a:lnTo>
                    <a:pt x="127" y="190"/>
                  </a:lnTo>
                  <a:lnTo>
                    <a:pt x="124" y="203"/>
                  </a:lnTo>
                  <a:lnTo>
                    <a:pt x="115" y="209"/>
                  </a:lnTo>
                  <a:lnTo>
                    <a:pt x="108" y="216"/>
                  </a:lnTo>
                  <a:lnTo>
                    <a:pt x="102" y="216"/>
                  </a:lnTo>
                  <a:lnTo>
                    <a:pt x="99" y="212"/>
                  </a:lnTo>
                  <a:lnTo>
                    <a:pt x="92" y="209"/>
                  </a:lnTo>
                  <a:lnTo>
                    <a:pt x="92" y="206"/>
                  </a:lnTo>
                  <a:lnTo>
                    <a:pt x="89" y="200"/>
                  </a:lnTo>
                  <a:lnTo>
                    <a:pt x="92" y="193"/>
                  </a:lnTo>
                  <a:lnTo>
                    <a:pt x="95" y="190"/>
                  </a:lnTo>
                  <a:lnTo>
                    <a:pt x="105" y="178"/>
                  </a:lnTo>
                  <a:lnTo>
                    <a:pt x="111" y="162"/>
                  </a:lnTo>
                  <a:lnTo>
                    <a:pt x="115" y="149"/>
                  </a:lnTo>
                  <a:lnTo>
                    <a:pt x="115" y="130"/>
                  </a:lnTo>
                  <a:close/>
                  <a:moveTo>
                    <a:pt x="134" y="114"/>
                  </a:moveTo>
                  <a:lnTo>
                    <a:pt x="150" y="124"/>
                  </a:lnTo>
                  <a:lnTo>
                    <a:pt x="172" y="130"/>
                  </a:lnTo>
                  <a:lnTo>
                    <a:pt x="181" y="130"/>
                  </a:lnTo>
                  <a:lnTo>
                    <a:pt x="194" y="127"/>
                  </a:lnTo>
                  <a:lnTo>
                    <a:pt x="204" y="124"/>
                  </a:lnTo>
                  <a:lnTo>
                    <a:pt x="213" y="114"/>
                  </a:lnTo>
                  <a:lnTo>
                    <a:pt x="216" y="108"/>
                  </a:lnTo>
                  <a:lnTo>
                    <a:pt x="216" y="101"/>
                  </a:lnTo>
                  <a:lnTo>
                    <a:pt x="216" y="95"/>
                  </a:lnTo>
                  <a:lnTo>
                    <a:pt x="213" y="92"/>
                  </a:lnTo>
                  <a:lnTo>
                    <a:pt x="207" y="89"/>
                  </a:lnTo>
                  <a:lnTo>
                    <a:pt x="201" y="89"/>
                  </a:lnTo>
                  <a:lnTo>
                    <a:pt x="197" y="89"/>
                  </a:lnTo>
                  <a:lnTo>
                    <a:pt x="191" y="95"/>
                  </a:lnTo>
                  <a:lnTo>
                    <a:pt x="178" y="105"/>
                  </a:lnTo>
                  <a:lnTo>
                    <a:pt x="166" y="111"/>
                  </a:lnTo>
                  <a:lnTo>
                    <a:pt x="150" y="111"/>
                  </a:lnTo>
                  <a:lnTo>
                    <a:pt x="134" y="114"/>
                  </a:lnTo>
                  <a:close/>
                  <a:moveTo>
                    <a:pt x="95" y="127"/>
                  </a:moveTo>
                  <a:lnTo>
                    <a:pt x="80" y="114"/>
                  </a:lnTo>
                  <a:lnTo>
                    <a:pt x="60" y="105"/>
                  </a:lnTo>
                  <a:lnTo>
                    <a:pt x="51" y="101"/>
                  </a:lnTo>
                  <a:lnTo>
                    <a:pt x="38" y="101"/>
                  </a:lnTo>
                  <a:lnTo>
                    <a:pt x="25" y="105"/>
                  </a:lnTo>
                  <a:lnTo>
                    <a:pt x="16" y="111"/>
                  </a:lnTo>
                  <a:lnTo>
                    <a:pt x="13" y="117"/>
                  </a:lnTo>
                  <a:lnTo>
                    <a:pt x="9" y="124"/>
                  </a:lnTo>
                  <a:lnTo>
                    <a:pt x="9" y="130"/>
                  </a:lnTo>
                  <a:lnTo>
                    <a:pt x="13" y="133"/>
                  </a:lnTo>
                  <a:lnTo>
                    <a:pt x="19" y="136"/>
                  </a:lnTo>
                  <a:lnTo>
                    <a:pt x="22" y="139"/>
                  </a:lnTo>
                  <a:lnTo>
                    <a:pt x="29" y="139"/>
                  </a:lnTo>
                  <a:lnTo>
                    <a:pt x="35" y="136"/>
                  </a:lnTo>
                  <a:lnTo>
                    <a:pt x="48" y="127"/>
                  </a:lnTo>
                  <a:lnTo>
                    <a:pt x="64" y="124"/>
                  </a:lnTo>
                  <a:lnTo>
                    <a:pt x="80" y="127"/>
                  </a:lnTo>
                  <a:lnTo>
                    <a:pt x="95" y="127"/>
                  </a:lnTo>
                  <a:close/>
                  <a:moveTo>
                    <a:pt x="130" y="95"/>
                  </a:moveTo>
                  <a:lnTo>
                    <a:pt x="115" y="79"/>
                  </a:lnTo>
                  <a:lnTo>
                    <a:pt x="105" y="60"/>
                  </a:lnTo>
                  <a:lnTo>
                    <a:pt x="105" y="47"/>
                  </a:lnTo>
                  <a:lnTo>
                    <a:pt x="105" y="38"/>
                  </a:lnTo>
                  <a:lnTo>
                    <a:pt x="108" y="25"/>
                  </a:lnTo>
                  <a:lnTo>
                    <a:pt x="115" y="16"/>
                  </a:lnTo>
                  <a:lnTo>
                    <a:pt x="121" y="13"/>
                  </a:lnTo>
                  <a:lnTo>
                    <a:pt x="124" y="9"/>
                  </a:lnTo>
                  <a:lnTo>
                    <a:pt x="130" y="9"/>
                  </a:lnTo>
                  <a:lnTo>
                    <a:pt x="137" y="13"/>
                  </a:lnTo>
                  <a:lnTo>
                    <a:pt x="140" y="16"/>
                  </a:lnTo>
                  <a:lnTo>
                    <a:pt x="140" y="22"/>
                  </a:lnTo>
                  <a:lnTo>
                    <a:pt x="140" y="28"/>
                  </a:lnTo>
                  <a:lnTo>
                    <a:pt x="137" y="35"/>
                  </a:lnTo>
                  <a:lnTo>
                    <a:pt x="130" y="47"/>
                  </a:lnTo>
                  <a:lnTo>
                    <a:pt x="127" y="63"/>
                  </a:lnTo>
                  <a:lnTo>
                    <a:pt x="127" y="79"/>
                  </a:lnTo>
                  <a:lnTo>
                    <a:pt x="130" y="95"/>
                  </a:lnTo>
                  <a:close/>
                  <a:moveTo>
                    <a:pt x="92" y="92"/>
                  </a:moveTo>
                  <a:lnTo>
                    <a:pt x="95" y="89"/>
                  </a:lnTo>
                  <a:lnTo>
                    <a:pt x="102" y="86"/>
                  </a:lnTo>
                  <a:lnTo>
                    <a:pt x="105" y="89"/>
                  </a:lnTo>
                  <a:lnTo>
                    <a:pt x="111" y="92"/>
                  </a:lnTo>
                  <a:lnTo>
                    <a:pt x="115" y="95"/>
                  </a:lnTo>
                  <a:lnTo>
                    <a:pt x="115" y="101"/>
                  </a:lnTo>
                  <a:lnTo>
                    <a:pt x="115" y="105"/>
                  </a:lnTo>
                  <a:lnTo>
                    <a:pt x="111" y="111"/>
                  </a:lnTo>
                  <a:lnTo>
                    <a:pt x="105" y="114"/>
                  </a:lnTo>
                  <a:lnTo>
                    <a:pt x="102" y="114"/>
                  </a:lnTo>
                  <a:lnTo>
                    <a:pt x="95" y="114"/>
                  </a:lnTo>
                  <a:lnTo>
                    <a:pt x="92" y="111"/>
                  </a:lnTo>
                  <a:lnTo>
                    <a:pt x="89" y="105"/>
                  </a:lnTo>
                  <a:lnTo>
                    <a:pt x="86" y="101"/>
                  </a:lnTo>
                  <a:lnTo>
                    <a:pt x="89" y="95"/>
                  </a:lnTo>
                  <a:lnTo>
                    <a:pt x="92" y="92"/>
                  </a:lnTo>
                  <a:close/>
                  <a:moveTo>
                    <a:pt x="185" y="63"/>
                  </a:moveTo>
                  <a:lnTo>
                    <a:pt x="188" y="54"/>
                  </a:lnTo>
                  <a:lnTo>
                    <a:pt x="191" y="51"/>
                  </a:lnTo>
                  <a:lnTo>
                    <a:pt x="194" y="47"/>
                  </a:lnTo>
                  <a:lnTo>
                    <a:pt x="201" y="47"/>
                  </a:lnTo>
                  <a:lnTo>
                    <a:pt x="207" y="51"/>
                  </a:lnTo>
                  <a:lnTo>
                    <a:pt x="210" y="57"/>
                  </a:lnTo>
                  <a:lnTo>
                    <a:pt x="210" y="63"/>
                  </a:lnTo>
                  <a:lnTo>
                    <a:pt x="204" y="73"/>
                  </a:lnTo>
                  <a:lnTo>
                    <a:pt x="201" y="79"/>
                  </a:lnTo>
                  <a:lnTo>
                    <a:pt x="194" y="82"/>
                  </a:lnTo>
                  <a:lnTo>
                    <a:pt x="188" y="86"/>
                  </a:lnTo>
                  <a:lnTo>
                    <a:pt x="181" y="86"/>
                  </a:lnTo>
                  <a:lnTo>
                    <a:pt x="175" y="82"/>
                  </a:lnTo>
                  <a:lnTo>
                    <a:pt x="169" y="82"/>
                  </a:lnTo>
                  <a:lnTo>
                    <a:pt x="162" y="76"/>
                  </a:lnTo>
                  <a:lnTo>
                    <a:pt x="156" y="70"/>
                  </a:lnTo>
                  <a:lnTo>
                    <a:pt x="153" y="60"/>
                  </a:lnTo>
                  <a:lnTo>
                    <a:pt x="150" y="51"/>
                  </a:lnTo>
                  <a:lnTo>
                    <a:pt x="150" y="41"/>
                  </a:lnTo>
                  <a:lnTo>
                    <a:pt x="153" y="32"/>
                  </a:lnTo>
                  <a:lnTo>
                    <a:pt x="159" y="22"/>
                  </a:lnTo>
                  <a:lnTo>
                    <a:pt x="166" y="16"/>
                  </a:lnTo>
                  <a:lnTo>
                    <a:pt x="175" y="6"/>
                  </a:lnTo>
                  <a:lnTo>
                    <a:pt x="185" y="3"/>
                  </a:lnTo>
                  <a:lnTo>
                    <a:pt x="204" y="0"/>
                  </a:lnTo>
                  <a:lnTo>
                    <a:pt x="216" y="0"/>
                  </a:lnTo>
                  <a:lnTo>
                    <a:pt x="229" y="3"/>
                  </a:lnTo>
                  <a:lnTo>
                    <a:pt x="242" y="6"/>
                  </a:lnTo>
                  <a:lnTo>
                    <a:pt x="264" y="19"/>
                  </a:lnTo>
                  <a:lnTo>
                    <a:pt x="283" y="32"/>
                  </a:lnTo>
                  <a:lnTo>
                    <a:pt x="318" y="51"/>
                  </a:lnTo>
                  <a:lnTo>
                    <a:pt x="357" y="63"/>
                  </a:lnTo>
                  <a:lnTo>
                    <a:pt x="360" y="51"/>
                  </a:lnTo>
                  <a:lnTo>
                    <a:pt x="353" y="35"/>
                  </a:lnTo>
                  <a:lnTo>
                    <a:pt x="350" y="28"/>
                  </a:lnTo>
                  <a:lnTo>
                    <a:pt x="344" y="22"/>
                  </a:lnTo>
                  <a:lnTo>
                    <a:pt x="337" y="19"/>
                  </a:lnTo>
                  <a:lnTo>
                    <a:pt x="328" y="19"/>
                  </a:lnTo>
                  <a:lnTo>
                    <a:pt x="325" y="28"/>
                  </a:lnTo>
                  <a:lnTo>
                    <a:pt x="318" y="32"/>
                  </a:lnTo>
                  <a:lnTo>
                    <a:pt x="309" y="32"/>
                  </a:lnTo>
                  <a:lnTo>
                    <a:pt x="302" y="25"/>
                  </a:lnTo>
                  <a:lnTo>
                    <a:pt x="302" y="19"/>
                  </a:lnTo>
                  <a:lnTo>
                    <a:pt x="302" y="13"/>
                  </a:lnTo>
                  <a:lnTo>
                    <a:pt x="306" y="6"/>
                  </a:lnTo>
                  <a:lnTo>
                    <a:pt x="315" y="0"/>
                  </a:lnTo>
                  <a:lnTo>
                    <a:pt x="331" y="0"/>
                  </a:lnTo>
                  <a:lnTo>
                    <a:pt x="344" y="0"/>
                  </a:lnTo>
                  <a:lnTo>
                    <a:pt x="353" y="6"/>
                  </a:lnTo>
                  <a:lnTo>
                    <a:pt x="363" y="16"/>
                  </a:lnTo>
                  <a:lnTo>
                    <a:pt x="366" y="28"/>
                  </a:lnTo>
                  <a:lnTo>
                    <a:pt x="369" y="41"/>
                  </a:lnTo>
                  <a:lnTo>
                    <a:pt x="369" y="54"/>
                  </a:lnTo>
                  <a:lnTo>
                    <a:pt x="369" y="67"/>
                  </a:lnTo>
                  <a:lnTo>
                    <a:pt x="373" y="67"/>
                  </a:lnTo>
                  <a:lnTo>
                    <a:pt x="379" y="67"/>
                  </a:lnTo>
                  <a:lnTo>
                    <a:pt x="382" y="57"/>
                  </a:lnTo>
                  <a:lnTo>
                    <a:pt x="388" y="47"/>
                  </a:lnTo>
                  <a:lnTo>
                    <a:pt x="388" y="38"/>
                  </a:lnTo>
                  <a:lnTo>
                    <a:pt x="388" y="25"/>
                  </a:lnTo>
                  <a:lnTo>
                    <a:pt x="385" y="19"/>
                  </a:lnTo>
                  <a:lnTo>
                    <a:pt x="388" y="16"/>
                  </a:lnTo>
                  <a:lnTo>
                    <a:pt x="392" y="13"/>
                  </a:lnTo>
                  <a:lnTo>
                    <a:pt x="395" y="9"/>
                  </a:lnTo>
                  <a:lnTo>
                    <a:pt x="398" y="9"/>
                  </a:lnTo>
                  <a:lnTo>
                    <a:pt x="404" y="13"/>
                  </a:lnTo>
                  <a:lnTo>
                    <a:pt x="408" y="16"/>
                  </a:lnTo>
                  <a:lnTo>
                    <a:pt x="411" y="19"/>
                  </a:lnTo>
                  <a:lnTo>
                    <a:pt x="411" y="35"/>
                  </a:lnTo>
                  <a:lnTo>
                    <a:pt x="408" y="47"/>
                  </a:lnTo>
                  <a:lnTo>
                    <a:pt x="398" y="60"/>
                  </a:lnTo>
                  <a:lnTo>
                    <a:pt x="385" y="67"/>
                  </a:lnTo>
                  <a:lnTo>
                    <a:pt x="398" y="67"/>
                  </a:lnTo>
                  <a:lnTo>
                    <a:pt x="408" y="63"/>
                  </a:lnTo>
                  <a:lnTo>
                    <a:pt x="417" y="60"/>
                  </a:lnTo>
                  <a:lnTo>
                    <a:pt x="430" y="54"/>
                  </a:lnTo>
                  <a:lnTo>
                    <a:pt x="446" y="41"/>
                  </a:lnTo>
                  <a:lnTo>
                    <a:pt x="462" y="25"/>
                  </a:lnTo>
                  <a:lnTo>
                    <a:pt x="478" y="9"/>
                  </a:lnTo>
                  <a:lnTo>
                    <a:pt x="497" y="3"/>
                  </a:lnTo>
                  <a:lnTo>
                    <a:pt x="506" y="0"/>
                  </a:lnTo>
                  <a:lnTo>
                    <a:pt x="516" y="0"/>
                  </a:lnTo>
                  <a:lnTo>
                    <a:pt x="522" y="3"/>
                  </a:lnTo>
                  <a:lnTo>
                    <a:pt x="525" y="9"/>
                  </a:lnTo>
                  <a:lnTo>
                    <a:pt x="525" y="16"/>
                  </a:lnTo>
                  <a:lnTo>
                    <a:pt x="525" y="25"/>
                  </a:lnTo>
                  <a:lnTo>
                    <a:pt x="519" y="35"/>
                  </a:lnTo>
                  <a:lnTo>
                    <a:pt x="509" y="44"/>
                  </a:lnTo>
                  <a:lnTo>
                    <a:pt x="487" y="54"/>
                  </a:lnTo>
                  <a:lnTo>
                    <a:pt x="465" y="63"/>
                  </a:lnTo>
                  <a:lnTo>
                    <a:pt x="439" y="70"/>
                  </a:lnTo>
                  <a:lnTo>
                    <a:pt x="411" y="76"/>
                  </a:lnTo>
                  <a:lnTo>
                    <a:pt x="420" y="79"/>
                  </a:lnTo>
                  <a:lnTo>
                    <a:pt x="427" y="86"/>
                  </a:lnTo>
                  <a:lnTo>
                    <a:pt x="433" y="92"/>
                  </a:lnTo>
                  <a:lnTo>
                    <a:pt x="436" y="101"/>
                  </a:lnTo>
                  <a:lnTo>
                    <a:pt x="436" y="108"/>
                  </a:lnTo>
                  <a:lnTo>
                    <a:pt x="433" y="111"/>
                  </a:lnTo>
                  <a:lnTo>
                    <a:pt x="430" y="114"/>
                  </a:lnTo>
                  <a:lnTo>
                    <a:pt x="427" y="114"/>
                  </a:lnTo>
                  <a:lnTo>
                    <a:pt x="423" y="114"/>
                  </a:lnTo>
                  <a:lnTo>
                    <a:pt x="420" y="114"/>
                  </a:lnTo>
                  <a:lnTo>
                    <a:pt x="417" y="111"/>
                  </a:lnTo>
                  <a:lnTo>
                    <a:pt x="414" y="105"/>
                  </a:lnTo>
                  <a:lnTo>
                    <a:pt x="411" y="95"/>
                  </a:lnTo>
                  <a:lnTo>
                    <a:pt x="408" y="89"/>
                  </a:lnTo>
                  <a:lnTo>
                    <a:pt x="401" y="82"/>
                  </a:lnTo>
                  <a:lnTo>
                    <a:pt x="392" y="76"/>
                  </a:lnTo>
                  <a:lnTo>
                    <a:pt x="379" y="76"/>
                  </a:lnTo>
                  <a:lnTo>
                    <a:pt x="366" y="76"/>
                  </a:lnTo>
                  <a:lnTo>
                    <a:pt x="363" y="89"/>
                  </a:lnTo>
                  <a:lnTo>
                    <a:pt x="357" y="98"/>
                  </a:lnTo>
                  <a:lnTo>
                    <a:pt x="350" y="105"/>
                  </a:lnTo>
                  <a:lnTo>
                    <a:pt x="344" y="111"/>
                  </a:lnTo>
                  <a:lnTo>
                    <a:pt x="325" y="120"/>
                  </a:lnTo>
                  <a:lnTo>
                    <a:pt x="306" y="127"/>
                  </a:lnTo>
                  <a:lnTo>
                    <a:pt x="287" y="124"/>
                  </a:lnTo>
                  <a:lnTo>
                    <a:pt x="264" y="117"/>
                  </a:lnTo>
                  <a:lnTo>
                    <a:pt x="255" y="111"/>
                  </a:lnTo>
                  <a:lnTo>
                    <a:pt x="245" y="105"/>
                  </a:lnTo>
                  <a:lnTo>
                    <a:pt x="239" y="95"/>
                  </a:lnTo>
                  <a:lnTo>
                    <a:pt x="232" y="86"/>
                  </a:lnTo>
                  <a:lnTo>
                    <a:pt x="245" y="92"/>
                  </a:lnTo>
                  <a:lnTo>
                    <a:pt x="258" y="95"/>
                  </a:lnTo>
                  <a:lnTo>
                    <a:pt x="274" y="95"/>
                  </a:lnTo>
                  <a:lnTo>
                    <a:pt x="283" y="92"/>
                  </a:lnTo>
                  <a:lnTo>
                    <a:pt x="293" y="98"/>
                  </a:lnTo>
                  <a:lnTo>
                    <a:pt x="302" y="105"/>
                  </a:lnTo>
                  <a:lnTo>
                    <a:pt x="312" y="108"/>
                  </a:lnTo>
                  <a:lnTo>
                    <a:pt x="322" y="105"/>
                  </a:lnTo>
                  <a:lnTo>
                    <a:pt x="331" y="101"/>
                  </a:lnTo>
                  <a:lnTo>
                    <a:pt x="341" y="95"/>
                  </a:lnTo>
                  <a:lnTo>
                    <a:pt x="347" y="86"/>
                  </a:lnTo>
                  <a:lnTo>
                    <a:pt x="353" y="76"/>
                  </a:lnTo>
                  <a:lnTo>
                    <a:pt x="318" y="73"/>
                  </a:lnTo>
                  <a:lnTo>
                    <a:pt x="290" y="63"/>
                  </a:lnTo>
                  <a:lnTo>
                    <a:pt x="261" y="54"/>
                  </a:lnTo>
                  <a:lnTo>
                    <a:pt x="239" y="38"/>
                  </a:lnTo>
                  <a:lnTo>
                    <a:pt x="245" y="51"/>
                  </a:lnTo>
                  <a:lnTo>
                    <a:pt x="255" y="63"/>
                  </a:lnTo>
                  <a:lnTo>
                    <a:pt x="264" y="73"/>
                  </a:lnTo>
                  <a:lnTo>
                    <a:pt x="277" y="82"/>
                  </a:lnTo>
                  <a:lnTo>
                    <a:pt x="258" y="76"/>
                  </a:lnTo>
                  <a:lnTo>
                    <a:pt x="239" y="67"/>
                  </a:lnTo>
                  <a:lnTo>
                    <a:pt x="220" y="47"/>
                  </a:lnTo>
                  <a:lnTo>
                    <a:pt x="204" y="25"/>
                  </a:lnTo>
                  <a:lnTo>
                    <a:pt x="191" y="25"/>
                  </a:lnTo>
                  <a:lnTo>
                    <a:pt x="181" y="28"/>
                  </a:lnTo>
                  <a:lnTo>
                    <a:pt x="172" y="35"/>
                  </a:lnTo>
                  <a:lnTo>
                    <a:pt x="169" y="41"/>
                  </a:lnTo>
                  <a:lnTo>
                    <a:pt x="169" y="51"/>
                  </a:lnTo>
                  <a:lnTo>
                    <a:pt x="172" y="60"/>
                  </a:lnTo>
                  <a:lnTo>
                    <a:pt x="178" y="63"/>
                  </a:lnTo>
                  <a:lnTo>
                    <a:pt x="185" y="63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9845" y="594"/>
              <a:ext cx="1626" cy="810"/>
            </a:xfrm>
            <a:custGeom>
              <a:avLst/>
              <a:gdLst/>
              <a:ahLst/>
              <a:cxnLst>
                <a:cxn ang="0">
                  <a:pos x="461" y="209"/>
                </a:cxn>
                <a:cxn ang="0">
                  <a:pos x="449" y="162"/>
                </a:cxn>
                <a:cxn ang="0">
                  <a:pos x="519" y="174"/>
                </a:cxn>
                <a:cxn ang="0">
                  <a:pos x="474" y="317"/>
                </a:cxn>
                <a:cxn ang="0">
                  <a:pos x="496" y="324"/>
                </a:cxn>
                <a:cxn ang="0">
                  <a:pos x="525" y="327"/>
                </a:cxn>
                <a:cxn ang="0">
                  <a:pos x="458" y="371"/>
                </a:cxn>
                <a:cxn ang="0">
                  <a:pos x="512" y="387"/>
                </a:cxn>
                <a:cxn ang="0">
                  <a:pos x="465" y="393"/>
                </a:cxn>
                <a:cxn ang="0">
                  <a:pos x="512" y="473"/>
                </a:cxn>
                <a:cxn ang="0">
                  <a:pos x="490" y="514"/>
                </a:cxn>
                <a:cxn ang="0">
                  <a:pos x="433" y="428"/>
                </a:cxn>
                <a:cxn ang="0">
                  <a:pos x="414" y="412"/>
                </a:cxn>
                <a:cxn ang="0">
                  <a:pos x="436" y="358"/>
                </a:cxn>
                <a:cxn ang="0">
                  <a:pos x="410" y="254"/>
                </a:cxn>
                <a:cxn ang="0">
                  <a:pos x="426" y="292"/>
                </a:cxn>
                <a:cxn ang="0">
                  <a:pos x="452" y="317"/>
                </a:cxn>
                <a:cxn ang="0">
                  <a:pos x="449" y="254"/>
                </a:cxn>
                <a:cxn ang="0">
                  <a:pos x="474" y="165"/>
                </a:cxn>
                <a:cxn ang="0">
                  <a:pos x="366" y="178"/>
                </a:cxn>
                <a:cxn ang="0">
                  <a:pos x="331" y="178"/>
                </a:cxn>
                <a:cxn ang="0">
                  <a:pos x="465" y="19"/>
                </a:cxn>
                <a:cxn ang="0">
                  <a:pos x="439" y="73"/>
                </a:cxn>
                <a:cxn ang="0">
                  <a:pos x="525" y="82"/>
                </a:cxn>
                <a:cxn ang="0">
                  <a:pos x="525" y="9"/>
                </a:cxn>
                <a:cxn ang="0">
                  <a:pos x="410" y="130"/>
                </a:cxn>
                <a:cxn ang="0">
                  <a:pos x="423" y="216"/>
                </a:cxn>
                <a:cxn ang="0">
                  <a:pos x="414" y="162"/>
                </a:cxn>
                <a:cxn ang="0">
                  <a:pos x="321" y="124"/>
                </a:cxn>
                <a:cxn ang="0">
                  <a:pos x="328" y="89"/>
                </a:cxn>
                <a:cxn ang="0">
                  <a:pos x="465" y="105"/>
                </a:cxn>
                <a:cxn ang="0">
                  <a:pos x="512" y="133"/>
                </a:cxn>
                <a:cxn ang="0">
                  <a:pos x="430" y="127"/>
                </a:cxn>
                <a:cxn ang="0">
                  <a:pos x="404" y="13"/>
                </a:cxn>
                <a:cxn ang="0">
                  <a:pos x="395" y="47"/>
                </a:cxn>
                <a:cxn ang="0">
                  <a:pos x="414" y="92"/>
                </a:cxn>
                <a:cxn ang="0">
                  <a:pos x="433" y="111"/>
                </a:cxn>
                <a:cxn ang="0">
                  <a:pos x="331" y="47"/>
                </a:cxn>
                <a:cxn ang="0">
                  <a:pos x="337" y="86"/>
                </a:cxn>
                <a:cxn ang="0">
                  <a:pos x="375" y="41"/>
                </a:cxn>
                <a:cxn ang="0">
                  <a:pos x="296" y="3"/>
                </a:cxn>
                <a:cxn ang="0">
                  <a:pos x="175" y="28"/>
                </a:cxn>
                <a:cxn ang="0">
                  <a:pos x="223" y="19"/>
                </a:cxn>
                <a:cxn ang="0">
                  <a:pos x="159" y="28"/>
                </a:cxn>
                <a:cxn ang="0">
                  <a:pos x="137" y="38"/>
                </a:cxn>
                <a:cxn ang="0">
                  <a:pos x="117" y="16"/>
                </a:cxn>
                <a:cxn ang="0">
                  <a:pos x="108" y="60"/>
                </a:cxn>
                <a:cxn ang="0">
                  <a:pos x="3" y="3"/>
                </a:cxn>
                <a:cxn ang="0">
                  <a:pos x="86" y="70"/>
                </a:cxn>
                <a:cxn ang="0">
                  <a:pos x="95" y="114"/>
                </a:cxn>
                <a:cxn ang="0">
                  <a:pos x="124" y="82"/>
                </a:cxn>
                <a:cxn ang="0">
                  <a:pos x="200" y="120"/>
                </a:cxn>
                <a:cxn ang="0">
                  <a:pos x="280" y="92"/>
                </a:cxn>
                <a:cxn ang="0">
                  <a:pos x="194" y="101"/>
                </a:cxn>
                <a:cxn ang="0">
                  <a:pos x="280" y="51"/>
                </a:cxn>
                <a:cxn ang="0">
                  <a:pos x="334" y="25"/>
                </a:cxn>
              </a:cxnLst>
              <a:rect l="0" t="0" r="r" b="b"/>
              <a:pathLst>
                <a:path w="525" h="523">
                  <a:moveTo>
                    <a:pt x="461" y="184"/>
                  </a:moveTo>
                  <a:lnTo>
                    <a:pt x="471" y="184"/>
                  </a:lnTo>
                  <a:lnTo>
                    <a:pt x="474" y="187"/>
                  </a:lnTo>
                  <a:lnTo>
                    <a:pt x="477" y="193"/>
                  </a:lnTo>
                  <a:lnTo>
                    <a:pt x="477" y="200"/>
                  </a:lnTo>
                  <a:lnTo>
                    <a:pt x="474" y="206"/>
                  </a:lnTo>
                  <a:lnTo>
                    <a:pt x="468" y="209"/>
                  </a:lnTo>
                  <a:lnTo>
                    <a:pt x="461" y="209"/>
                  </a:lnTo>
                  <a:lnTo>
                    <a:pt x="452" y="203"/>
                  </a:lnTo>
                  <a:lnTo>
                    <a:pt x="445" y="200"/>
                  </a:lnTo>
                  <a:lnTo>
                    <a:pt x="442" y="193"/>
                  </a:lnTo>
                  <a:lnTo>
                    <a:pt x="439" y="187"/>
                  </a:lnTo>
                  <a:lnTo>
                    <a:pt x="439" y="178"/>
                  </a:lnTo>
                  <a:lnTo>
                    <a:pt x="439" y="171"/>
                  </a:lnTo>
                  <a:lnTo>
                    <a:pt x="442" y="165"/>
                  </a:lnTo>
                  <a:lnTo>
                    <a:pt x="449" y="162"/>
                  </a:lnTo>
                  <a:lnTo>
                    <a:pt x="455" y="155"/>
                  </a:lnTo>
                  <a:lnTo>
                    <a:pt x="465" y="152"/>
                  </a:lnTo>
                  <a:lnTo>
                    <a:pt x="474" y="149"/>
                  </a:lnTo>
                  <a:lnTo>
                    <a:pt x="484" y="149"/>
                  </a:lnTo>
                  <a:lnTo>
                    <a:pt x="493" y="152"/>
                  </a:lnTo>
                  <a:lnTo>
                    <a:pt x="503" y="159"/>
                  </a:lnTo>
                  <a:lnTo>
                    <a:pt x="509" y="165"/>
                  </a:lnTo>
                  <a:lnTo>
                    <a:pt x="519" y="174"/>
                  </a:lnTo>
                  <a:lnTo>
                    <a:pt x="522" y="184"/>
                  </a:lnTo>
                  <a:lnTo>
                    <a:pt x="525" y="200"/>
                  </a:lnTo>
                  <a:lnTo>
                    <a:pt x="525" y="216"/>
                  </a:lnTo>
                  <a:lnTo>
                    <a:pt x="522" y="228"/>
                  </a:lnTo>
                  <a:lnTo>
                    <a:pt x="519" y="241"/>
                  </a:lnTo>
                  <a:lnTo>
                    <a:pt x="506" y="260"/>
                  </a:lnTo>
                  <a:lnTo>
                    <a:pt x="493" y="282"/>
                  </a:lnTo>
                  <a:lnTo>
                    <a:pt x="474" y="317"/>
                  </a:lnTo>
                  <a:lnTo>
                    <a:pt x="458" y="352"/>
                  </a:lnTo>
                  <a:lnTo>
                    <a:pt x="474" y="355"/>
                  </a:lnTo>
                  <a:lnTo>
                    <a:pt x="490" y="352"/>
                  </a:lnTo>
                  <a:lnTo>
                    <a:pt x="496" y="349"/>
                  </a:lnTo>
                  <a:lnTo>
                    <a:pt x="503" y="343"/>
                  </a:lnTo>
                  <a:lnTo>
                    <a:pt x="506" y="336"/>
                  </a:lnTo>
                  <a:lnTo>
                    <a:pt x="506" y="327"/>
                  </a:lnTo>
                  <a:lnTo>
                    <a:pt x="496" y="324"/>
                  </a:lnTo>
                  <a:lnTo>
                    <a:pt x="493" y="317"/>
                  </a:lnTo>
                  <a:lnTo>
                    <a:pt x="493" y="308"/>
                  </a:lnTo>
                  <a:lnTo>
                    <a:pt x="500" y="301"/>
                  </a:lnTo>
                  <a:lnTo>
                    <a:pt x="506" y="298"/>
                  </a:lnTo>
                  <a:lnTo>
                    <a:pt x="512" y="298"/>
                  </a:lnTo>
                  <a:lnTo>
                    <a:pt x="519" y="305"/>
                  </a:lnTo>
                  <a:lnTo>
                    <a:pt x="525" y="314"/>
                  </a:lnTo>
                  <a:lnTo>
                    <a:pt x="525" y="327"/>
                  </a:lnTo>
                  <a:lnTo>
                    <a:pt x="525" y="343"/>
                  </a:lnTo>
                  <a:lnTo>
                    <a:pt x="519" y="352"/>
                  </a:lnTo>
                  <a:lnTo>
                    <a:pt x="509" y="358"/>
                  </a:lnTo>
                  <a:lnTo>
                    <a:pt x="496" y="365"/>
                  </a:lnTo>
                  <a:lnTo>
                    <a:pt x="484" y="368"/>
                  </a:lnTo>
                  <a:lnTo>
                    <a:pt x="471" y="368"/>
                  </a:lnTo>
                  <a:lnTo>
                    <a:pt x="458" y="365"/>
                  </a:lnTo>
                  <a:lnTo>
                    <a:pt x="458" y="371"/>
                  </a:lnTo>
                  <a:lnTo>
                    <a:pt x="455" y="374"/>
                  </a:lnTo>
                  <a:lnTo>
                    <a:pt x="468" y="381"/>
                  </a:lnTo>
                  <a:lnTo>
                    <a:pt x="477" y="384"/>
                  </a:lnTo>
                  <a:lnTo>
                    <a:pt x="487" y="387"/>
                  </a:lnTo>
                  <a:lnTo>
                    <a:pt x="500" y="384"/>
                  </a:lnTo>
                  <a:lnTo>
                    <a:pt x="503" y="384"/>
                  </a:lnTo>
                  <a:lnTo>
                    <a:pt x="509" y="384"/>
                  </a:lnTo>
                  <a:lnTo>
                    <a:pt x="512" y="387"/>
                  </a:lnTo>
                  <a:lnTo>
                    <a:pt x="516" y="390"/>
                  </a:lnTo>
                  <a:lnTo>
                    <a:pt x="516" y="397"/>
                  </a:lnTo>
                  <a:lnTo>
                    <a:pt x="512" y="400"/>
                  </a:lnTo>
                  <a:lnTo>
                    <a:pt x="509" y="403"/>
                  </a:lnTo>
                  <a:lnTo>
                    <a:pt x="506" y="406"/>
                  </a:lnTo>
                  <a:lnTo>
                    <a:pt x="490" y="409"/>
                  </a:lnTo>
                  <a:lnTo>
                    <a:pt x="477" y="403"/>
                  </a:lnTo>
                  <a:lnTo>
                    <a:pt x="465" y="393"/>
                  </a:lnTo>
                  <a:lnTo>
                    <a:pt x="455" y="384"/>
                  </a:lnTo>
                  <a:lnTo>
                    <a:pt x="458" y="393"/>
                  </a:lnTo>
                  <a:lnTo>
                    <a:pt x="461" y="406"/>
                  </a:lnTo>
                  <a:lnTo>
                    <a:pt x="465" y="416"/>
                  </a:lnTo>
                  <a:lnTo>
                    <a:pt x="471" y="425"/>
                  </a:lnTo>
                  <a:lnTo>
                    <a:pt x="484" y="441"/>
                  </a:lnTo>
                  <a:lnTo>
                    <a:pt x="500" y="457"/>
                  </a:lnTo>
                  <a:lnTo>
                    <a:pt x="512" y="473"/>
                  </a:lnTo>
                  <a:lnTo>
                    <a:pt x="522" y="492"/>
                  </a:lnTo>
                  <a:lnTo>
                    <a:pt x="525" y="501"/>
                  </a:lnTo>
                  <a:lnTo>
                    <a:pt x="525" y="511"/>
                  </a:lnTo>
                  <a:lnTo>
                    <a:pt x="522" y="517"/>
                  </a:lnTo>
                  <a:lnTo>
                    <a:pt x="516" y="520"/>
                  </a:lnTo>
                  <a:lnTo>
                    <a:pt x="509" y="523"/>
                  </a:lnTo>
                  <a:lnTo>
                    <a:pt x="500" y="520"/>
                  </a:lnTo>
                  <a:lnTo>
                    <a:pt x="490" y="514"/>
                  </a:lnTo>
                  <a:lnTo>
                    <a:pt x="480" y="504"/>
                  </a:lnTo>
                  <a:lnTo>
                    <a:pt x="471" y="485"/>
                  </a:lnTo>
                  <a:lnTo>
                    <a:pt x="461" y="460"/>
                  </a:lnTo>
                  <a:lnTo>
                    <a:pt x="455" y="435"/>
                  </a:lnTo>
                  <a:lnTo>
                    <a:pt x="449" y="409"/>
                  </a:lnTo>
                  <a:lnTo>
                    <a:pt x="445" y="416"/>
                  </a:lnTo>
                  <a:lnTo>
                    <a:pt x="439" y="425"/>
                  </a:lnTo>
                  <a:lnTo>
                    <a:pt x="433" y="428"/>
                  </a:lnTo>
                  <a:lnTo>
                    <a:pt x="423" y="431"/>
                  </a:lnTo>
                  <a:lnTo>
                    <a:pt x="417" y="431"/>
                  </a:lnTo>
                  <a:lnTo>
                    <a:pt x="414" y="431"/>
                  </a:lnTo>
                  <a:lnTo>
                    <a:pt x="410" y="428"/>
                  </a:lnTo>
                  <a:lnTo>
                    <a:pt x="410" y="425"/>
                  </a:lnTo>
                  <a:lnTo>
                    <a:pt x="410" y="419"/>
                  </a:lnTo>
                  <a:lnTo>
                    <a:pt x="410" y="416"/>
                  </a:lnTo>
                  <a:lnTo>
                    <a:pt x="414" y="412"/>
                  </a:lnTo>
                  <a:lnTo>
                    <a:pt x="417" y="412"/>
                  </a:lnTo>
                  <a:lnTo>
                    <a:pt x="426" y="409"/>
                  </a:lnTo>
                  <a:lnTo>
                    <a:pt x="436" y="403"/>
                  </a:lnTo>
                  <a:lnTo>
                    <a:pt x="442" y="397"/>
                  </a:lnTo>
                  <a:lnTo>
                    <a:pt x="449" y="390"/>
                  </a:lnTo>
                  <a:lnTo>
                    <a:pt x="449" y="374"/>
                  </a:lnTo>
                  <a:lnTo>
                    <a:pt x="449" y="362"/>
                  </a:lnTo>
                  <a:lnTo>
                    <a:pt x="436" y="358"/>
                  </a:lnTo>
                  <a:lnTo>
                    <a:pt x="426" y="355"/>
                  </a:lnTo>
                  <a:lnTo>
                    <a:pt x="420" y="349"/>
                  </a:lnTo>
                  <a:lnTo>
                    <a:pt x="414" y="339"/>
                  </a:lnTo>
                  <a:lnTo>
                    <a:pt x="401" y="324"/>
                  </a:lnTo>
                  <a:lnTo>
                    <a:pt x="398" y="305"/>
                  </a:lnTo>
                  <a:lnTo>
                    <a:pt x="398" y="282"/>
                  </a:lnTo>
                  <a:lnTo>
                    <a:pt x="407" y="263"/>
                  </a:lnTo>
                  <a:lnTo>
                    <a:pt x="410" y="254"/>
                  </a:lnTo>
                  <a:lnTo>
                    <a:pt x="420" y="244"/>
                  </a:lnTo>
                  <a:lnTo>
                    <a:pt x="430" y="238"/>
                  </a:lnTo>
                  <a:lnTo>
                    <a:pt x="439" y="228"/>
                  </a:lnTo>
                  <a:lnTo>
                    <a:pt x="433" y="241"/>
                  </a:lnTo>
                  <a:lnTo>
                    <a:pt x="430" y="257"/>
                  </a:lnTo>
                  <a:lnTo>
                    <a:pt x="430" y="270"/>
                  </a:lnTo>
                  <a:lnTo>
                    <a:pt x="433" y="282"/>
                  </a:lnTo>
                  <a:lnTo>
                    <a:pt x="426" y="292"/>
                  </a:lnTo>
                  <a:lnTo>
                    <a:pt x="420" y="298"/>
                  </a:lnTo>
                  <a:lnTo>
                    <a:pt x="417" y="311"/>
                  </a:lnTo>
                  <a:lnTo>
                    <a:pt x="420" y="320"/>
                  </a:lnTo>
                  <a:lnTo>
                    <a:pt x="423" y="330"/>
                  </a:lnTo>
                  <a:lnTo>
                    <a:pt x="430" y="339"/>
                  </a:lnTo>
                  <a:lnTo>
                    <a:pt x="436" y="346"/>
                  </a:lnTo>
                  <a:lnTo>
                    <a:pt x="449" y="349"/>
                  </a:lnTo>
                  <a:lnTo>
                    <a:pt x="452" y="317"/>
                  </a:lnTo>
                  <a:lnTo>
                    <a:pt x="461" y="285"/>
                  </a:lnTo>
                  <a:lnTo>
                    <a:pt x="471" y="260"/>
                  </a:lnTo>
                  <a:lnTo>
                    <a:pt x="484" y="235"/>
                  </a:lnTo>
                  <a:lnTo>
                    <a:pt x="474" y="244"/>
                  </a:lnTo>
                  <a:lnTo>
                    <a:pt x="461" y="254"/>
                  </a:lnTo>
                  <a:lnTo>
                    <a:pt x="452" y="263"/>
                  </a:lnTo>
                  <a:lnTo>
                    <a:pt x="442" y="276"/>
                  </a:lnTo>
                  <a:lnTo>
                    <a:pt x="449" y="254"/>
                  </a:lnTo>
                  <a:lnTo>
                    <a:pt x="458" y="235"/>
                  </a:lnTo>
                  <a:lnTo>
                    <a:pt x="474" y="219"/>
                  </a:lnTo>
                  <a:lnTo>
                    <a:pt x="500" y="200"/>
                  </a:lnTo>
                  <a:lnTo>
                    <a:pt x="500" y="187"/>
                  </a:lnTo>
                  <a:lnTo>
                    <a:pt x="496" y="178"/>
                  </a:lnTo>
                  <a:lnTo>
                    <a:pt x="490" y="171"/>
                  </a:lnTo>
                  <a:lnTo>
                    <a:pt x="484" y="168"/>
                  </a:lnTo>
                  <a:lnTo>
                    <a:pt x="474" y="165"/>
                  </a:lnTo>
                  <a:lnTo>
                    <a:pt x="465" y="171"/>
                  </a:lnTo>
                  <a:lnTo>
                    <a:pt x="461" y="178"/>
                  </a:lnTo>
                  <a:lnTo>
                    <a:pt x="461" y="184"/>
                  </a:lnTo>
                  <a:close/>
                  <a:moveTo>
                    <a:pt x="398" y="124"/>
                  </a:moveTo>
                  <a:lnTo>
                    <a:pt x="398" y="127"/>
                  </a:lnTo>
                  <a:lnTo>
                    <a:pt x="388" y="149"/>
                  </a:lnTo>
                  <a:lnTo>
                    <a:pt x="375" y="165"/>
                  </a:lnTo>
                  <a:lnTo>
                    <a:pt x="366" y="178"/>
                  </a:lnTo>
                  <a:lnTo>
                    <a:pt x="356" y="187"/>
                  </a:lnTo>
                  <a:lnTo>
                    <a:pt x="347" y="193"/>
                  </a:lnTo>
                  <a:lnTo>
                    <a:pt x="340" y="197"/>
                  </a:lnTo>
                  <a:lnTo>
                    <a:pt x="334" y="197"/>
                  </a:lnTo>
                  <a:lnTo>
                    <a:pt x="328" y="193"/>
                  </a:lnTo>
                  <a:lnTo>
                    <a:pt x="328" y="190"/>
                  </a:lnTo>
                  <a:lnTo>
                    <a:pt x="328" y="184"/>
                  </a:lnTo>
                  <a:lnTo>
                    <a:pt x="331" y="178"/>
                  </a:lnTo>
                  <a:lnTo>
                    <a:pt x="334" y="168"/>
                  </a:lnTo>
                  <a:lnTo>
                    <a:pt x="344" y="159"/>
                  </a:lnTo>
                  <a:lnTo>
                    <a:pt x="356" y="146"/>
                  </a:lnTo>
                  <a:lnTo>
                    <a:pt x="375" y="136"/>
                  </a:lnTo>
                  <a:lnTo>
                    <a:pt x="398" y="127"/>
                  </a:lnTo>
                  <a:lnTo>
                    <a:pt x="398" y="124"/>
                  </a:lnTo>
                  <a:close/>
                  <a:moveTo>
                    <a:pt x="471" y="35"/>
                  </a:moveTo>
                  <a:lnTo>
                    <a:pt x="465" y="19"/>
                  </a:lnTo>
                  <a:lnTo>
                    <a:pt x="455" y="6"/>
                  </a:lnTo>
                  <a:lnTo>
                    <a:pt x="442" y="0"/>
                  </a:lnTo>
                  <a:lnTo>
                    <a:pt x="423" y="0"/>
                  </a:lnTo>
                  <a:lnTo>
                    <a:pt x="433" y="19"/>
                  </a:lnTo>
                  <a:lnTo>
                    <a:pt x="436" y="38"/>
                  </a:lnTo>
                  <a:lnTo>
                    <a:pt x="436" y="54"/>
                  </a:lnTo>
                  <a:lnTo>
                    <a:pt x="430" y="70"/>
                  </a:lnTo>
                  <a:lnTo>
                    <a:pt x="439" y="73"/>
                  </a:lnTo>
                  <a:lnTo>
                    <a:pt x="445" y="79"/>
                  </a:lnTo>
                  <a:lnTo>
                    <a:pt x="452" y="86"/>
                  </a:lnTo>
                  <a:lnTo>
                    <a:pt x="452" y="95"/>
                  </a:lnTo>
                  <a:lnTo>
                    <a:pt x="471" y="89"/>
                  </a:lnTo>
                  <a:lnTo>
                    <a:pt x="487" y="89"/>
                  </a:lnTo>
                  <a:lnTo>
                    <a:pt x="506" y="92"/>
                  </a:lnTo>
                  <a:lnTo>
                    <a:pt x="525" y="98"/>
                  </a:lnTo>
                  <a:lnTo>
                    <a:pt x="525" y="82"/>
                  </a:lnTo>
                  <a:lnTo>
                    <a:pt x="519" y="70"/>
                  </a:lnTo>
                  <a:lnTo>
                    <a:pt x="506" y="60"/>
                  </a:lnTo>
                  <a:lnTo>
                    <a:pt x="490" y="54"/>
                  </a:lnTo>
                  <a:lnTo>
                    <a:pt x="506" y="44"/>
                  </a:lnTo>
                  <a:lnTo>
                    <a:pt x="519" y="32"/>
                  </a:lnTo>
                  <a:lnTo>
                    <a:pt x="522" y="25"/>
                  </a:lnTo>
                  <a:lnTo>
                    <a:pt x="525" y="16"/>
                  </a:lnTo>
                  <a:lnTo>
                    <a:pt x="525" y="9"/>
                  </a:lnTo>
                  <a:lnTo>
                    <a:pt x="525" y="0"/>
                  </a:lnTo>
                  <a:lnTo>
                    <a:pt x="516" y="0"/>
                  </a:lnTo>
                  <a:lnTo>
                    <a:pt x="509" y="0"/>
                  </a:lnTo>
                  <a:lnTo>
                    <a:pt x="500" y="3"/>
                  </a:lnTo>
                  <a:lnTo>
                    <a:pt x="493" y="6"/>
                  </a:lnTo>
                  <a:lnTo>
                    <a:pt x="480" y="19"/>
                  </a:lnTo>
                  <a:lnTo>
                    <a:pt x="471" y="35"/>
                  </a:lnTo>
                  <a:close/>
                  <a:moveTo>
                    <a:pt x="410" y="130"/>
                  </a:moveTo>
                  <a:lnTo>
                    <a:pt x="401" y="149"/>
                  </a:lnTo>
                  <a:lnTo>
                    <a:pt x="395" y="168"/>
                  </a:lnTo>
                  <a:lnTo>
                    <a:pt x="395" y="181"/>
                  </a:lnTo>
                  <a:lnTo>
                    <a:pt x="398" y="190"/>
                  </a:lnTo>
                  <a:lnTo>
                    <a:pt x="401" y="203"/>
                  </a:lnTo>
                  <a:lnTo>
                    <a:pt x="410" y="209"/>
                  </a:lnTo>
                  <a:lnTo>
                    <a:pt x="417" y="216"/>
                  </a:lnTo>
                  <a:lnTo>
                    <a:pt x="423" y="216"/>
                  </a:lnTo>
                  <a:lnTo>
                    <a:pt x="426" y="212"/>
                  </a:lnTo>
                  <a:lnTo>
                    <a:pt x="433" y="209"/>
                  </a:lnTo>
                  <a:lnTo>
                    <a:pt x="433" y="206"/>
                  </a:lnTo>
                  <a:lnTo>
                    <a:pt x="436" y="200"/>
                  </a:lnTo>
                  <a:lnTo>
                    <a:pt x="433" y="193"/>
                  </a:lnTo>
                  <a:lnTo>
                    <a:pt x="430" y="190"/>
                  </a:lnTo>
                  <a:lnTo>
                    <a:pt x="420" y="178"/>
                  </a:lnTo>
                  <a:lnTo>
                    <a:pt x="414" y="162"/>
                  </a:lnTo>
                  <a:lnTo>
                    <a:pt x="410" y="149"/>
                  </a:lnTo>
                  <a:lnTo>
                    <a:pt x="410" y="130"/>
                  </a:lnTo>
                  <a:close/>
                  <a:moveTo>
                    <a:pt x="391" y="114"/>
                  </a:moveTo>
                  <a:lnTo>
                    <a:pt x="375" y="124"/>
                  </a:lnTo>
                  <a:lnTo>
                    <a:pt x="353" y="130"/>
                  </a:lnTo>
                  <a:lnTo>
                    <a:pt x="344" y="130"/>
                  </a:lnTo>
                  <a:lnTo>
                    <a:pt x="331" y="127"/>
                  </a:lnTo>
                  <a:lnTo>
                    <a:pt x="321" y="124"/>
                  </a:lnTo>
                  <a:lnTo>
                    <a:pt x="312" y="114"/>
                  </a:lnTo>
                  <a:lnTo>
                    <a:pt x="309" y="108"/>
                  </a:lnTo>
                  <a:lnTo>
                    <a:pt x="309" y="101"/>
                  </a:lnTo>
                  <a:lnTo>
                    <a:pt x="309" y="95"/>
                  </a:lnTo>
                  <a:lnTo>
                    <a:pt x="312" y="92"/>
                  </a:lnTo>
                  <a:lnTo>
                    <a:pt x="318" y="89"/>
                  </a:lnTo>
                  <a:lnTo>
                    <a:pt x="324" y="89"/>
                  </a:lnTo>
                  <a:lnTo>
                    <a:pt x="328" y="89"/>
                  </a:lnTo>
                  <a:lnTo>
                    <a:pt x="334" y="95"/>
                  </a:lnTo>
                  <a:lnTo>
                    <a:pt x="347" y="105"/>
                  </a:lnTo>
                  <a:lnTo>
                    <a:pt x="359" y="111"/>
                  </a:lnTo>
                  <a:lnTo>
                    <a:pt x="375" y="111"/>
                  </a:lnTo>
                  <a:lnTo>
                    <a:pt x="391" y="114"/>
                  </a:lnTo>
                  <a:close/>
                  <a:moveTo>
                    <a:pt x="430" y="127"/>
                  </a:moveTo>
                  <a:lnTo>
                    <a:pt x="445" y="114"/>
                  </a:lnTo>
                  <a:lnTo>
                    <a:pt x="465" y="105"/>
                  </a:lnTo>
                  <a:lnTo>
                    <a:pt x="474" y="101"/>
                  </a:lnTo>
                  <a:lnTo>
                    <a:pt x="487" y="101"/>
                  </a:lnTo>
                  <a:lnTo>
                    <a:pt x="500" y="105"/>
                  </a:lnTo>
                  <a:lnTo>
                    <a:pt x="509" y="111"/>
                  </a:lnTo>
                  <a:lnTo>
                    <a:pt x="512" y="117"/>
                  </a:lnTo>
                  <a:lnTo>
                    <a:pt x="516" y="124"/>
                  </a:lnTo>
                  <a:lnTo>
                    <a:pt x="516" y="130"/>
                  </a:lnTo>
                  <a:lnTo>
                    <a:pt x="512" y="133"/>
                  </a:lnTo>
                  <a:lnTo>
                    <a:pt x="506" y="136"/>
                  </a:lnTo>
                  <a:lnTo>
                    <a:pt x="503" y="139"/>
                  </a:lnTo>
                  <a:lnTo>
                    <a:pt x="496" y="139"/>
                  </a:lnTo>
                  <a:lnTo>
                    <a:pt x="490" y="136"/>
                  </a:lnTo>
                  <a:lnTo>
                    <a:pt x="477" y="127"/>
                  </a:lnTo>
                  <a:lnTo>
                    <a:pt x="461" y="124"/>
                  </a:lnTo>
                  <a:lnTo>
                    <a:pt x="445" y="127"/>
                  </a:lnTo>
                  <a:lnTo>
                    <a:pt x="430" y="127"/>
                  </a:lnTo>
                  <a:close/>
                  <a:moveTo>
                    <a:pt x="395" y="95"/>
                  </a:moveTo>
                  <a:lnTo>
                    <a:pt x="410" y="79"/>
                  </a:lnTo>
                  <a:lnTo>
                    <a:pt x="420" y="60"/>
                  </a:lnTo>
                  <a:lnTo>
                    <a:pt x="420" y="47"/>
                  </a:lnTo>
                  <a:lnTo>
                    <a:pt x="420" y="38"/>
                  </a:lnTo>
                  <a:lnTo>
                    <a:pt x="417" y="25"/>
                  </a:lnTo>
                  <a:lnTo>
                    <a:pt x="410" y="16"/>
                  </a:lnTo>
                  <a:lnTo>
                    <a:pt x="404" y="13"/>
                  </a:lnTo>
                  <a:lnTo>
                    <a:pt x="401" y="9"/>
                  </a:lnTo>
                  <a:lnTo>
                    <a:pt x="395" y="9"/>
                  </a:lnTo>
                  <a:lnTo>
                    <a:pt x="388" y="13"/>
                  </a:lnTo>
                  <a:lnTo>
                    <a:pt x="385" y="16"/>
                  </a:lnTo>
                  <a:lnTo>
                    <a:pt x="385" y="22"/>
                  </a:lnTo>
                  <a:lnTo>
                    <a:pt x="385" y="28"/>
                  </a:lnTo>
                  <a:lnTo>
                    <a:pt x="388" y="35"/>
                  </a:lnTo>
                  <a:lnTo>
                    <a:pt x="395" y="47"/>
                  </a:lnTo>
                  <a:lnTo>
                    <a:pt x="398" y="63"/>
                  </a:lnTo>
                  <a:lnTo>
                    <a:pt x="398" y="79"/>
                  </a:lnTo>
                  <a:lnTo>
                    <a:pt x="395" y="95"/>
                  </a:lnTo>
                  <a:close/>
                  <a:moveTo>
                    <a:pt x="433" y="92"/>
                  </a:moveTo>
                  <a:lnTo>
                    <a:pt x="430" y="89"/>
                  </a:lnTo>
                  <a:lnTo>
                    <a:pt x="423" y="86"/>
                  </a:lnTo>
                  <a:lnTo>
                    <a:pt x="420" y="89"/>
                  </a:lnTo>
                  <a:lnTo>
                    <a:pt x="414" y="92"/>
                  </a:lnTo>
                  <a:lnTo>
                    <a:pt x="410" y="95"/>
                  </a:lnTo>
                  <a:lnTo>
                    <a:pt x="410" y="101"/>
                  </a:lnTo>
                  <a:lnTo>
                    <a:pt x="410" y="105"/>
                  </a:lnTo>
                  <a:lnTo>
                    <a:pt x="414" y="111"/>
                  </a:lnTo>
                  <a:lnTo>
                    <a:pt x="420" y="114"/>
                  </a:lnTo>
                  <a:lnTo>
                    <a:pt x="423" y="114"/>
                  </a:lnTo>
                  <a:lnTo>
                    <a:pt x="430" y="114"/>
                  </a:lnTo>
                  <a:lnTo>
                    <a:pt x="433" y="111"/>
                  </a:lnTo>
                  <a:lnTo>
                    <a:pt x="436" y="105"/>
                  </a:lnTo>
                  <a:lnTo>
                    <a:pt x="439" y="101"/>
                  </a:lnTo>
                  <a:lnTo>
                    <a:pt x="436" y="95"/>
                  </a:lnTo>
                  <a:lnTo>
                    <a:pt x="433" y="92"/>
                  </a:lnTo>
                  <a:close/>
                  <a:moveTo>
                    <a:pt x="340" y="63"/>
                  </a:moveTo>
                  <a:lnTo>
                    <a:pt x="337" y="54"/>
                  </a:lnTo>
                  <a:lnTo>
                    <a:pt x="334" y="51"/>
                  </a:lnTo>
                  <a:lnTo>
                    <a:pt x="331" y="47"/>
                  </a:lnTo>
                  <a:lnTo>
                    <a:pt x="324" y="47"/>
                  </a:lnTo>
                  <a:lnTo>
                    <a:pt x="318" y="51"/>
                  </a:lnTo>
                  <a:lnTo>
                    <a:pt x="315" y="57"/>
                  </a:lnTo>
                  <a:lnTo>
                    <a:pt x="315" y="63"/>
                  </a:lnTo>
                  <a:lnTo>
                    <a:pt x="321" y="73"/>
                  </a:lnTo>
                  <a:lnTo>
                    <a:pt x="324" y="79"/>
                  </a:lnTo>
                  <a:lnTo>
                    <a:pt x="331" y="82"/>
                  </a:lnTo>
                  <a:lnTo>
                    <a:pt x="337" y="86"/>
                  </a:lnTo>
                  <a:lnTo>
                    <a:pt x="344" y="86"/>
                  </a:lnTo>
                  <a:lnTo>
                    <a:pt x="350" y="82"/>
                  </a:lnTo>
                  <a:lnTo>
                    <a:pt x="356" y="82"/>
                  </a:lnTo>
                  <a:lnTo>
                    <a:pt x="363" y="76"/>
                  </a:lnTo>
                  <a:lnTo>
                    <a:pt x="369" y="70"/>
                  </a:lnTo>
                  <a:lnTo>
                    <a:pt x="372" y="60"/>
                  </a:lnTo>
                  <a:lnTo>
                    <a:pt x="375" y="51"/>
                  </a:lnTo>
                  <a:lnTo>
                    <a:pt x="375" y="41"/>
                  </a:lnTo>
                  <a:lnTo>
                    <a:pt x="372" y="32"/>
                  </a:lnTo>
                  <a:lnTo>
                    <a:pt x="366" y="22"/>
                  </a:lnTo>
                  <a:lnTo>
                    <a:pt x="359" y="16"/>
                  </a:lnTo>
                  <a:lnTo>
                    <a:pt x="350" y="6"/>
                  </a:lnTo>
                  <a:lnTo>
                    <a:pt x="340" y="3"/>
                  </a:lnTo>
                  <a:lnTo>
                    <a:pt x="321" y="0"/>
                  </a:lnTo>
                  <a:lnTo>
                    <a:pt x="309" y="0"/>
                  </a:lnTo>
                  <a:lnTo>
                    <a:pt x="296" y="3"/>
                  </a:lnTo>
                  <a:lnTo>
                    <a:pt x="283" y="6"/>
                  </a:lnTo>
                  <a:lnTo>
                    <a:pt x="261" y="19"/>
                  </a:lnTo>
                  <a:lnTo>
                    <a:pt x="242" y="32"/>
                  </a:lnTo>
                  <a:lnTo>
                    <a:pt x="207" y="51"/>
                  </a:lnTo>
                  <a:lnTo>
                    <a:pt x="168" y="63"/>
                  </a:lnTo>
                  <a:lnTo>
                    <a:pt x="165" y="51"/>
                  </a:lnTo>
                  <a:lnTo>
                    <a:pt x="172" y="35"/>
                  </a:lnTo>
                  <a:lnTo>
                    <a:pt x="175" y="28"/>
                  </a:lnTo>
                  <a:lnTo>
                    <a:pt x="181" y="22"/>
                  </a:lnTo>
                  <a:lnTo>
                    <a:pt x="188" y="19"/>
                  </a:lnTo>
                  <a:lnTo>
                    <a:pt x="197" y="19"/>
                  </a:lnTo>
                  <a:lnTo>
                    <a:pt x="200" y="28"/>
                  </a:lnTo>
                  <a:lnTo>
                    <a:pt x="207" y="32"/>
                  </a:lnTo>
                  <a:lnTo>
                    <a:pt x="216" y="32"/>
                  </a:lnTo>
                  <a:lnTo>
                    <a:pt x="223" y="25"/>
                  </a:lnTo>
                  <a:lnTo>
                    <a:pt x="223" y="19"/>
                  </a:lnTo>
                  <a:lnTo>
                    <a:pt x="223" y="13"/>
                  </a:lnTo>
                  <a:lnTo>
                    <a:pt x="219" y="6"/>
                  </a:lnTo>
                  <a:lnTo>
                    <a:pt x="210" y="0"/>
                  </a:lnTo>
                  <a:lnTo>
                    <a:pt x="194" y="0"/>
                  </a:lnTo>
                  <a:lnTo>
                    <a:pt x="181" y="0"/>
                  </a:lnTo>
                  <a:lnTo>
                    <a:pt x="172" y="6"/>
                  </a:lnTo>
                  <a:lnTo>
                    <a:pt x="162" y="16"/>
                  </a:lnTo>
                  <a:lnTo>
                    <a:pt x="159" y="28"/>
                  </a:lnTo>
                  <a:lnTo>
                    <a:pt x="156" y="41"/>
                  </a:lnTo>
                  <a:lnTo>
                    <a:pt x="156" y="54"/>
                  </a:lnTo>
                  <a:lnTo>
                    <a:pt x="156" y="67"/>
                  </a:lnTo>
                  <a:lnTo>
                    <a:pt x="152" y="67"/>
                  </a:lnTo>
                  <a:lnTo>
                    <a:pt x="146" y="67"/>
                  </a:lnTo>
                  <a:lnTo>
                    <a:pt x="143" y="57"/>
                  </a:lnTo>
                  <a:lnTo>
                    <a:pt x="137" y="47"/>
                  </a:lnTo>
                  <a:lnTo>
                    <a:pt x="137" y="38"/>
                  </a:lnTo>
                  <a:lnTo>
                    <a:pt x="137" y="25"/>
                  </a:lnTo>
                  <a:lnTo>
                    <a:pt x="140" y="19"/>
                  </a:lnTo>
                  <a:lnTo>
                    <a:pt x="137" y="16"/>
                  </a:lnTo>
                  <a:lnTo>
                    <a:pt x="133" y="13"/>
                  </a:lnTo>
                  <a:lnTo>
                    <a:pt x="130" y="9"/>
                  </a:lnTo>
                  <a:lnTo>
                    <a:pt x="127" y="9"/>
                  </a:lnTo>
                  <a:lnTo>
                    <a:pt x="121" y="13"/>
                  </a:lnTo>
                  <a:lnTo>
                    <a:pt x="117" y="16"/>
                  </a:lnTo>
                  <a:lnTo>
                    <a:pt x="114" y="19"/>
                  </a:lnTo>
                  <a:lnTo>
                    <a:pt x="114" y="35"/>
                  </a:lnTo>
                  <a:lnTo>
                    <a:pt x="117" y="47"/>
                  </a:lnTo>
                  <a:lnTo>
                    <a:pt x="127" y="60"/>
                  </a:lnTo>
                  <a:lnTo>
                    <a:pt x="140" y="67"/>
                  </a:lnTo>
                  <a:lnTo>
                    <a:pt x="127" y="67"/>
                  </a:lnTo>
                  <a:lnTo>
                    <a:pt x="117" y="63"/>
                  </a:lnTo>
                  <a:lnTo>
                    <a:pt x="108" y="60"/>
                  </a:lnTo>
                  <a:lnTo>
                    <a:pt x="95" y="54"/>
                  </a:lnTo>
                  <a:lnTo>
                    <a:pt x="79" y="41"/>
                  </a:lnTo>
                  <a:lnTo>
                    <a:pt x="63" y="25"/>
                  </a:lnTo>
                  <a:lnTo>
                    <a:pt x="47" y="9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6" y="35"/>
                  </a:lnTo>
                  <a:lnTo>
                    <a:pt x="16" y="44"/>
                  </a:lnTo>
                  <a:lnTo>
                    <a:pt x="35" y="54"/>
                  </a:lnTo>
                  <a:lnTo>
                    <a:pt x="60" y="63"/>
                  </a:lnTo>
                  <a:lnTo>
                    <a:pt x="86" y="70"/>
                  </a:lnTo>
                  <a:lnTo>
                    <a:pt x="114" y="76"/>
                  </a:lnTo>
                  <a:lnTo>
                    <a:pt x="105" y="79"/>
                  </a:lnTo>
                  <a:lnTo>
                    <a:pt x="98" y="86"/>
                  </a:lnTo>
                  <a:lnTo>
                    <a:pt x="92" y="92"/>
                  </a:lnTo>
                  <a:lnTo>
                    <a:pt x="89" y="101"/>
                  </a:lnTo>
                  <a:lnTo>
                    <a:pt x="89" y="108"/>
                  </a:lnTo>
                  <a:lnTo>
                    <a:pt x="92" y="111"/>
                  </a:lnTo>
                  <a:lnTo>
                    <a:pt x="95" y="114"/>
                  </a:lnTo>
                  <a:lnTo>
                    <a:pt x="98" y="114"/>
                  </a:lnTo>
                  <a:lnTo>
                    <a:pt x="102" y="114"/>
                  </a:lnTo>
                  <a:lnTo>
                    <a:pt x="105" y="114"/>
                  </a:lnTo>
                  <a:lnTo>
                    <a:pt x="108" y="111"/>
                  </a:lnTo>
                  <a:lnTo>
                    <a:pt x="111" y="105"/>
                  </a:lnTo>
                  <a:lnTo>
                    <a:pt x="114" y="95"/>
                  </a:lnTo>
                  <a:lnTo>
                    <a:pt x="117" y="89"/>
                  </a:lnTo>
                  <a:lnTo>
                    <a:pt x="124" y="82"/>
                  </a:lnTo>
                  <a:lnTo>
                    <a:pt x="133" y="76"/>
                  </a:lnTo>
                  <a:lnTo>
                    <a:pt x="146" y="76"/>
                  </a:lnTo>
                  <a:lnTo>
                    <a:pt x="159" y="76"/>
                  </a:lnTo>
                  <a:lnTo>
                    <a:pt x="162" y="89"/>
                  </a:lnTo>
                  <a:lnTo>
                    <a:pt x="168" y="98"/>
                  </a:lnTo>
                  <a:lnTo>
                    <a:pt x="175" y="105"/>
                  </a:lnTo>
                  <a:lnTo>
                    <a:pt x="181" y="111"/>
                  </a:lnTo>
                  <a:lnTo>
                    <a:pt x="200" y="120"/>
                  </a:lnTo>
                  <a:lnTo>
                    <a:pt x="219" y="127"/>
                  </a:lnTo>
                  <a:lnTo>
                    <a:pt x="238" y="124"/>
                  </a:lnTo>
                  <a:lnTo>
                    <a:pt x="261" y="117"/>
                  </a:lnTo>
                  <a:lnTo>
                    <a:pt x="270" y="111"/>
                  </a:lnTo>
                  <a:lnTo>
                    <a:pt x="280" y="105"/>
                  </a:lnTo>
                  <a:lnTo>
                    <a:pt x="286" y="95"/>
                  </a:lnTo>
                  <a:lnTo>
                    <a:pt x="293" y="86"/>
                  </a:lnTo>
                  <a:lnTo>
                    <a:pt x="280" y="92"/>
                  </a:lnTo>
                  <a:lnTo>
                    <a:pt x="267" y="95"/>
                  </a:lnTo>
                  <a:lnTo>
                    <a:pt x="251" y="95"/>
                  </a:lnTo>
                  <a:lnTo>
                    <a:pt x="242" y="92"/>
                  </a:lnTo>
                  <a:lnTo>
                    <a:pt x="232" y="98"/>
                  </a:lnTo>
                  <a:lnTo>
                    <a:pt x="223" y="105"/>
                  </a:lnTo>
                  <a:lnTo>
                    <a:pt x="213" y="108"/>
                  </a:lnTo>
                  <a:lnTo>
                    <a:pt x="203" y="105"/>
                  </a:lnTo>
                  <a:lnTo>
                    <a:pt x="194" y="101"/>
                  </a:lnTo>
                  <a:lnTo>
                    <a:pt x="184" y="95"/>
                  </a:lnTo>
                  <a:lnTo>
                    <a:pt x="178" y="86"/>
                  </a:lnTo>
                  <a:lnTo>
                    <a:pt x="172" y="76"/>
                  </a:lnTo>
                  <a:lnTo>
                    <a:pt x="207" y="73"/>
                  </a:lnTo>
                  <a:lnTo>
                    <a:pt x="235" y="63"/>
                  </a:lnTo>
                  <a:lnTo>
                    <a:pt x="264" y="54"/>
                  </a:lnTo>
                  <a:lnTo>
                    <a:pt x="286" y="38"/>
                  </a:lnTo>
                  <a:lnTo>
                    <a:pt x="280" y="51"/>
                  </a:lnTo>
                  <a:lnTo>
                    <a:pt x="270" y="63"/>
                  </a:lnTo>
                  <a:lnTo>
                    <a:pt x="261" y="73"/>
                  </a:lnTo>
                  <a:lnTo>
                    <a:pt x="248" y="82"/>
                  </a:lnTo>
                  <a:lnTo>
                    <a:pt x="267" y="76"/>
                  </a:lnTo>
                  <a:lnTo>
                    <a:pt x="286" y="67"/>
                  </a:lnTo>
                  <a:lnTo>
                    <a:pt x="305" y="47"/>
                  </a:lnTo>
                  <a:lnTo>
                    <a:pt x="321" y="25"/>
                  </a:lnTo>
                  <a:lnTo>
                    <a:pt x="334" y="25"/>
                  </a:lnTo>
                  <a:lnTo>
                    <a:pt x="344" y="28"/>
                  </a:lnTo>
                  <a:lnTo>
                    <a:pt x="353" y="35"/>
                  </a:lnTo>
                  <a:lnTo>
                    <a:pt x="356" y="41"/>
                  </a:lnTo>
                  <a:lnTo>
                    <a:pt x="356" y="51"/>
                  </a:lnTo>
                  <a:lnTo>
                    <a:pt x="353" y="60"/>
                  </a:lnTo>
                  <a:lnTo>
                    <a:pt x="347" y="63"/>
                  </a:lnTo>
                  <a:lnTo>
                    <a:pt x="340" y="63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2651" y="608"/>
              <a:ext cx="7153" cy="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83" y="0"/>
                </a:cxn>
                <a:cxn ang="0">
                  <a:pos x="102" y="0"/>
                </a:cxn>
                <a:cxn ang="0">
                  <a:pos x="179" y="0"/>
                </a:cxn>
                <a:cxn ang="0">
                  <a:pos x="217" y="0"/>
                </a:cxn>
                <a:cxn ang="0">
                  <a:pos x="236" y="0"/>
                </a:cxn>
                <a:cxn ang="0">
                  <a:pos x="312" y="0"/>
                </a:cxn>
                <a:cxn ang="0">
                  <a:pos x="350" y="0"/>
                </a:cxn>
                <a:cxn ang="0">
                  <a:pos x="370" y="0"/>
                </a:cxn>
                <a:cxn ang="0">
                  <a:pos x="446" y="0"/>
                </a:cxn>
                <a:cxn ang="0">
                  <a:pos x="484" y="0"/>
                </a:cxn>
                <a:cxn ang="0">
                  <a:pos x="503" y="0"/>
                </a:cxn>
                <a:cxn ang="0">
                  <a:pos x="580" y="0"/>
                </a:cxn>
                <a:cxn ang="0">
                  <a:pos x="618" y="0"/>
                </a:cxn>
                <a:cxn ang="0">
                  <a:pos x="637" y="0"/>
                </a:cxn>
                <a:cxn ang="0">
                  <a:pos x="710" y="0"/>
                </a:cxn>
                <a:cxn ang="0">
                  <a:pos x="749" y="0"/>
                </a:cxn>
                <a:cxn ang="0">
                  <a:pos x="768" y="0"/>
                </a:cxn>
                <a:cxn ang="0">
                  <a:pos x="844" y="0"/>
                </a:cxn>
                <a:cxn ang="0">
                  <a:pos x="882" y="0"/>
                </a:cxn>
                <a:cxn ang="0">
                  <a:pos x="901" y="0"/>
                </a:cxn>
                <a:cxn ang="0">
                  <a:pos x="978" y="0"/>
                </a:cxn>
                <a:cxn ang="0">
                  <a:pos x="1016" y="0"/>
                </a:cxn>
                <a:cxn ang="0">
                  <a:pos x="1035" y="0"/>
                </a:cxn>
                <a:cxn ang="0">
                  <a:pos x="1112" y="0"/>
                </a:cxn>
                <a:cxn ang="0">
                  <a:pos x="1150" y="0"/>
                </a:cxn>
                <a:cxn ang="0">
                  <a:pos x="1169" y="0"/>
                </a:cxn>
                <a:cxn ang="0">
                  <a:pos x="1245" y="0"/>
                </a:cxn>
                <a:cxn ang="0">
                  <a:pos x="1280" y="0"/>
                </a:cxn>
                <a:cxn ang="0">
                  <a:pos x="1299" y="0"/>
                </a:cxn>
                <a:cxn ang="0">
                  <a:pos x="1376" y="0"/>
                </a:cxn>
                <a:cxn ang="0">
                  <a:pos x="1414" y="0"/>
                </a:cxn>
                <a:cxn ang="0">
                  <a:pos x="1433" y="0"/>
                </a:cxn>
                <a:cxn ang="0">
                  <a:pos x="1510" y="0"/>
                </a:cxn>
                <a:cxn ang="0">
                  <a:pos x="1548" y="0"/>
                </a:cxn>
                <a:cxn ang="0">
                  <a:pos x="1567" y="0"/>
                </a:cxn>
                <a:cxn ang="0">
                  <a:pos x="1643" y="0"/>
                </a:cxn>
                <a:cxn ang="0">
                  <a:pos x="1682" y="0"/>
                </a:cxn>
                <a:cxn ang="0">
                  <a:pos x="1701" y="0"/>
                </a:cxn>
                <a:cxn ang="0">
                  <a:pos x="1777" y="0"/>
                </a:cxn>
                <a:cxn ang="0">
                  <a:pos x="1815" y="0"/>
                </a:cxn>
                <a:cxn ang="0">
                  <a:pos x="1834" y="0"/>
                </a:cxn>
                <a:cxn ang="0">
                  <a:pos x="1908" y="0"/>
                </a:cxn>
                <a:cxn ang="0">
                  <a:pos x="1946" y="0"/>
                </a:cxn>
                <a:cxn ang="0">
                  <a:pos x="1965" y="0"/>
                </a:cxn>
                <a:cxn ang="0">
                  <a:pos x="2041" y="0"/>
                </a:cxn>
                <a:cxn ang="0">
                  <a:pos x="2080" y="0"/>
                </a:cxn>
                <a:cxn ang="0">
                  <a:pos x="2099" y="0"/>
                </a:cxn>
                <a:cxn ang="0">
                  <a:pos x="2175" y="0"/>
                </a:cxn>
                <a:cxn ang="0">
                  <a:pos x="2213" y="0"/>
                </a:cxn>
                <a:cxn ang="0">
                  <a:pos x="2232" y="0"/>
                </a:cxn>
                <a:cxn ang="0">
                  <a:pos x="2309" y="0"/>
                </a:cxn>
              </a:cxnLst>
              <a:rect l="0" t="0" r="r" b="b"/>
              <a:pathLst>
                <a:path w="2309" h="10">
                  <a:moveTo>
                    <a:pt x="48" y="0"/>
                  </a:moveTo>
                  <a:lnTo>
                    <a:pt x="48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8" y="0"/>
                  </a:lnTo>
                  <a:close/>
                  <a:moveTo>
                    <a:pt x="83" y="0"/>
                  </a:moveTo>
                  <a:lnTo>
                    <a:pt x="83" y="10"/>
                  </a:lnTo>
                  <a:lnTo>
                    <a:pt x="73" y="10"/>
                  </a:lnTo>
                  <a:lnTo>
                    <a:pt x="73" y="0"/>
                  </a:lnTo>
                  <a:lnTo>
                    <a:pt x="83" y="0"/>
                  </a:lnTo>
                  <a:close/>
                  <a:moveTo>
                    <a:pt x="102" y="0"/>
                  </a:moveTo>
                  <a:lnTo>
                    <a:pt x="102" y="10"/>
                  </a:lnTo>
                  <a:lnTo>
                    <a:pt x="93" y="10"/>
                  </a:lnTo>
                  <a:lnTo>
                    <a:pt x="93" y="0"/>
                  </a:lnTo>
                  <a:lnTo>
                    <a:pt x="102" y="0"/>
                  </a:lnTo>
                  <a:close/>
                  <a:moveTo>
                    <a:pt x="179" y="0"/>
                  </a:moveTo>
                  <a:lnTo>
                    <a:pt x="179" y="10"/>
                  </a:lnTo>
                  <a:lnTo>
                    <a:pt x="131" y="10"/>
                  </a:lnTo>
                  <a:lnTo>
                    <a:pt x="131" y="0"/>
                  </a:lnTo>
                  <a:lnTo>
                    <a:pt x="179" y="0"/>
                  </a:lnTo>
                  <a:close/>
                  <a:moveTo>
                    <a:pt x="217" y="0"/>
                  </a:moveTo>
                  <a:lnTo>
                    <a:pt x="217" y="10"/>
                  </a:lnTo>
                  <a:lnTo>
                    <a:pt x="207" y="10"/>
                  </a:lnTo>
                  <a:lnTo>
                    <a:pt x="207" y="0"/>
                  </a:lnTo>
                  <a:lnTo>
                    <a:pt x="217" y="0"/>
                  </a:lnTo>
                  <a:close/>
                  <a:moveTo>
                    <a:pt x="236" y="0"/>
                  </a:moveTo>
                  <a:lnTo>
                    <a:pt x="236" y="10"/>
                  </a:lnTo>
                  <a:lnTo>
                    <a:pt x="226" y="10"/>
                  </a:lnTo>
                  <a:lnTo>
                    <a:pt x="226" y="0"/>
                  </a:lnTo>
                  <a:lnTo>
                    <a:pt x="236" y="0"/>
                  </a:lnTo>
                  <a:close/>
                  <a:moveTo>
                    <a:pt x="312" y="0"/>
                  </a:moveTo>
                  <a:lnTo>
                    <a:pt x="312" y="10"/>
                  </a:lnTo>
                  <a:lnTo>
                    <a:pt x="264" y="10"/>
                  </a:lnTo>
                  <a:lnTo>
                    <a:pt x="264" y="0"/>
                  </a:lnTo>
                  <a:lnTo>
                    <a:pt x="312" y="0"/>
                  </a:lnTo>
                  <a:close/>
                  <a:moveTo>
                    <a:pt x="350" y="0"/>
                  </a:moveTo>
                  <a:lnTo>
                    <a:pt x="350" y="10"/>
                  </a:lnTo>
                  <a:lnTo>
                    <a:pt x="341" y="10"/>
                  </a:lnTo>
                  <a:lnTo>
                    <a:pt x="341" y="0"/>
                  </a:lnTo>
                  <a:lnTo>
                    <a:pt x="350" y="0"/>
                  </a:lnTo>
                  <a:close/>
                  <a:moveTo>
                    <a:pt x="370" y="0"/>
                  </a:moveTo>
                  <a:lnTo>
                    <a:pt x="370" y="10"/>
                  </a:lnTo>
                  <a:lnTo>
                    <a:pt x="360" y="10"/>
                  </a:lnTo>
                  <a:lnTo>
                    <a:pt x="360" y="0"/>
                  </a:lnTo>
                  <a:lnTo>
                    <a:pt x="370" y="0"/>
                  </a:lnTo>
                  <a:close/>
                  <a:moveTo>
                    <a:pt x="446" y="0"/>
                  </a:moveTo>
                  <a:lnTo>
                    <a:pt x="446" y="10"/>
                  </a:lnTo>
                  <a:lnTo>
                    <a:pt x="398" y="10"/>
                  </a:lnTo>
                  <a:lnTo>
                    <a:pt x="398" y="0"/>
                  </a:lnTo>
                  <a:lnTo>
                    <a:pt x="446" y="0"/>
                  </a:lnTo>
                  <a:close/>
                  <a:moveTo>
                    <a:pt x="484" y="0"/>
                  </a:moveTo>
                  <a:lnTo>
                    <a:pt x="484" y="10"/>
                  </a:lnTo>
                  <a:lnTo>
                    <a:pt x="475" y="10"/>
                  </a:lnTo>
                  <a:lnTo>
                    <a:pt x="475" y="0"/>
                  </a:lnTo>
                  <a:lnTo>
                    <a:pt x="484" y="0"/>
                  </a:lnTo>
                  <a:close/>
                  <a:moveTo>
                    <a:pt x="503" y="0"/>
                  </a:moveTo>
                  <a:lnTo>
                    <a:pt x="503" y="10"/>
                  </a:lnTo>
                  <a:lnTo>
                    <a:pt x="494" y="10"/>
                  </a:lnTo>
                  <a:lnTo>
                    <a:pt x="494" y="0"/>
                  </a:lnTo>
                  <a:lnTo>
                    <a:pt x="503" y="0"/>
                  </a:lnTo>
                  <a:close/>
                  <a:moveTo>
                    <a:pt x="580" y="0"/>
                  </a:moveTo>
                  <a:lnTo>
                    <a:pt x="580" y="10"/>
                  </a:lnTo>
                  <a:lnTo>
                    <a:pt x="532" y="10"/>
                  </a:lnTo>
                  <a:lnTo>
                    <a:pt x="532" y="0"/>
                  </a:lnTo>
                  <a:lnTo>
                    <a:pt x="580" y="0"/>
                  </a:lnTo>
                  <a:close/>
                  <a:moveTo>
                    <a:pt x="618" y="0"/>
                  </a:moveTo>
                  <a:lnTo>
                    <a:pt x="618" y="10"/>
                  </a:lnTo>
                  <a:lnTo>
                    <a:pt x="608" y="10"/>
                  </a:lnTo>
                  <a:lnTo>
                    <a:pt x="608" y="0"/>
                  </a:lnTo>
                  <a:lnTo>
                    <a:pt x="618" y="0"/>
                  </a:lnTo>
                  <a:close/>
                  <a:moveTo>
                    <a:pt x="637" y="0"/>
                  </a:moveTo>
                  <a:lnTo>
                    <a:pt x="637" y="10"/>
                  </a:lnTo>
                  <a:lnTo>
                    <a:pt x="628" y="10"/>
                  </a:lnTo>
                  <a:lnTo>
                    <a:pt x="628" y="0"/>
                  </a:lnTo>
                  <a:lnTo>
                    <a:pt x="637" y="0"/>
                  </a:lnTo>
                  <a:close/>
                  <a:moveTo>
                    <a:pt x="710" y="0"/>
                  </a:moveTo>
                  <a:lnTo>
                    <a:pt x="710" y="10"/>
                  </a:lnTo>
                  <a:lnTo>
                    <a:pt x="666" y="10"/>
                  </a:lnTo>
                  <a:lnTo>
                    <a:pt x="666" y="0"/>
                  </a:lnTo>
                  <a:lnTo>
                    <a:pt x="710" y="0"/>
                  </a:lnTo>
                  <a:close/>
                  <a:moveTo>
                    <a:pt x="749" y="0"/>
                  </a:moveTo>
                  <a:lnTo>
                    <a:pt x="749" y="10"/>
                  </a:lnTo>
                  <a:lnTo>
                    <a:pt x="739" y="10"/>
                  </a:lnTo>
                  <a:lnTo>
                    <a:pt x="739" y="0"/>
                  </a:lnTo>
                  <a:lnTo>
                    <a:pt x="749" y="0"/>
                  </a:lnTo>
                  <a:close/>
                  <a:moveTo>
                    <a:pt x="768" y="0"/>
                  </a:moveTo>
                  <a:lnTo>
                    <a:pt x="768" y="10"/>
                  </a:lnTo>
                  <a:lnTo>
                    <a:pt x="758" y="10"/>
                  </a:lnTo>
                  <a:lnTo>
                    <a:pt x="758" y="0"/>
                  </a:lnTo>
                  <a:lnTo>
                    <a:pt x="768" y="0"/>
                  </a:lnTo>
                  <a:close/>
                  <a:moveTo>
                    <a:pt x="844" y="0"/>
                  </a:moveTo>
                  <a:lnTo>
                    <a:pt x="844" y="10"/>
                  </a:lnTo>
                  <a:lnTo>
                    <a:pt x="796" y="10"/>
                  </a:lnTo>
                  <a:lnTo>
                    <a:pt x="796" y="0"/>
                  </a:lnTo>
                  <a:lnTo>
                    <a:pt x="844" y="0"/>
                  </a:lnTo>
                  <a:close/>
                  <a:moveTo>
                    <a:pt x="882" y="0"/>
                  </a:moveTo>
                  <a:lnTo>
                    <a:pt x="882" y="10"/>
                  </a:lnTo>
                  <a:lnTo>
                    <a:pt x="873" y="10"/>
                  </a:lnTo>
                  <a:lnTo>
                    <a:pt x="873" y="0"/>
                  </a:lnTo>
                  <a:lnTo>
                    <a:pt x="882" y="0"/>
                  </a:lnTo>
                  <a:close/>
                  <a:moveTo>
                    <a:pt x="901" y="0"/>
                  </a:moveTo>
                  <a:lnTo>
                    <a:pt x="901" y="10"/>
                  </a:lnTo>
                  <a:lnTo>
                    <a:pt x="892" y="10"/>
                  </a:lnTo>
                  <a:lnTo>
                    <a:pt x="892" y="0"/>
                  </a:lnTo>
                  <a:lnTo>
                    <a:pt x="901" y="0"/>
                  </a:lnTo>
                  <a:close/>
                  <a:moveTo>
                    <a:pt x="978" y="0"/>
                  </a:moveTo>
                  <a:lnTo>
                    <a:pt x="978" y="10"/>
                  </a:lnTo>
                  <a:lnTo>
                    <a:pt x="930" y="10"/>
                  </a:lnTo>
                  <a:lnTo>
                    <a:pt x="930" y="0"/>
                  </a:lnTo>
                  <a:lnTo>
                    <a:pt x="978" y="0"/>
                  </a:lnTo>
                  <a:close/>
                  <a:moveTo>
                    <a:pt x="1016" y="0"/>
                  </a:moveTo>
                  <a:lnTo>
                    <a:pt x="1016" y="10"/>
                  </a:lnTo>
                  <a:lnTo>
                    <a:pt x="1006" y="10"/>
                  </a:lnTo>
                  <a:lnTo>
                    <a:pt x="1006" y="0"/>
                  </a:lnTo>
                  <a:lnTo>
                    <a:pt x="1016" y="0"/>
                  </a:lnTo>
                  <a:close/>
                  <a:moveTo>
                    <a:pt x="1035" y="0"/>
                  </a:moveTo>
                  <a:lnTo>
                    <a:pt x="1035" y="10"/>
                  </a:lnTo>
                  <a:lnTo>
                    <a:pt x="1026" y="10"/>
                  </a:lnTo>
                  <a:lnTo>
                    <a:pt x="1026" y="0"/>
                  </a:lnTo>
                  <a:lnTo>
                    <a:pt x="1035" y="0"/>
                  </a:lnTo>
                  <a:close/>
                  <a:moveTo>
                    <a:pt x="1112" y="0"/>
                  </a:moveTo>
                  <a:lnTo>
                    <a:pt x="1112" y="10"/>
                  </a:lnTo>
                  <a:lnTo>
                    <a:pt x="1064" y="10"/>
                  </a:lnTo>
                  <a:lnTo>
                    <a:pt x="1064" y="0"/>
                  </a:lnTo>
                  <a:lnTo>
                    <a:pt x="1112" y="0"/>
                  </a:lnTo>
                  <a:close/>
                  <a:moveTo>
                    <a:pt x="1150" y="0"/>
                  </a:moveTo>
                  <a:lnTo>
                    <a:pt x="1150" y="10"/>
                  </a:lnTo>
                  <a:lnTo>
                    <a:pt x="1140" y="10"/>
                  </a:lnTo>
                  <a:lnTo>
                    <a:pt x="1140" y="0"/>
                  </a:lnTo>
                  <a:lnTo>
                    <a:pt x="1150" y="0"/>
                  </a:lnTo>
                  <a:close/>
                  <a:moveTo>
                    <a:pt x="1169" y="0"/>
                  </a:moveTo>
                  <a:lnTo>
                    <a:pt x="1169" y="10"/>
                  </a:lnTo>
                  <a:lnTo>
                    <a:pt x="1159" y="10"/>
                  </a:lnTo>
                  <a:lnTo>
                    <a:pt x="1159" y="0"/>
                  </a:lnTo>
                  <a:lnTo>
                    <a:pt x="1169" y="0"/>
                  </a:lnTo>
                  <a:close/>
                  <a:moveTo>
                    <a:pt x="1245" y="0"/>
                  </a:moveTo>
                  <a:lnTo>
                    <a:pt x="1245" y="10"/>
                  </a:lnTo>
                  <a:lnTo>
                    <a:pt x="1198" y="10"/>
                  </a:lnTo>
                  <a:lnTo>
                    <a:pt x="1198" y="0"/>
                  </a:lnTo>
                  <a:lnTo>
                    <a:pt x="1245" y="0"/>
                  </a:lnTo>
                  <a:close/>
                  <a:moveTo>
                    <a:pt x="1280" y="0"/>
                  </a:moveTo>
                  <a:lnTo>
                    <a:pt x="1280" y="10"/>
                  </a:lnTo>
                  <a:lnTo>
                    <a:pt x="1274" y="10"/>
                  </a:lnTo>
                  <a:lnTo>
                    <a:pt x="1274" y="0"/>
                  </a:lnTo>
                  <a:lnTo>
                    <a:pt x="1280" y="0"/>
                  </a:lnTo>
                  <a:close/>
                  <a:moveTo>
                    <a:pt x="1299" y="0"/>
                  </a:moveTo>
                  <a:lnTo>
                    <a:pt x="1299" y="10"/>
                  </a:lnTo>
                  <a:lnTo>
                    <a:pt x="1290" y="10"/>
                  </a:lnTo>
                  <a:lnTo>
                    <a:pt x="1290" y="0"/>
                  </a:lnTo>
                  <a:lnTo>
                    <a:pt x="1299" y="0"/>
                  </a:lnTo>
                  <a:close/>
                  <a:moveTo>
                    <a:pt x="1376" y="0"/>
                  </a:moveTo>
                  <a:lnTo>
                    <a:pt x="1376" y="10"/>
                  </a:lnTo>
                  <a:lnTo>
                    <a:pt x="1328" y="10"/>
                  </a:lnTo>
                  <a:lnTo>
                    <a:pt x="1328" y="0"/>
                  </a:lnTo>
                  <a:lnTo>
                    <a:pt x="1376" y="0"/>
                  </a:lnTo>
                  <a:close/>
                  <a:moveTo>
                    <a:pt x="1414" y="0"/>
                  </a:moveTo>
                  <a:lnTo>
                    <a:pt x="1414" y="10"/>
                  </a:lnTo>
                  <a:lnTo>
                    <a:pt x="1405" y="10"/>
                  </a:lnTo>
                  <a:lnTo>
                    <a:pt x="1405" y="0"/>
                  </a:lnTo>
                  <a:lnTo>
                    <a:pt x="1414" y="0"/>
                  </a:lnTo>
                  <a:close/>
                  <a:moveTo>
                    <a:pt x="1433" y="0"/>
                  </a:moveTo>
                  <a:lnTo>
                    <a:pt x="1433" y="10"/>
                  </a:lnTo>
                  <a:lnTo>
                    <a:pt x="1424" y="10"/>
                  </a:lnTo>
                  <a:lnTo>
                    <a:pt x="1424" y="0"/>
                  </a:lnTo>
                  <a:lnTo>
                    <a:pt x="1433" y="0"/>
                  </a:lnTo>
                  <a:close/>
                  <a:moveTo>
                    <a:pt x="1510" y="0"/>
                  </a:moveTo>
                  <a:lnTo>
                    <a:pt x="1510" y="10"/>
                  </a:lnTo>
                  <a:lnTo>
                    <a:pt x="1462" y="10"/>
                  </a:lnTo>
                  <a:lnTo>
                    <a:pt x="1462" y="0"/>
                  </a:lnTo>
                  <a:lnTo>
                    <a:pt x="1510" y="0"/>
                  </a:lnTo>
                  <a:close/>
                  <a:moveTo>
                    <a:pt x="1548" y="0"/>
                  </a:moveTo>
                  <a:lnTo>
                    <a:pt x="1548" y="10"/>
                  </a:lnTo>
                  <a:lnTo>
                    <a:pt x="1538" y="10"/>
                  </a:lnTo>
                  <a:lnTo>
                    <a:pt x="1538" y="0"/>
                  </a:lnTo>
                  <a:lnTo>
                    <a:pt x="1548" y="0"/>
                  </a:lnTo>
                  <a:close/>
                  <a:moveTo>
                    <a:pt x="1567" y="0"/>
                  </a:moveTo>
                  <a:lnTo>
                    <a:pt x="1567" y="10"/>
                  </a:lnTo>
                  <a:lnTo>
                    <a:pt x="1557" y="10"/>
                  </a:lnTo>
                  <a:lnTo>
                    <a:pt x="1557" y="0"/>
                  </a:lnTo>
                  <a:lnTo>
                    <a:pt x="1567" y="0"/>
                  </a:lnTo>
                  <a:close/>
                  <a:moveTo>
                    <a:pt x="1643" y="0"/>
                  </a:moveTo>
                  <a:lnTo>
                    <a:pt x="1643" y="10"/>
                  </a:lnTo>
                  <a:lnTo>
                    <a:pt x="1596" y="10"/>
                  </a:lnTo>
                  <a:lnTo>
                    <a:pt x="1596" y="0"/>
                  </a:lnTo>
                  <a:lnTo>
                    <a:pt x="1643" y="0"/>
                  </a:lnTo>
                  <a:close/>
                  <a:moveTo>
                    <a:pt x="1682" y="0"/>
                  </a:moveTo>
                  <a:lnTo>
                    <a:pt x="1682" y="10"/>
                  </a:lnTo>
                  <a:lnTo>
                    <a:pt x="1672" y="10"/>
                  </a:lnTo>
                  <a:lnTo>
                    <a:pt x="1672" y="0"/>
                  </a:lnTo>
                  <a:lnTo>
                    <a:pt x="1682" y="0"/>
                  </a:lnTo>
                  <a:close/>
                  <a:moveTo>
                    <a:pt x="1701" y="0"/>
                  </a:moveTo>
                  <a:lnTo>
                    <a:pt x="1701" y="10"/>
                  </a:lnTo>
                  <a:lnTo>
                    <a:pt x="1691" y="10"/>
                  </a:lnTo>
                  <a:lnTo>
                    <a:pt x="1691" y="0"/>
                  </a:lnTo>
                  <a:lnTo>
                    <a:pt x="1701" y="0"/>
                  </a:lnTo>
                  <a:close/>
                  <a:moveTo>
                    <a:pt x="1777" y="0"/>
                  </a:moveTo>
                  <a:lnTo>
                    <a:pt x="1777" y="10"/>
                  </a:lnTo>
                  <a:lnTo>
                    <a:pt x="1729" y="10"/>
                  </a:lnTo>
                  <a:lnTo>
                    <a:pt x="1729" y="0"/>
                  </a:lnTo>
                  <a:lnTo>
                    <a:pt x="1777" y="0"/>
                  </a:lnTo>
                  <a:close/>
                  <a:moveTo>
                    <a:pt x="1815" y="0"/>
                  </a:moveTo>
                  <a:lnTo>
                    <a:pt x="1815" y="10"/>
                  </a:lnTo>
                  <a:lnTo>
                    <a:pt x="1806" y="10"/>
                  </a:lnTo>
                  <a:lnTo>
                    <a:pt x="1806" y="0"/>
                  </a:lnTo>
                  <a:lnTo>
                    <a:pt x="1815" y="0"/>
                  </a:lnTo>
                  <a:close/>
                  <a:moveTo>
                    <a:pt x="1834" y="0"/>
                  </a:moveTo>
                  <a:lnTo>
                    <a:pt x="1834" y="10"/>
                  </a:lnTo>
                  <a:lnTo>
                    <a:pt x="1825" y="10"/>
                  </a:lnTo>
                  <a:lnTo>
                    <a:pt x="1825" y="0"/>
                  </a:lnTo>
                  <a:lnTo>
                    <a:pt x="1834" y="0"/>
                  </a:lnTo>
                  <a:close/>
                  <a:moveTo>
                    <a:pt x="1908" y="0"/>
                  </a:moveTo>
                  <a:lnTo>
                    <a:pt x="1908" y="10"/>
                  </a:lnTo>
                  <a:lnTo>
                    <a:pt x="1863" y="10"/>
                  </a:lnTo>
                  <a:lnTo>
                    <a:pt x="1863" y="0"/>
                  </a:lnTo>
                  <a:lnTo>
                    <a:pt x="1908" y="0"/>
                  </a:lnTo>
                  <a:close/>
                  <a:moveTo>
                    <a:pt x="1946" y="0"/>
                  </a:moveTo>
                  <a:lnTo>
                    <a:pt x="1946" y="10"/>
                  </a:lnTo>
                  <a:lnTo>
                    <a:pt x="1936" y="10"/>
                  </a:lnTo>
                  <a:lnTo>
                    <a:pt x="1936" y="0"/>
                  </a:lnTo>
                  <a:lnTo>
                    <a:pt x="1946" y="0"/>
                  </a:lnTo>
                  <a:close/>
                  <a:moveTo>
                    <a:pt x="1965" y="0"/>
                  </a:moveTo>
                  <a:lnTo>
                    <a:pt x="1965" y="10"/>
                  </a:lnTo>
                  <a:lnTo>
                    <a:pt x="1955" y="10"/>
                  </a:lnTo>
                  <a:lnTo>
                    <a:pt x="1955" y="0"/>
                  </a:lnTo>
                  <a:lnTo>
                    <a:pt x="1965" y="0"/>
                  </a:lnTo>
                  <a:close/>
                  <a:moveTo>
                    <a:pt x="2041" y="0"/>
                  </a:moveTo>
                  <a:lnTo>
                    <a:pt x="2041" y="10"/>
                  </a:lnTo>
                  <a:lnTo>
                    <a:pt x="1994" y="10"/>
                  </a:lnTo>
                  <a:lnTo>
                    <a:pt x="1994" y="0"/>
                  </a:lnTo>
                  <a:lnTo>
                    <a:pt x="2041" y="0"/>
                  </a:lnTo>
                  <a:close/>
                  <a:moveTo>
                    <a:pt x="2080" y="0"/>
                  </a:moveTo>
                  <a:lnTo>
                    <a:pt x="2080" y="10"/>
                  </a:lnTo>
                  <a:lnTo>
                    <a:pt x="2070" y="10"/>
                  </a:lnTo>
                  <a:lnTo>
                    <a:pt x="2070" y="0"/>
                  </a:lnTo>
                  <a:lnTo>
                    <a:pt x="2080" y="0"/>
                  </a:lnTo>
                  <a:close/>
                  <a:moveTo>
                    <a:pt x="2099" y="0"/>
                  </a:moveTo>
                  <a:lnTo>
                    <a:pt x="2099" y="10"/>
                  </a:lnTo>
                  <a:lnTo>
                    <a:pt x="2089" y="10"/>
                  </a:lnTo>
                  <a:lnTo>
                    <a:pt x="2089" y="0"/>
                  </a:lnTo>
                  <a:lnTo>
                    <a:pt x="2099" y="0"/>
                  </a:lnTo>
                  <a:close/>
                  <a:moveTo>
                    <a:pt x="2175" y="0"/>
                  </a:moveTo>
                  <a:lnTo>
                    <a:pt x="2175" y="10"/>
                  </a:lnTo>
                  <a:lnTo>
                    <a:pt x="2127" y="10"/>
                  </a:lnTo>
                  <a:lnTo>
                    <a:pt x="2127" y="0"/>
                  </a:lnTo>
                  <a:lnTo>
                    <a:pt x="2175" y="0"/>
                  </a:lnTo>
                  <a:close/>
                  <a:moveTo>
                    <a:pt x="2213" y="0"/>
                  </a:moveTo>
                  <a:lnTo>
                    <a:pt x="2213" y="10"/>
                  </a:lnTo>
                  <a:lnTo>
                    <a:pt x="2204" y="10"/>
                  </a:lnTo>
                  <a:lnTo>
                    <a:pt x="2204" y="0"/>
                  </a:lnTo>
                  <a:lnTo>
                    <a:pt x="2213" y="0"/>
                  </a:lnTo>
                  <a:close/>
                  <a:moveTo>
                    <a:pt x="2232" y="0"/>
                  </a:moveTo>
                  <a:lnTo>
                    <a:pt x="2232" y="10"/>
                  </a:lnTo>
                  <a:lnTo>
                    <a:pt x="2223" y="10"/>
                  </a:lnTo>
                  <a:lnTo>
                    <a:pt x="2223" y="0"/>
                  </a:lnTo>
                  <a:lnTo>
                    <a:pt x="2232" y="0"/>
                  </a:lnTo>
                  <a:close/>
                  <a:moveTo>
                    <a:pt x="2309" y="0"/>
                  </a:moveTo>
                  <a:lnTo>
                    <a:pt x="2309" y="10"/>
                  </a:lnTo>
                  <a:lnTo>
                    <a:pt x="2261" y="10"/>
                  </a:lnTo>
                  <a:lnTo>
                    <a:pt x="2261" y="0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9827" y="7416"/>
              <a:ext cx="1628" cy="810"/>
            </a:xfrm>
            <a:custGeom>
              <a:avLst/>
              <a:gdLst/>
              <a:ahLst/>
              <a:cxnLst>
                <a:cxn ang="0">
                  <a:pos x="461" y="314"/>
                </a:cxn>
                <a:cxn ang="0">
                  <a:pos x="449" y="361"/>
                </a:cxn>
                <a:cxn ang="0">
                  <a:pos x="519" y="349"/>
                </a:cxn>
                <a:cxn ang="0">
                  <a:pos x="474" y="206"/>
                </a:cxn>
                <a:cxn ang="0">
                  <a:pos x="496" y="199"/>
                </a:cxn>
                <a:cxn ang="0">
                  <a:pos x="525" y="196"/>
                </a:cxn>
                <a:cxn ang="0">
                  <a:pos x="458" y="152"/>
                </a:cxn>
                <a:cxn ang="0">
                  <a:pos x="512" y="136"/>
                </a:cxn>
                <a:cxn ang="0">
                  <a:pos x="465" y="130"/>
                </a:cxn>
                <a:cxn ang="0">
                  <a:pos x="512" y="50"/>
                </a:cxn>
                <a:cxn ang="0">
                  <a:pos x="490" y="9"/>
                </a:cxn>
                <a:cxn ang="0">
                  <a:pos x="433" y="95"/>
                </a:cxn>
                <a:cxn ang="0">
                  <a:pos x="414" y="111"/>
                </a:cxn>
                <a:cxn ang="0">
                  <a:pos x="436" y="165"/>
                </a:cxn>
                <a:cxn ang="0">
                  <a:pos x="410" y="269"/>
                </a:cxn>
                <a:cxn ang="0">
                  <a:pos x="426" y="231"/>
                </a:cxn>
                <a:cxn ang="0">
                  <a:pos x="452" y="206"/>
                </a:cxn>
                <a:cxn ang="0">
                  <a:pos x="449" y="269"/>
                </a:cxn>
                <a:cxn ang="0">
                  <a:pos x="474" y="358"/>
                </a:cxn>
                <a:cxn ang="0">
                  <a:pos x="366" y="345"/>
                </a:cxn>
                <a:cxn ang="0">
                  <a:pos x="331" y="345"/>
                </a:cxn>
                <a:cxn ang="0">
                  <a:pos x="465" y="504"/>
                </a:cxn>
                <a:cxn ang="0">
                  <a:pos x="439" y="450"/>
                </a:cxn>
                <a:cxn ang="0">
                  <a:pos x="525" y="441"/>
                </a:cxn>
                <a:cxn ang="0">
                  <a:pos x="525" y="514"/>
                </a:cxn>
                <a:cxn ang="0">
                  <a:pos x="410" y="393"/>
                </a:cxn>
                <a:cxn ang="0">
                  <a:pos x="423" y="307"/>
                </a:cxn>
                <a:cxn ang="0">
                  <a:pos x="414" y="361"/>
                </a:cxn>
                <a:cxn ang="0">
                  <a:pos x="321" y="399"/>
                </a:cxn>
                <a:cxn ang="0">
                  <a:pos x="328" y="434"/>
                </a:cxn>
                <a:cxn ang="0">
                  <a:pos x="465" y="418"/>
                </a:cxn>
                <a:cxn ang="0">
                  <a:pos x="512" y="390"/>
                </a:cxn>
                <a:cxn ang="0">
                  <a:pos x="430" y="396"/>
                </a:cxn>
                <a:cxn ang="0">
                  <a:pos x="404" y="510"/>
                </a:cxn>
                <a:cxn ang="0">
                  <a:pos x="395" y="476"/>
                </a:cxn>
                <a:cxn ang="0">
                  <a:pos x="414" y="431"/>
                </a:cxn>
                <a:cxn ang="0">
                  <a:pos x="433" y="412"/>
                </a:cxn>
                <a:cxn ang="0">
                  <a:pos x="331" y="476"/>
                </a:cxn>
                <a:cxn ang="0">
                  <a:pos x="337" y="437"/>
                </a:cxn>
                <a:cxn ang="0">
                  <a:pos x="375" y="482"/>
                </a:cxn>
                <a:cxn ang="0">
                  <a:pos x="296" y="520"/>
                </a:cxn>
                <a:cxn ang="0">
                  <a:pos x="175" y="495"/>
                </a:cxn>
                <a:cxn ang="0">
                  <a:pos x="223" y="504"/>
                </a:cxn>
                <a:cxn ang="0">
                  <a:pos x="159" y="495"/>
                </a:cxn>
                <a:cxn ang="0">
                  <a:pos x="137" y="485"/>
                </a:cxn>
                <a:cxn ang="0">
                  <a:pos x="117" y="507"/>
                </a:cxn>
                <a:cxn ang="0">
                  <a:pos x="108" y="463"/>
                </a:cxn>
                <a:cxn ang="0">
                  <a:pos x="3" y="520"/>
                </a:cxn>
                <a:cxn ang="0">
                  <a:pos x="86" y="453"/>
                </a:cxn>
                <a:cxn ang="0">
                  <a:pos x="95" y="409"/>
                </a:cxn>
                <a:cxn ang="0">
                  <a:pos x="124" y="441"/>
                </a:cxn>
                <a:cxn ang="0">
                  <a:pos x="200" y="403"/>
                </a:cxn>
                <a:cxn ang="0">
                  <a:pos x="280" y="431"/>
                </a:cxn>
                <a:cxn ang="0">
                  <a:pos x="194" y="422"/>
                </a:cxn>
                <a:cxn ang="0">
                  <a:pos x="280" y="472"/>
                </a:cxn>
                <a:cxn ang="0">
                  <a:pos x="334" y="498"/>
                </a:cxn>
              </a:cxnLst>
              <a:rect l="0" t="0" r="r" b="b"/>
              <a:pathLst>
                <a:path w="525" h="523">
                  <a:moveTo>
                    <a:pt x="461" y="339"/>
                  </a:moveTo>
                  <a:lnTo>
                    <a:pt x="471" y="339"/>
                  </a:lnTo>
                  <a:lnTo>
                    <a:pt x="474" y="336"/>
                  </a:lnTo>
                  <a:lnTo>
                    <a:pt x="477" y="330"/>
                  </a:lnTo>
                  <a:lnTo>
                    <a:pt x="477" y="323"/>
                  </a:lnTo>
                  <a:lnTo>
                    <a:pt x="474" y="317"/>
                  </a:lnTo>
                  <a:lnTo>
                    <a:pt x="468" y="314"/>
                  </a:lnTo>
                  <a:lnTo>
                    <a:pt x="461" y="314"/>
                  </a:lnTo>
                  <a:lnTo>
                    <a:pt x="452" y="320"/>
                  </a:lnTo>
                  <a:lnTo>
                    <a:pt x="445" y="326"/>
                  </a:lnTo>
                  <a:lnTo>
                    <a:pt x="442" y="330"/>
                  </a:lnTo>
                  <a:lnTo>
                    <a:pt x="439" y="336"/>
                  </a:lnTo>
                  <a:lnTo>
                    <a:pt x="439" y="345"/>
                  </a:lnTo>
                  <a:lnTo>
                    <a:pt x="439" y="352"/>
                  </a:lnTo>
                  <a:lnTo>
                    <a:pt x="442" y="358"/>
                  </a:lnTo>
                  <a:lnTo>
                    <a:pt x="449" y="361"/>
                  </a:lnTo>
                  <a:lnTo>
                    <a:pt x="455" y="368"/>
                  </a:lnTo>
                  <a:lnTo>
                    <a:pt x="465" y="371"/>
                  </a:lnTo>
                  <a:lnTo>
                    <a:pt x="474" y="374"/>
                  </a:lnTo>
                  <a:lnTo>
                    <a:pt x="484" y="374"/>
                  </a:lnTo>
                  <a:lnTo>
                    <a:pt x="493" y="371"/>
                  </a:lnTo>
                  <a:lnTo>
                    <a:pt x="503" y="364"/>
                  </a:lnTo>
                  <a:lnTo>
                    <a:pt x="509" y="358"/>
                  </a:lnTo>
                  <a:lnTo>
                    <a:pt x="519" y="349"/>
                  </a:lnTo>
                  <a:lnTo>
                    <a:pt x="522" y="339"/>
                  </a:lnTo>
                  <a:lnTo>
                    <a:pt x="525" y="323"/>
                  </a:lnTo>
                  <a:lnTo>
                    <a:pt x="525" y="307"/>
                  </a:lnTo>
                  <a:lnTo>
                    <a:pt x="522" y="295"/>
                  </a:lnTo>
                  <a:lnTo>
                    <a:pt x="519" y="282"/>
                  </a:lnTo>
                  <a:lnTo>
                    <a:pt x="506" y="263"/>
                  </a:lnTo>
                  <a:lnTo>
                    <a:pt x="493" y="241"/>
                  </a:lnTo>
                  <a:lnTo>
                    <a:pt x="474" y="206"/>
                  </a:lnTo>
                  <a:lnTo>
                    <a:pt x="458" y="171"/>
                  </a:lnTo>
                  <a:lnTo>
                    <a:pt x="474" y="168"/>
                  </a:lnTo>
                  <a:lnTo>
                    <a:pt x="490" y="171"/>
                  </a:lnTo>
                  <a:lnTo>
                    <a:pt x="496" y="174"/>
                  </a:lnTo>
                  <a:lnTo>
                    <a:pt x="503" y="180"/>
                  </a:lnTo>
                  <a:lnTo>
                    <a:pt x="506" y="187"/>
                  </a:lnTo>
                  <a:lnTo>
                    <a:pt x="506" y="196"/>
                  </a:lnTo>
                  <a:lnTo>
                    <a:pt x="496" y="199"/>
                  </a:lnTo>
                  <a:lnTo>
                    <a:pt x="493" y="206"/>
                  </a:lnTo>
                  <a:lnTo>
                    <a:pt x="493" y="215"/>
                  </a:lnTo>
                  <a:lnTo>
                    <a:pt x="500" y="222"/>
                  </a:lnTo>
                  <a:lnTo>
                    <a:pt x="506" y="225"/>
                  </a:lnTo>
                  <a:lnTo>
                    <a:pt x="512" y="225"/>
                  </a:lnTo>
                  <a:lnTo>
                    <a:pt x="519" y="218"/>
                  </a:lnTo>
                  <a:lnTo>
                    <a:pt x="525" y="209"/>
                  </a:lnTo>
                  <a:lnTo>
                    <a:pt x="525" y="196"/>
                  </a:lnTo>
                  <a:lnTo>
                    <a:pt x="525" y="180"/>
                  </a:lnTo>
                  <a:lnTo>
                    <a:pt x="519" y="171"/>
                  </a:lnTo>
                  <a:lnTo>
                    <a:pt x="509" y="165"/>
                  </a:lnTo>
                  <a:lnTo>
                    <a:pt x="496" y="158"/>
                  </a:lnTo>
                  <a:lnTo>
                    <a:pt x="484" y="155"/>
                  </a:lnTo>
                  <a:lnTo>
                    <a:pt x="471" y="155"/>
                  </a:lnTo>
                  <a:lnTo>
                    <a:pt x="458" y="158"/>
                  </a:lnTo>
                  <a:lnTo>
                    <a:pt x="458" y="152"/>
                  </a:lnTo>
                  <a:lnTo>
                    <a:pt x="455" y="149"/>
                  </a:lnTo>
                  <a:lnTo>
                    <a:pt x="468" y="142"/>
                  </a:lnTo>
                  <a:lnTo>
                    <a:pt x="477" y="139"/>
                  </a:lnTo>
                  <a:lnTo>
                    <a:pt x="487" y="136"/>
                  </a:lnTo>
                  <a:lnTo>
                    <a:pt x="500" y="139"/>
                  </a:lnTo>
                  <a:lnTo>
                    <a:pt x="503" y="139"/>
                  </a:lnTo>
                  <a:lnTo>
                    <a:pt x="509" y="139"/>
                  </a:lnTo>
                  <a:lnTo>
                    <a:pt x="512" y="136"/>
                  </a:lnTo>
                  <a:lnTo>
                    <a:pt x="516" y="133"/>
                  </a:lnTo>
                  <a:lnTo>
                    <a:pt x="516" y="126"/>
                  </a:lnTo>
                  <a:lnTo>
                    <a:pt x="512" y="123"/>
                  </a:lnTo>
                  <a:lnTo>
                    <a:pt x="509" y="120"/>
                  </a:lnTo>
                  <a:lnTo>
                    <a:pt x="506" y="117"/>
                  </a:lnTo>
                  <a:lnTo>
                    <a:pt x="490" y="114"/>
                  </a:lnTo>
                  <a:lnTo>
                    <a:pt x="477" y="120"/>
                  </a:lnTo>
                  <a:lnTo>
                    <a:pt x="465" y="130"/>
                  </a:lnTo>
                  <a:lnTo>
                    <a:pt x="455" y="139"/>
                  </a:lnTo>
                  <a:lnTo>
                    <a:pt x="458" y="130"/>
                  </a:lnTo>
                  <a:lnTo>
                    <a:pt x="461" y="117"/>
                  </a:lnTo>
                  <a:lnTo>
                    <a:pt x="465" y="107"/>
                  </a:lnTo>
                  <a:lnTo>
                    <a:pt x="471" y="98"/>
                  </a:lnTo>
                  <a:lnTo>
                    <a:pt x="484" y="82"/>
                  </a:lnTo>
                  <a:lnTo>
                    <a:pt x="500" y="66"/>
                  </a:lnTo>
                  <a:lnTo>
                    <a:pt x="512" y="50"/>
                  </a:lnTo>
                  <a:lnTo>
                    <a:pt x="522" y="31"/>
                  </a:lnTo>
                  <a:lnTo>
                    <a:pt x="525" y="22"/>
                  </a:lnTo>
                  <a:lnTo>
                    <a:pt x="525" y="12"/>
                  </a:lnTo>
                  <a:lnTo>
                    <a:pt x="522" y="6"/>
                  </a:lnTo>
                  <a:lnTo>
                    <a:pt x="516" y="3"/>
                  </a:lnTo>
                  <a:lnTo>
                    <a:pt x="509" y="0"/>
                  </a:lnTo>
                  <a:lnTo>
                    <a:pt x="500" y="3"/>
                  </a:lnTo>
                  <a:lnTo>
                    <a:pt x="490" y="9"/>
                  </a:lnTo>
                  <a:lnTo>
                    <a:pt x="480" y="19"/>
                  </a:lnTo>
                  <a:lnTo>
                    <a:pt x="471" y="38"/>
                  </a:lnTo>
                  <a:lnTo>
                    <a:pt x="461" y="63"/>
                  </a:lnTo>
                  <a:lnTo>
                    <a:pt x="455" y="88"/>
                  </a:lnTo>
                  <a:lnTo>
                    <a:pt x="449" y="114"/>
                  </a:lnTo>
                  <a:lnTo>
                    <a:pt x="445" y="107"/>
                  </a:lnTo>
                  <a:lnTo>
                    <a:pt x="439" y="98"/>
                  </a:lnTo>
                  <a:lnTo>
                    <a:pt x="433" y="95"/>
                  </a:lnTo>
                  <a:lnTo>
                    <a:pt x="423" y="92"/>
                  </a:lnTo>
                  <a:lnTo>
                    <a:pt x="417" y="92"/>
                  </a:lnTo>
                  <a:lnTo>
                    <a:pt x="414" y="92"/>
                  </a:lnTo>
                  <a:lnTo>
                    <a:pt x="410" y="95"/>
                  </a:lnTo>
                  <a:lnTo>
                    <a:pt x="410" y="98"/>
                  </a:lnTo>
                  <a:lnTo>
                    <a:pt x="410" y="104"/>
                  </a:lnTo>
                  <a:lnTo>
                    <a:pt x="410" y="107"/>
                  </a:lnTo>
                  <a:lnTo>
                    <a:pt x="414" y="111"/>
                  </a:lnTo>
                  <a:lnTo>
                    <a:pt x="417" y="111"/>
                  </a:lnTo>
                  <a:lnTo>
                    <a:pt x="426" y="114"/>
                  </a:lnTo>
                  <a:lnTo>
                    <a:pt x="436" y="120"/>
                  </a:lnTo>
                  <a:lnTo>
                    <a:pt x="442" y="126"/>
                  </a:lnTo>
                  <a:lnTo>
                    <a:pt x="449" y="133"/>
                  </a:lnTo>
                  <a:lnTo>
                    <a:pt x="449" y="149"/>
                  </a:lnTo>
                  <a:lnTo>
                    <a:pt x="449" y="161"/>
                  </a:lnTo>
                  <a:lnTo>
                    <a:pt x="436" y="165"/>
                  </a:lnTo>
                  <a:lnTo>
                    <a:pt x="426" y="168"/>
                  </a:lnTo>
                  <a:lnTo>
                    <a:pt x="420" y="174"/>
                  </a:lnTo>
                  <a:lnTo>
                    <a:pt x="414" y="184"/>
                  </a:lnTo>
                  <a:lnTo>
                    <a:pt x="401" y="199"/>
                  </a:lnTo>
                  <a:lnTo>
                    <a:pt x="398" y="218"/>
                  </a:lnTo>
                  <a:lnTo>
                    <a:pt x="398" y="241"/>
                  </a:lnTo>
                  <a:lnTo>
                    <a:pt x="407" y="260"/>
                  </a:lnTo>
                  <a:lnTo>
                    <a:pt x="410" y="269"/>
                  </a:lnTo>
                  <a:lnTo>
                    <a:pt x="420" y="279"/>
                  </a:lnTo>
                  <a:lnTo>
                    <a:pt x="430" y="285"/>
                  </a:lnTo>
                  <a:lnTo>
                    <a:pt x="439" y="295"/>
                  </a:lnTo>
                  <a:lnTo>
                    <a:pt x="433" y="282"/>
                  </a:lnTo>
                  <a:lnTo>
                    <a:pt x="430" y="266"/>
                  </a:lnTo>
                  <a:lnTo>
                    <a:pt x="430" y="253"/>
                  </a:lnTo>
                  <a:lnTo>
                    <a:pt x="433" y="241"/>
                  </a:lnTo>
                  <a:lnTo>
                    <a:pt x="426" y="231"/>
                  </a:lnTo>
                  <a:lnTo>
                    <a:pt x="420" y="225"/>
                  </a:lnTo>
                  <a:lnTo>
                    <a:pt x="417" y="212"/>
                  </a:lnTo>
                  <a:lnTo>
                    <a:pt x="420" y="203"/>
                  </a:lnTo>
                  <a:lnTo>
                    <a:pt x="423" y="193"/>
                  </a:lnTo>
                  <a:lnTo>
                    <a:pt x="430" y="184"/>
                  </a:lnTo>
                  <a:lnTo>
                    <a:pt x="436" y="177"/>
                  </a:lnTo>
                  <a:lnTo>
                    <a:pt x="449" y="174"/>
                  </a:lnTo>
                  <a:lnTo>
                    <a:pt x="452" y="206"/>
                  </a:lnTo>
                  <a:lnTo>
                    <a:pt x="461" y="238"/>
                  </a:lnTo>
                  <a:lnTo>
                    <a:pt x="471" y="263"/>
                  </a:lnTo>
                  <a:lnTo>
                    <a:pt x="484" y="288"/>
                  </a:lnTo>
                  <a:lnTo>
                    <a:pt x="474" y="279"/>
                  </a:lnTo>
                  <a:lnTo>
                    <a:pt x="461" y="269"/>
                  </a:lnTo>
                  <a:lnTo>
                    <a:pt x="452" y="260"/>
                  </a:lnTo>
                  <a:lnTo>
                    <a:pt x="442" y="247"/>
                  </a:lnTo>
                  <a:lnTo>
                    <a:pt x="449" y="269"/>
                  </a:lnTo>
                  <a:lnTo>
                    <a:pt x="458" y="288"/>
                  </a:lnTo>
                  <a:lnTo>
                    <a:pt x="474" y="304"/>
                  </a:lnTo>
                  <a:lnTo>
                    <a:pt x="500" y="323"/>
                  </a:lnTo>
                  <a:lnTo>
                    <a:pt x="500" y="336"/>
                  </a:lnTo>
                  <a:lnTo>
                    <a:pt x="496" y="345"/>
                  </a:lnTo>
                  <a:lnTo>
                    <a:pt x="490" y="352"/>
                  </a:lnTo>
                  <a:lnTo>
                    <a:pt x="484" y="355"/>
                  </a:lnTo>
                  <a:lnTo>
                    <a:pt x="474" y="358"/>
                  </a:lnTo>
                  <a:lnTo>
                    <a:pt x="465" y="352"/>
                  </a:lnTo>
                  <a:lnTo>
                    <a:pt x="461" y="345"/>
                  </a:lnTo>
                  <a:lnTo>
                    <a:pt x="461" y="339"/>
                  </a:lnTo>
                  <a:close/>
                  <a:moveTo>
                    <a:pt x="398" y="399"/>
                  </a:moveTo>
                  <a:lnTo>
                    <a:pt x="398" y="396"/>
                  </a:lnTo>
                  <a:lnTo>
                    <a:pt x="388" y="374"/>
                  </a:lnTo>
                  <a:lnTo>
                    <a:pt x="375" y="358"/>
                  </a:lnTo>
                  <a:lnTo>
                    <a:pt x="366" y="345"/>
                  </a:lnTo>
                  <a:lnTo>
                    <a:pt x="356" y="336"/>
                  </a:lnTo>
                  <a:lnTo>
                    <a:pt x="347" y="330"/>
                  </a:lnTo>
                  <a:lnTo>
                    <a:pt x="340" y="326"/>
                  </a:lnTo>
                  <a:lnTo>
                    <a:pt x="334" y="326"/>
                  </a:lnTo>
                  <a:lnTo>
                    <a:pt x="328" y="330"/>
                  </a:lnTo>
                  <a:lnTo>
                    <a:pt x="328" y="333"/>
                  </a:lnTo>
                  <a:lnTo>
                    <a:pt x="328" y="339"/>
                  </a:lnTo>
                  <a:lnTo>
                    <a:pt x="331" y="345"/>
                  </a:lnTo>
                  <a:lnTo>
                    <a:pt x="334" y="355"/>
                  </a:lnTo>
                  <a:lnTo>
                    <a:pt x="344" y="364"/>
                  </a:lnTo>
                  <a:lnTo>
                    <a:pt x="356" y="377"/>
                  </a:lnTo>
                  <a:lnTo>
                    <a:pt x="375" y="387"/>
                  </a:lnTo>
                  <a:lnTo>
                    <a:pt x="398" y="396"/>
                  </a:lnTo>
                  <a:lnTo>
                    <a:pt x="398" y="399"/>
                  </a:lnTo>
                  <a:close/>
                  <a:moveTo>
                    <a:pt x="471" y="488"/>
                  </a:moveTo>
                  <a:lnTo>
                    <a:pt x="465" y="504"/>
                  </a:lnTo>
                  <a:lnTo>
                    <a:pt x="455" y="517"/>
                  </a:lnTo>
                  <a:lnTo>
                    <a:pt x="442" y="523"/>
                  </a:lnTo>
                  <a:lnTo>
                    <a:pt x="423" y="523"/>
                  </a:lnTo>
                  <a:lnTo>
                    <a:pt x="433" y="504"/>
                  </a:lnTo>
                  <a:lnTo>
                    <a:pt x="436" y="485"/>
                  </a:lnTo>
                  <a:lnTo>
                    <a:pt x="436" y="469"/>
                  </a:lnTo>
                  <a:lnTo>
                    <a:pt x="430" y="453"/>
                  </a:lnTo>
                  <a:lnTo>
                    <a:pt x="439" y="450"/>
                  </a:lnTo>
                  <a:lnTo>
                    <a:pt x="445" y="444"/>
                  </a:lnTo>
                  <a:lnTo>
                    <a:pt x="452" y="437"/>
                  </a:lnTo>
                  <a:lnTo>
                    <a:pt x="452" y="428"/>
                  </a:lnTo>
                  <a:lnTo>
                    <a:pt x="471" y="434"/>
                  </a:lnTo>
                  <a:lnTo>
                    <a:pt x="487" y="434"/>
                  </a:lnTo>
                  <a:lnTo>
                    <a:pt x="506" y="431"/>
                  </a:lnTo>
                  <a:lnTo>
                    <a:pt x="525" y="425"/>
                  </a:lnTo>
                  <a:lnTo>
                    <a:pt x="525" y="441"/>
                  </a:lnTo>
                  <a:lnTo>
                    <a:pt x="519" y="453"/>
                  </a:lnTo>
                  <a:lnTo>
                    <a:pt x="506" y="463"/>
                  </a:lnTo>
                  <a:lnTo>
                    <a:pt x="490" y="469"/>
                  </a:lnTo>
                  <a:lnTo>
                    <a:pt x="506" y="479"/>
                  </a:lnTo>
                  <a:lnTo>
                    <a:pt x="519" y="491"/>
                  </a:lnTo>
                  <a:lnTo>
                    <a:pt x="522" y="498"/>
                  </a:lnTo>
                  <a:lnTo>
                    <a:pt x="525" y="507"/>
                  </a:lnTo>
                  <a:lnTo>
                    <a:pt x="525" y="514"/>
                  </a:lnTo>
                  <a:lnTo>
                    <a:pt x="525" y="523"/>
                  </a:lnTo>
                  <a:lnTo>
                    <a:pt x="516" y="523"/>
                  </a:lnTo>
                  <a:lnTo>
                    <a:pt x="509" y="523"/>
                  </a:lnTo>
                  <a:lnTo>
                    <a:pt x="500" y="520"/>
                  </a:lnTo>
                  <a:lnTo>
                    <a:pt x="493" y="517"/>
                  </a:lnTo>
                  <a:lnTo>
                    <a:pt x="480" y="504"/>
                  </a:lnTo>
                  <a:lnTo>
                    <a:pt x="471" y="488"/>
                  </a:lnTo>
                  <a:close/>
                  <a:moveTo>
                    <a:pt x="410" y="393"/>
                  </a:moveTo>
                  <a:lnTo>
                    <a:pt x="401" y="374"/>
                  </a:lnTo>
                  <a:lnTo>
                    <a:pt x="395" y="355"/>
                  </a:lnTo>
                  <a:lnTo>
                    <a:pt x="395" y="342"/>
                  </a:lnTo>
                  <a:lnTo>
                    <a:pt x="398" y="333"/>
                  </a:lnTo>
                  <a:lnTo>
                    <a:pt x="401" y="320"/>
                  </a:lnTo>
                  <a:lnTo>
                    <a:pt x="410" y="314"/>
                  </a:lnTo>
                  <a:lnTo>
                    <a:pt x="417" y="307"/>
                  </a:lnTo>
                  <a:lnTo>
                    <a:pt x="423" y="307"/>
                  </a:lnTo>
                  <a:lnTo>
                    <a:pt x="426" y="311"/>
                  </a:lnTo>
                  <a:lnTo>
                    <a:pt x="433" y="314"/>
                  </a:lnTo>
                  <a:lnTo>
                    <a:pt x="433" y="317"/>
                  </a:lnTo>
                  <a:lnTo>
                    <a:pt x="436" y="323"/>
                  </a:lnTo>
                  <a:lnTo>
                    <a:pt x="433" y="330"/>
                  </a:lnTo>
                  <a:lnTo>
                    <a:pt x="430" y="333"/>
                  </a:lnTo>
                  <a:lnTo>
                    <a:pt x="420" y="345"/>
                  </a:lnTo>
                  <a:lnTo>
                    <a:pt x="414" y="361"/>
                  </a:lnTo>
                  <a:lnTo>
                    <a:pt x="410" y="374"/>
                  </a:lnTo>
                  <a:lnTo>
                    <a:pt x="410" y="393"/>
                  </a:lnTo>
                  <a:close/>
                  <a:moveTo>
                    <a:pt x="391" y="409"/>
                  </a:moveTo>
                  <a:lnTo>
                    <a:pt x="375" y="399"/>
                  </a:lnTo>
                  <a:lnTo>
                    <a:pt x="353" y="393"/>
                  </a:lnTo>
                  <a:lnTo>
                    <a:pt x="344" y="393"/>
                  </a:lnTo>
                  <a:lnTo>
                    <a:pt x="331" y="396"/>
                  </a:lnTo>
                  <a:lnTo>
                    <a:pt x="321" y="399"/>
                  </a:lnTo>
                  <a:lnTo>
                    <a:pt x="312" y="409"/>
                  </a:lnTo>
                  <a:lnTo>
                    <a:pt x="309" y="415"/>
                  </a:lnTo>
                  <a:lnTo>
                    <a:pt x="309" y="422"/>
                  </a:lnTo>
                  <a:lnTo>
                    <a:pt x="309" y="428"/>
                  </a:lnTo>
                  <a:lnTo>
                    <a:pt x="312" y="431"/>
                  </a:lnTo>
                  <a:lnTo>
                    <a:pt x="318" y="434"/>
                  </a:lnTo>
                  <a:lnTo>
                    <a:pt x="324" y="434"/>
                  </a:lnTo>
                  <a:lnTo>
                    <a:pt x="328" y="434"/>
                  </a:lnTo>
                  <a:lnTo>
                    <a:pt x="334" y="428"/>
                  </a:lnTo>
                  <a:lnTo>
                    <a:pt x="347" y="418"/>
                  </a:lnTo>
                  <a:lnTo>
                    <a:pt x="359" y="412"/>
                  </a:lnTo>
                  <a:lnTo>
                    <a:pt x="375" y="412"/>
                  </a:lnTo>
                  <a:lnTo>
                    <a:pt x="391" y="409"/>
                  </a:lnTo>
                  <a:close/>
                  <a:moveTo>
                    <a:pt x="430" y="396"/>
                  </a:moveTo>
                  <a:lnTo>
                    <a:pt x="445" y="409"/>
                  </a:lnTo>
                  <a:lnTo>
                    <a:pt x="465" y="418"/>
                  </a:lnTo>
                  <a:lnTo>
                    <a:pt x="474" y="422"/>
                  </a:lnTo>
                  <a:lnTo>
                    <a:pt x="487" y="422"/>
                  </a:lnTo>
                  <a:lnTo>
                    <a:pt x="500" y="418"/>
                  </a:lnTo>
                  <a:lnTo>
                    <a:pt x="509" y="412"/>
                  </a:lnTo>
                  <a:lnTo>
                    <a:pt x="512" y="406"/>
                  </a:lnTo>
                  <a:lnTo>
                    <a:pt x="516" y="399"/>
                  </a:lnTo>
                  <a:lnTo>
                    <a:pt x="516" y="393"/>
                  </a:lnTo>
                  <a:lnTo>
                    <a:pt x="512" y="390"/>
                  </a:lnTo>
                  <a:lnTo>
                    <a:pt x="506" y="387"/>
                  </a:lnTo>
                  <a:lnTo>
                    <a:pt x="503" y="384"/>
                  </a:lnTo>
                  <a:lnTo>
                    <a:pt x="496" y="384"/>
                  </a:lnTo>
                  <a:lnTo>
                    <a:pt x="490" y="387"/>
                  </a:lnTo>
                  <a:lnTo>
                    <a:pt x="477" y="396"/>
                  </a:lnTo>
                  <a:lnTo>
                    <a:pt x="461" y="399"/>
                  </a:lnTo>
                  <a:lnTo>
                    <a:pt x="445" y="396"/>
                  </a:lnTo>
                  <a:lnTo>
                    <a:pt x="430" y="396"/>
                  </a:lnTo>
                  <a:close/>
                  <a:moveTo>
                    <a:pt x="395" y="428"/>
                  </a:moveTo>
                  <a:lnTo>
                    <a:pt x="410" y="444"/>
                  </a:lnTo>
                  <a:lnTo>
                    <a:pt x="420" y="463"/>
                  </a:lnTo>
                  <a:lnTo>
                    <a:pt x="420" y="476"/>
                  </a:lnTo>
                  <a:lnTo>
                    <a:pt x="420" y="485"/>
                  </a:lnTo>
                  <a:lnTo>
                    <a:pt x="417" y="498"/>
                  </a:lnTo>
                  <a:lnTo>
                    <a:pt x="410" y="507"/>
                  </a:lnTo>
                  <a:lnTo>
                    <a:pt x="404" y="510"/>
                  </a:lnTo>
                  <a:lnTo>
                    <a:pt x="401" y="514"/>
                  </a:lnTo>
                  <a:lnTo>
                    <a:pt x="395" y="514"/>
                  </a:lnTo>
                  <a:lnTo>
                    <a:pt x="388" y="510"/>
                  </a:lnTo>
                  <a:lnTo>
                    <a:pt x="385" y="507"/>
                  </a:lnTo>
                  <a:lnTo>
                    <a:pt x="385" y="501"/>
                  </a:lnTo>
                  <a:lnTo>
                    <a:pt x="385" y="495"/>
                  </a:lnTo>
                  <a:lnTo>
                    <a:pt x="388" y="488"/>
                  </a:lnTo>
                  <a:lnTo>
                    <a:pt x="395" y="476"/>
                  </a:lnTo>
                  <a:lnTo>
                    <a:pt x="398" y="460"/>
                  </a:lnTo>
                  <a:lnTo>
                    <a:pt x="398" y="444"/>
                  </a:lnTo>
                  <a:lnTo>
                    <a:pt x="395" y="428"/>
                  </a:lnTo>
                  <a:close/>
                  <a:moveTo>
                    <a:pt x="433" y="431"/>
                  </a:moveTo>
                  <a:lnTo>
                    <a:pt x="430" y="434"/>
                  </a:lnTo>
                  <a:lnTo>
                    <a:pt x="423" y="437"/>
                  </a:lnTo>
                  <a:lnTo>
                    <a:pt x="420" y="434"/>
                  </a:lnTo>
                  <a:lnTo>
                    <a:pt x="414" y="431"/>
                  </a:lnTo>
                  <a:lnTo>
                    <a:pt x="410" y="428"/>
                  </a:lnTo>
                  <a:lnTo>
                    <a:pt x="410" y="422"/>
                  </a:lnTo>
                  <a:lnTo>
                    <a:pt x="410" y="418"/>
                  </a:lnTo>
                  <a:lnTo>
                    <a:pt x="414" y="412"/>
                  </a:lnTo>
                  <a:lnTo>
                    <a:pt x="420" y="409"/>
                  </a:lnTo>
                  <a:lnTo>
                    <a:pt x="423" y="409"/>
                  </a:lnTo>
                  <a:lnTo>
                    <a:pt x="430" y="409"/>
                  </a:lnTo>
                  <a:lnTo>
                    <a:pt x="433" y="412"/>
                  </a:lnTo>
                  <a:lnTo>
                    <a:pt x="436" y="418"/>
                  </a:lnTo>
                  <a:lnTo>
                    <a:pt x="439" y="422"/>
                  </a:lnTo>
                  <a:lnTo>
                    <a:pt x="436" y="428"/>
                  </a:lnTo>
                  <a:lnTo>
                    <a:pt x="433" y="431"/>
                  </a:lnTo>
                  <a:close/>
                  <a:moveTo>
                    <a:pt x="340" y="460"/>
                  </a:moveTo>
                  <a:lnTo>
                    <a:pt x="337" y="469"/>
                  </a:lnTo>
                  <a:lnTo>
                    <a:pt x="334" y="472"/>
                  </a:lnTo>
                  <a:lnTo>
                    <a:pt x="331" y="476"/>
                  </a:lnTo>
                  <a:lnTo>
                    <a:pt x="324" y="476"/>
                  </a:lnTo>
                  <a:lnTo>
                    <a:pt x="318" y="472"/>
                  </a:lnTo>
                  <a:lnTo>
                    <a:pt x="315" y="466"/>
                  </a:lnTo>
                  <a:lnTo>
                    <a:pt x="315" y="460"/>
                  </a:lnTo>
                  <a:lnTo>
                    <a:pt x="321" y="450"/>
                  </a:lnTo>
                  <a:lnTo>
                    <a:pt x="324" y="444"/>
                  </a:lnTo>
                  <a:lnTo>
                    <a:pt x="331" y="441"/>
                  </a:lnTo>
                  <a:lnTo>
                    <a:pt x="337" y="437"/>
                  </a:lnTo>
                  <a:lnTo>
                    <a:pt x="344" y="437"/>
                  </a:lnTo>
                  <a:lnTo>
                    <a:pt x="350" y="441"/>
                  </a:lnTo>
                  <a:lnTo>
                    <a:pt x="356" y="441"/>
                  </a:lnTo>
                  <a:lnTo>
                    <a:pt x="363" y="447"/>
                  </a:lnTo>
                  <a:lnTo>
                    <a:pt x="369" y="453"/>
                  </a:lnTo>
                  <a:lnTo>
                    <a:pt x="372" y="463"/>
                  </a:lnTo>
                  <a:lnTo>
                    <a:pt x="375" y="472"/>
                  </a:lnTo>
                  <a:lnTo>
                    <a:pt x="375" y="482"/>
                  </a:lnTo>
                  <a:lnTo>
                    <a:pt x="372" y="491"/>
                  </a:lnTo>
                  <a:lnTo>
                    <a:pt x="366" y="501"/>
                  </a:lnTo>
                  <a:lnTo>
                    <a:pt x="359" y="507"/>
                  </a:lnTo>
                  <a:lnTo>
                    <a:pt x="350" y="517"/>
                  </a:lnTo>
                  <a:lnTo>
                    <a:pt x="340" y="520"/>
                  </a:lnTo>
                  <a:lnTo>
                    <a:pt x="321" y="523"/>
                  </a:lnTo>
                  <a:lnTo>
                    <a:pt x="309" y="523"/>
                  </a:lnTo>
                  <a:lnTo>
                    <a:pt x="296" y="520"/>
                  </a:lnTo>
                  <a:lnTo>
                    <a:pt x="283" y="517"/>
                  </a:lnTo>
                  <a:lnTo>
                    <a:pt x="261" y="504"/>
                  </a:lnTo>
                  <a:lnTo>
                    <a:pt x="242" y="491"/>
                  </a:lnTo>
                  <a:lnTo>
                    <a:pt x="207" y="472"/>
                  </a:lnTo>
                  <a:lnTo>
                    <a:pt x="168" y="460"/>
                  </a:lnTo>
                  <a:lnTo>
                    <a:pt x="165" y="472"/>
                  </a:lnTo>
                  <a:lnTo>
                    <a:pt x="172" y="488"/>
                  </a:lnTo>
                  <a:lnTo>
                    <a:pt x="175" y="495"/>
                  </a:lnTo>
                  <a:lnTo>
                    <a:pt x="181" y="501"/>
                  </a:lnTo>
                  <a:lnTo>
                    <a:pt x="188" y="504"/>
                  </a:lnTo>
                  <a:lnTo>
                    <a:pt x="197" y="504"/>
                  </a:lnTo>
                  <a:lnTo>
                    <a:pt x="200" y="495"/>
                  </a:lnTo>
                  <a:lnTo>
                    <a:pt x="207" y="491"/>
                  </a:lnTo>
                  <a:lnTo>
                    <a:pt x="216" y="491"/>
                  </a:lnTo>
                  <a:lnTo>
                    <a:pt x="223" y="498"/>
                  </a:lnTo>
                  <a:lnTo>
                    <a:pt x="223" y="504"/>
                  </a:lnTo>
                  <a:lnTo>
                    <a:pt x="223" y="510"/>
                  </a:lnTo>
                  <a:lnTo>
                    <a:pt x="219" y="517"/>
                  </a:lnTo>
                  <a:lnTo>
                    <a:pt x="210" y="523"/>
                  </a:lnTo>
                  <a:lnTo>
                    <a:pt x="194" y="523"/>
                  </a:lnTo>
                  <a:lnTo>
                    <a:pt x="181" y="523"/>
                  </a:lnTo>
                  <a:lnTo>
                    <a:pt x="172" y="517"/>
                  </a:lnTo>
                  <a:lnTo>
                    <a:pt x="162" y="507"/>
                  </a:lnTo>
                  <a:lnTo>
                    <a:pt x="159" y="495"/>
                  </a:lnTo>
                  <a:lnTo>
                    <a:pt x="156" y="482"/>
                  </a:lnTo>
                  <a:lnTo>
                    <a:pt x="156" y="469"/>
                  </a:lnTo>
                  <a:lnTo>
                    <a:pt x="156" y="456"/>
                  </a:lnTo>
                  <a:lnTo>
                    <a:pt x="152" y="456"/>
                  </a:lnTo>
                  <a:lnTo>
                    <a:pt x="146" y="456"/>
                  </a:lnTo>
                  <a:lnTo>
                    <a:pt x="143" y="466"/>
                  </a:lnTo>
                  <a:lnTo>
                    <a:pt x="137" y="476"/>
                  </a:lnTo>
                  <a:lnTo>
                    <a:pt x="137" y="485"/>
                  </a:lnTo>
                  <a:lnTo>
                    <a:pt x="137" y="498"/>
                  </a:lnTo>
                  <a:lnTo>
                    <a:pt x="140" y="504"/>
                  </a:lnTo>
                  <a:lnTo>
                    <a:pt x="137" y="507"/>
                  </a:lnTo>
                  <a:lnTo>
                    <a:pt x="133" y="510"/>
                  </a:lnTo>
                  <a:lnTo>
                    <a:pt x="130" y="514"/>
                  </a:lnTo>
                  <a:lnTo>
                    <a:pt x="127" y="514"/>
                  </a:lnTo>
                  <a:lnTo>
                    <a:pt x="121" y="510"/>
                  </a:lnTo>
                  <a:lnTo>
                    <a:pt x="117" y="507"/>
                  </a:lnTo>
                  <a:lnTo>
                    <a:pt x="114" y="504"/>
                  </a:lnTo>
                  <a:lnTo>
                    <a:pt x="114" y="488"/>
                  </a:lnTo>
                  <a:lnTo>
                    <a:pt x="117" y="476"/>
                  </a:lnTo>
                  <a:lnTo>
                    <a:pt x="127" y="463"/>
                  </a:lnTo>
                  <a:lnTo>
                    <a:pt x="140" y="456"/>
                  </a:lnTo>
                  <a:lnTo>
                    <a:pt x="127" y="456"/>
                  </a:lnTo>
                  <a:lnTo>
                    <a:pt x="117" y="460"/>
                  </a:lnTo>
                  <a:lnTo>
                    <a:pt x="108" y="463"/>
                  </a:lnTo>
                  <a:lnTo>
                    <a:pt x="95" y="469"/>
                  </a:lnTo>
                  <a:lnTo>
                    <a:pt x="79" y="482"/>
                  </a:lnTo>
                  <a:lnTo>
                    <a:pt x="63" y="498"/>
                  </a:lnTo>
                  <a:lnTo>
                    <a:pt x="47" y="514"/>
                  </a:lnTo>
                  <a:lnTo>
                    <a:pt x="28" y="520"/>
                  </a:lnTo>
                  <a:lnTo>
                    <a:pt x="19" y="523"/>
                  </a:lnTo>
                  <a:lnTo>
                    <a:pt x="9" y="523"/>
                  </a:lnTo>
                  <a:lnTo>
                    <a:pt x="3" y="520"/>
                  </a:lnTo>
                  <a:lnTo>
                    <a:pt x="0" y="514"/>
                  </a:lnTo>
                  <a:lnTo>
                    <a:pt x="0" y="507"/>
                  </a:lnTo>
                  <a:lnTo>
                    <a:pt x="0" y="498"/>
                  </a:lnTo>
                  <a:lnTo>
                    <a:pt x="6" y="488"/>
                  </a:lnTo>
                  <a:lnTo>
                    <a:pt x="16" y="479"/>
                  </a:lnTo>
                  <a:lnTo>
                    <a:pt x="35" y="469"/>
                  </a:lnTo>
                  <a:lnTo>
                    <a:pt x="60" y="460"/>
                  </a:lnTo>
                  <a:lnTo>
                    <a:pt x="86" y="453"/>
                  </a:lnTo>
                  <a:lnTo>
                    <a:pt x="114" y="447"/>
                  </a:lnTo>
                  <a:lnTo>
                    <a:pt x="105" y="444"/>
                  </a:lnTo>
                  <a:lnTo>
                    <a:pt x="98" y="437"/>
                  </a:lnTo>
                  <a:lnTo>
                    <a:pt x="92" y="431"/>
                  </a:lnTo>
                  <a:lnTo>
                    <a:pt x="89" y="422"/>
                  </a:lnTo>
                  <a:lnTo>
                    <a:pt x="89" y="415"/>
                  </a:lnTo>
                  <a:lnTo>
                    <a:pt x="92" y="412"/>
                  </a:lnTo>
                  <a:lnTo>
                    <a:pt x="95" y="409"/>
                  </a:lnTo>
                  <a:lnTo>
                    <a:pt x="98" y="409"/>
                  </a:lnTo>
                  <a:lnTo>
                    <a:pt x="102" y="409"/>
                  </a:lnTo>
                  <a:lnTo>
                    <a:pt x="105" y="409"/>
                  </a:lnTo>
                  <a:lnTo>
                    <a:pt x="108" y="412"/>
                  </a:lnTo>
                  <a:lnTo>
                    <a:pt x="111" y="418"/>
                  </a:lnTo>
                  <a:lnTo>
                    <a:pt x="114" y="428"/>
                  </a:lnTo>
                  <a:lnTo>
                    <a:pt x="117" y="434"/>
                  </a:lnTo>
                  <a:lnTo>
                    <a:pt x="124" y="441"/>
                  </a:lnTo>
                  <a:lnTo>
                    <a:pt x="133" y="447"/>
                  </a:lnTo>
                  <a:lnTo>
                    <a:pt x="146" y="447"/>
                  </a:lnTo>
                  <a:lnTo>
                    <a:pt x="159" y="447"/>
                  </a:lnTo>
                  <a:lnTo>
                    <a:pt x="162" y="434"/>
                  </a:lnTo>
                  <a:lnTo>
                    <a:pt x="168" y="425"/>
                  </a:lnTo>
                  <a:lnTo>
                    <a:pt x="175" y="418"/>
                  </a:lnTo>
                  <a:lnTo>
                    <a:pt x="181" y="412"/>
                  </a:lnTo>
                  <a:lnTo>
                    <a:pt x="200" y="403"/>
                  </a:lnTo>
                  <a:lnTo>
                    <a:pt x="219" y="396"/>
                  </a:lnTo>
                  <a:lnTo>
                    <a:pt x="238" y="399"/>
                  </a:lnTo>
                  <a:lnTo>
                    <a:pt x="261" y="406"/>
                  </a:lnTo>
                  <a:lnTo>
                    <a:pt x="270" y="412"/>
                  </a:lnTo>
                  <a:lnTo>
                    <a:pt x="280" y="418"/>
                  </a:lnTo>
                  <a:lnTo>
                    <a:pt x="286" y="428"/>
                  </a:lnTo>
                  <a:lnTo>
                    <a:pt x="293" y="437"/>
                  </a:lnTo>
                  <a:lnTo>
                    <a:pt x="280" y="431"/>
                  </a:lnTo>
                  <a:lnTo>
                    <a:pt x="267" y="428"/>
                  </a:lnTo>
                  <a:lnTo>
                    <a:pt x="251" y="428"/>
                  </a:lnTo>
                  <a:lnTo>
                    <a:pt x="242" y="431"/>
                  </a:lnTo>
                  <a:lnTo>
                    <a:pt x="232" y="425"/>
                  </a:lnTo>
                  <a:lnTo>
                    <a:pt x="223" y="418"/>
                  </a:lnTo>
                  <a:lnTo>
                    <a:pt x="213" y="415"/>
                  </a:lnTo>
                  <a:lnTo>
                    <a:pt x="203" y="418"/>
                  </a:lnTo>
                  <a:lnTo>
                    <a:pt x="194" y="422"/>
                  </a:lnTo>
                  <a:lnTo>
                    <a:pt x="184" y="428"/>
                  </a:lnTo>
                  <a:lnTo>
                    <a:pt x="178" y="437"/>
                  </a:lnTo>
                  <a:lnTo>
                    <a:pt x="172" y="447"/>
                  </a:lnTo>
                  <a:lnTo>
                    <a:pt x="207" y="450"/>
                  </a:lnTo>
                  <a:lnTo>
                    <a:pt x="235" y="460"/>
                  </a:lnTo>
                  <a:lnTo>
                    <a:pt x="264" y="469"/>
                  </a:lnTo>
                  <a:lnTo>
                    <a:pt x="286" y="485"/>
                  </a:lnTo>
                  <a:lnTo>
                    <a:pt x="280" y="472"/>
                  </a:lnTo>
                  <a:lnTo>
                    <a:pt x="270" y="460"/>
                  </a:lnTo>
                  <a:lnTo>
                    <a:pt x="261" y="450"/>
                  </a:lnTo>
                  <a:lnTo>
                    <a:pt x="248" y="441"/>
                  </a:lnTo>
                  <a:lnTo>
                    <a:pt x="267" y="447"/>
                  </a:lnTo>
                  <a:lnTo>
                    <a:pt x="286" y="456"/>
                  </a:lnTo>
                  <a:lnTo>
                    <a:pt x="305" y="476"/>
                  </a:lnTo>
                  <a:lnTo>
                    <a:pt x="321" y="498"/>
                  </a:lnTo>
                  <a:lnTo>
                    <a:pt x="334" y="498"/>
                  </a:lnTo>
                  <a:lnTo>
                    <a:pt x="344" y="495"/>
                  </a:lnTo>
                  <a:lnTo>
                    <a:pt x="353" y="488"/>
                  </a:lnTo>
                  <a:lnTo>
                    <a:pt x="356" y="482"/>
                  </a:lnTo>
                  <a:lnTo>
                    <a:pt x="356" y="472"/>
                  </a:lnTo>
                  <a:lnTo>
                    <a:pt x="353" y="463"/>
                  </a:lnTo>
                  <a:lnTo>
                    <a:pt x="347" y="460"/>
                  </a:lnTo>
                  <a:lnTo>
                    <a:pt x="340" y="46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1033" y="7386"/>
              <a:ext cx="1626" cy="810"/>
            </a:xfrm>
            <a:custGeom>
              <a:avLst/>
              <a:gdLst/>
              <a:ahLst/>
              <a:cxnLst>
                <a:cxn ang="0">
                  <a:pos x="64" y="314"/>
                </a:cxn>
                <a:cxn ang="0">
                  <a:pos x="76" y="361"/>
                </a:cxn>
                <a:cxn ang="0">
                  <a:pos x="6" y="349"/>
                </a:cxn>
                <a:cxn ang="0">
                  <a:pos x="51" y="206"/>
                </a:cxn>
                <a:cxn ang="0">
                  <a:pos x="29" y="199"/>
                </a:cxn>
                <a:cxn ang="0">
                  <a:pos x="0" y="196"/>
                </a:cxn>
                <a:cxn ang="0">
                  <a:pos x="67" y="152"/>
                </a:cxn>
                <a:cxn ang="0">
                  <a:pos x="13" y="136"/>
                </a:cxn>
                <a:cxn ang="0">
                  <a:pos x="60" y="130"/>
                </a:cxn>
                <a:cxn ang="0">
                  <a:pos x="13" y="50"/>
                </a:cxn>
                <a:cxn ang="0">
                  <a:pos x="35" y="9"/>
                </a:cxn>
                <a:cxn ang="0">
                  <a:pos x="92" y="95"/>
                </a:cxn>
                <a:cxn ang="0">
                  <a:pos x="111" y="111"/>
                </a:cxn>
                <a:cxn ang="0">
                  <a:pos x="89" y="165"/>
                </a:cxn>
                <a:cxn ang="0">
                  <a:pos x="115" y="269"/>
                </a:cxn>
                <a:cxn ang="0">
                  <a:pos x="99" y="231"/>
                </a:cxn>
                <a:cxn ang="0">
                  <a:pos x="73" y="206"/>
                </a:cxn>
                <a:cxn ang="0">
                  <a:pos x="76" y="269"/>
                </a:cxn>
                <a:cxn ang="0">
                  <a:pos x="51" y="358"/>
                </a:cxn>
                <a:cxn ang="0">
                  <a:pos x="159" y="345"/>
                </a:cxn>
                <a:cxn ang="0">
                  <a:pos x="194" y="345"/>
                </a:cxn>
                <a:cxn ang="0">
                  <a:pos x="60" y="504"/>
                </a:cxn>
                <a:cxn ang="0">
                  <a:pos x="86" y="450"/>
                </a:cxn>
                <a:cxn ang="0">
                  <a:pos x="0" y="441"/>
                </a:cxn>
                <a:cxn ang="0">
                  <a:pos x="0" y="514"/>
                </a:cxn>
                <a:cxn ang="0">
                  <a:pos x="115" y="393"/>
                </a:cxn>
                <a:cxn ang="0">
                  <a:pos x="102" y="307"/>
                </a:cxn>
                <a:cxn ang="0">
                  <a:pos x="111" y="361"/>
                </a:cxn>
                <a:cxn ang="0">
                  <a:pos x="204" y="399"/>
                </a:cxn>
                <a:cxn ang="0">
                  <a:pos x="197" y="434"/>
                </a:cxn>
                <a:cxn ang="0">
                  <a:pos x="60" y="418"/>
                </a:cxn>
                <a:cxn ang="0">
                  <a:pos x="13" y="390"/>
                </a:cxn>
                <a:cxn ang="0">
                  <a:pos x="95" y="396"/>
                </a:cxn>
                <a:cxn ang="0">
                  <a:pos x="121" y="510"/>
                </a:cxn>
                <a:cxn ang="0">
                  <a:pos x="130" y="476"/>
                </a:cxn>
                <a:cxn ang="0">
                  <a:pos x="111" y="431"/>
                </a:cxn>
                <a:cxn ang="0">
                  <a:pos x="92" y="412"/>
                </a:cxn>
                <a:cxn ang="0">
                  <a:pos x="194" y="476"/>
                </a:cxn>
                <a:cxn ang="0">
                  <a:pos x="188" y="437"/>
                </a:cxn>
                <a:cxn ang="0">
                  <a:pos x="150" y="482"/>
                </a:cxn>
                <a:cxn ang="0">
                  <a:pos x="229" y="520"/>
                </a:cxn>
                <a:cxn ang="0">
                  <a:pos x="350" y="495"/>
                </a:cxn>
                <a:cxn ang="0">
                  <a:pos x="302" y="504"/>
                </a:cxn>
                <a:cxn ang="0">
                  <a:pos x="366" y="495"/>
                </a:cxn>
                <a:cxn ang="0">
                  <a:pos x="388" y="485"/>
                </a:cxn>
                <a:cxn ang="0">
                  <a:pos x="408" y="507"/>
                </a:cxn>
                <a:cxn ang="0">
                  <a:pos x="417" y="463"/>
                </a:cxn>
                <a:cxn ang="0">
                  <a:pos x="522" y="520"/>
                </a:cxn>
                <a:cxn ang="0">
                  <a:pos x="439" y="453"/>
                </a:cxn>
                <a:cxn ang="0">
                  <a:pos x="430" y="409"/>
                </a:cxn>
                <a:cxn ang="0">
                  <a:pos x="401" y="441"/>
                </a:cxn>
                <a:cxn ang="0">
                  <a:pos x="325" y="403"/>
                </a:cxn>
                <a:cxn ang="0">
                  <a:pos x="245" y="431"/>
                </a:cxn>
                <a:cxn ang="0">
                  <a:pos x="331" y="422"/>
                </a:cxn>
                <a:cxn ang="0">
                  <a:pos x="245" y="472"/>
                </a:cxn>
                <a:cxn ang="0">
                  <a:pos x="191" y="498"/>
                </a:cxn>
              </a:cxnLst>
              <a:rect l="0" t="0" r="r" b="b"/>
              <a:pathLst>
                <a:path w="525" h="523">
                  <a:moveTo>
                    <a:pt x="64" y="339"/>
                  </a:moveTo>
                  <a:lnTo>
                    <a:pt x="54" y="339"/>
                  </a:lnTo>
                  <a:lnTo>
                    <a:pt x="51" y="336"/>
                  </a:lnTo>
                  <a:lnTo>
                    <a:pt x="48" y="330"/>
                  </a:lnTo>
                  <a:lnTo>
                    <a:pt x="48" y="323"/>
                  </a:lnTo>
                  <a:lnTo>
                    <a:pt x="51" y="317"/>
                  </a:lnTo>
                  <a:lnTo>
                    <a:pt x="57" y="314"/>
                  </a:lnTo>
                  <a:lnTo>
                    <a:pt x="64" y="314"/>
                  </a:lnTo>
                  <a:lnTo>
                    <a:pt x="73" y="320"/>
                  </a:lnTo>
                  <a:lnTo>
                    <a:pt x="80" y="326"/>
                  </a:lnTo>
                  <a:lnTo>
                    <a:pt x="83" y="330"/>
                  </a:lnTo>
                  <a:lnTo>
                    <a:pt x="86" y="336"/>
                  </a:lnTo>
                  <a:lnTo>
                    <a:pt x="86" y="345"/>
                  </a:lnTo>
                  <a:lnTo>
                    <a:pt x="86" y="352"/>
                  </a:lnTo>
                  <a:lnTo>
                    <a:pt x="83" y="358"/>
                  </a:lnTo>
                  <a:lnTo>
                    <a:pt x="76" y="361"/>
                  </a:lnTo>
                  <a:lnTo>
                    <a:pt x="70" y="368"/>
                  </a:lnTo>
                  <a:lnTo>
                    <a:pt x="60" y="371"/>
                  </a:lnTo>
                  <a:lnTo>
                    <a:pt x="51" y="374"/>
                  </a:lnTo>
                  <a:lnTo>
                    <a:pt x="41" y="374"/>
                  </a:lnTo>
                  <a:lnTo>
                    <a:pt x="32" y="371"/>
                  </a:lnTo>
                  <a:lnTo>
                    <a:pt x="22" y="364"/>
                  </a:lnTo>
                  <a:lnTo>
                    <a:pt x="16" y="358"/>
                  </a:lnTo>
                  <a:lnTo>
                    <a:pt x="6" y="349"/>
                  </a:lnTo>
                  <a:lnTo>
                    <a:pt x="3" y="339"/>
                  </a:lnTo>
                  <a:lnTo>
                    <a:pt x="0" y="323"/>
                  </a:lnTo>
                  <a:lnTo>
                    <a:pt x="0" y="307"/>
                  </a:lnTo>
                  <a:lnTo>
                    <a:pt x="3" y="295"/>
                  </a:lnTo>
                  <a:lnTo>
                    <a:pt x="6" y="282"/>
                  </a:lnTo>
                  <a:lnTo>
                    <a:pt x="19" y="263"/>
                  </a:lnTo>
                  <a:lnTo>
                    <a:pt x="32" y="241"/>
                  </a:lnTo>
                  <a:lnTo>
                    <a:pt x="51" y="206"/>
                  </a:lnTo>
                  <a:lnTo>
                    <a:pt x="67" y="171"/>
                  </a:lnTo>
                  <a:lnTo>
                    <a:pt x="51" y="168"/>
                  </a:lnTo>
                  <a:lnTo>
                    <a:pt x="35" y="171"/>
                  </a:lnTo>
                  <a:lnTo>
                    <a:pt x="29" y="174"/>
                  </a:lnTo>
                  <a:lnTo>
                    <a:pt x="22" y="180"/>
                  </a:lnTo>
                  <a:lnTo>
                    <a:pt x="19" y="187"/>
                  </a:lnTo>
                  <a:lnTo>
                    <a:pt x="19" y="196"/>
                  </a:lnTo>
                  <a:lnTo>
                    <a:pt x="29" y="199"/>
                  </a:lnTo>
                  <a:lnTo>
                    <a:pt x="32" y="206"/>
                  </a:lnTo>
                  <a:lnTo>
                    <a:pt x="32" y="215"/>
                  </a:lnTo>
                  <a:lnTo>
                    <a:pt x="25" y="222"/>
                  </a:lnTo>
                  <a:lnTo>
                    <a:pt x="19" y="225"/>
                  </a:lnTo>
                  <a:lnTo>
                    <a:pt x="13" y="225"/>
                  </a:lnTo>
                  <a:lnTo>
                    <a:pt x="6" y="218"/>
                  </a:lnTo>
                  <a:lnTo>
                    <a:pt x="0" y="209"/>
                  </a:lnTo>
                  <a:lnTo>
                    <a:pt x="0" y="196"/>
                  </a:lnTo>
                  <a:lnTo>
                    <a:pt x="0" y="180"/>
                  </a:lnTo>
                  <a:lnTo>
                    <a:pt x="6" y="171"/>
                  </a:lnTo>
                  <a:lnTo>
                    <a:pt x="16" y="165"/>
                  </a:lnTo>
                  <a:lnTo>
                    <a:pt x="29" y="158"/>
                  </a:lnTo>
                  <a:lnTo>
                    <a:pt x="41" y="155"/>
                  </a:lnTo>
                  <a:lnTo>
                    <a:pt x="54" y="155"/>
                  </a:lnTo>
                  <a:lnTo>
                    <a:pt x="67" y="158"/>
                  </a:lnTo>
                  <a:lnTo>
                    <a:pt x="67" y="152"/>
                  </a:lnTo>
                  <a:lnTo>
                    <a:pt x="70" y="149"/>
                  </a:lnTo>
                  <a:lnTo>
                    <a:pt x="57" y="142"/>
                  </a:lnTo>
                  <a:lnTo>
                    <a:pt x="48" y="139"/>
                  </a:lnTo>
                  <a:lnTo>
                    <a:pt x="38" y="136"/>
                  </a:lnTo>
                  <a:lnTo>
                    <a:pt x="25" y="139"/>
                  </a:lnTo>
                  <a:lnTo>
                    <a:pt x="22" y="139"/>
                  </a:lnTo>
                  <a:lnTo>
                    <a:pt x="16" y="139"/>
                  </a:lnTo>
                  <a:lnTo>
                    <a:pt x="13" y="136"/>
                  </a:lnTo>
                  <a:lnTo>
                    <a:pt x="9" y="133"/>
                  </a:lnTo>
                  <a:lnTo>
                    <a:pt x="9" y="126"/>
                  </a:lnTo>
                  <a:lnTo>
                    <a:pt x="13" y="123"/>
                  </a:lnTo>
                  <a:lnTo>
                    <a:pt x="16" y="120"/>
                  </a:lnTo>
                  <a:lnTo>
                    <a:pt x="19" y="117"/>
                  </a:lnTo>
                  <a:lnTo>
                    <a:pt x="35" y="114"/>
                  </a:lnTo>
                  <a:lnTo>
                    <a:pt x="48" y="120"/>
                  </a:lnTo>
                  <a:lnTo>
                    <a:pt x="60" y="130"/>
                  </a:lnTo>
                  <a:lnTo>
                    <a:pt x="70" y="139"/>
                  </a:lnTo>
                  <a:lnTo>
                    <a:pt x="67" y="130"/>
                  </a:lnTo>
                  <a:lnTo>
                    <a:pt x="64" y="117"/>
                  </a:lnTo>
                  <a:lnTo>
                    <a:pt x="60" y="107"/>
                  </a:lnTo>
                  <a:lnTo>
                    <a:pt x="54" y="98"/>
                  </a:lnTo>
                  <a:lnTo>
                    <a:pt x="41" y="82"/>
                  </a:lnTo>
                  <a:lnTo>
                    <a:pt x="25" y="66"/>
                  </a:lnTo>
                  <a:lnTo>
                    <a:pt x="13" y="50"/>
                  </a:lnTo>
                  <a:lnTo>
                    <a:pt x="3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3" y="6"/>
                  </a:lnTo>
                  <a:lnTo>
                    <a:pt x="9" y="3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35" y="9"/>
                  </a:lnTo>
                  <a:lnTo>
                    <a:pt x="45" y="19"/>
                  </a:lnTo>
                  <a:lnTo>
                    <a:pt x="54" y="38"/>
                  </a:lnTo>
                  <a:lnTo>
                    <a:pt x="64" y="63"/>
                  </a:lnTo>
                  <a:lnTo>
                    <a:pt x="70" y="88"/>
                  </a:lnTo>
                  <a:lnTo>
                    <a:pt x="76" y="114"/>
                  </a:lnTo>
                  <a:lnTo>
                    <a:pt x="80" y="107"/>
                  </a:lnTo>
                  <a:lnTo>
                    <a:pt x="86" y="98"/>
                  </a:lnTo>
                  <a:lnTo>
                    <a:pt x="92" y="95"/>
                  </a:lnTo>
                  <a:lnTo>
                    <a:pt x="102" y="92"/>
                  </a:lnTo>
                  <a:lnTo>
                    <a:pt x="108" y="92"/>
                  </a:lnTo>
                  <a:lnTo>
                    <a:pt x="111" y="92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15" y="104"/>
                  </a:lnTo>
                  <a:lnTo>
                    <a:pt x="115" y="107"/>
                  </a:lnTo>
                  <a:lnTo>
                    <a:pt x="111" y="111"/>
                  </a:lnTo>
                  <a:lnTo>
                    <a:pt x="108" y="111"/>
                  </a:lnTo>
                  <a:lnTo>
                    <a:pt x="99" y="114"/>
                  </a:lnTo>
                  <a:lnTo>
                    <a:pt x="89" y="120"/>
                  </a:lnTo>
                  <a:lnTo>
                    <a:pt x="83" y="126"/>
                  </a:lnTo>
                  <a:lnTo>
                    <a:pt x="76" y="133"/>
                  </a:lnTo>
                  <a:lnTo>
                    <a:pt x="76" y="149"/>
                  </a:lnTo>
                  <a:lnTo>
                    <a:pt x="76" y="161"/>
                  </a:lnTo>
                  <a:lnTo>
                    <a:pt x="89" y="165"/>
                  </a:lnTo>
                  <a:lnTo>
                    <a:pt x="99" y="168"/>
                  </a:lnTo>
                  <a:lnTo>
                    <a:pt x="105" y="174"/>
                  </a:lnTo>
                  <a:lnTo>
                    <a:pt x="111" y="184"/>
                  </a:lnTo>
                  <a:lnTo>
                    <a:pt x="124" y="199"/>
                  </a:lnTo>
                  <a:lnTo>
                    <a:pt x="127" y="218"/>
                  </a:lnTo>
                  <a:lnTo>
                    <a:pt x="127" y="241"/>
                  </a:lnTo>
                  <a:lnTo>
                    <a:pt x="118" y="260"/>
                  </a:lnTo>
                  <a:lnTo>
                    <a:pt x="115" y="269"/>
                  </a:lnTo>
                  <a:lnTo>
                    <a:pt x="105" y="279"/>
                  </a:lnTo>
                  <a:lnTo>
                    <a:pt x="95" y="285"/>
                  </a:lnTo>
                  <a:lnTo>
                    <a:pt x="86" y="295"/>
                  </a:lnTo>
                  <a:lnTo>
                    <a:pt x="92" y="282"/>
                  </a:lnTo>
                  <a:lnTo>
                    <a:pt x="95" y="266"/>
                  </a:lnTo>
                  <a:lnTo>
                    <a:pt x="95" y="253"/>
                  </a:lnTo>
                  <a:lnTo>
                    <a:pt x="92" y="241"/>
                  </a:lnTo>
                  <a:lnTo>
                    <a:pt x="99" y="231"/>
                  </a:lnTo>
                  <a:lnTo>
                    <a:pt x="105" y="225"/>
                  </a:lnTo>
                  <a:lnTo>
                    <a:pt x="108" y="212"/>
                  </a:lnTo>
                  <a:lnTo>
                    <a:pt x="105" y="203"/>
                  </a:lnTo>
                  <a:lnTo>
                    <a:pt x="102" y="193"/>
                  </a:lnTo>
                  <a:lnTo>
                    <a:pt x="95" y="184"/>
                  </a:lnTo>
                  <a:lnTo>
                    <a:pt x="89" y="177"/>
                  </a:lnTo>
                  <a:lnTo>
                    <a:pt x="76" y="174"/>
                  </a:lnTo>
                  <a:lnTo>
                    <a:pt x="73" y="206"/>
                  </a:lnTo>
                  <a:lnTo>
                    <a:pt x="64" y="238"/>
                  </a:lnTo>
                  <a:lnTo>
                    <a:pt x="54" y="263"/>
                  </a:lnTo>
                  <a:lnTo>
                    <a:pt x="41" y="288"/>
                  </a:lnTo>
                  <a:lnTo>
                    <a:pt x="51" y="279"/>
                  </a:lnTo>
                  <a:lnTo>
                    <a:pt x="64" y="269"/>
                  </a:lnTo>
                  <a:lnTo>
                    <a:pt x="73" y="260"/>
                  </a:lnTo>
                  <a:lnTo>
                    <a:pt x="83" y="247"/>
                  </a:lnTo>
                  <a:lnTo>
                    <a:pt x="76" y="269"/>
                  </a:lnTo>
                  <a:lnTo>
                    <a:pt x="67" y="288"/>
                  </a:lnTo>
                  <a:lnTo>
                    <a:pt x="51" y="304"/>
                  </a:lnTo>
                  <a:lnTo>
                    <a:pt x="25" y="323"/>
                  </a:lnTo>
                  <a:lnTo>
                    <a:pt x="25" y="336"/>
                  </a:lnTo>
                  <a:lnTo>
                    <a:pt x="29" y="345"/>
                  </a:lnTo>
                  <a:lnTo>
                    <a:pt x="35" y="352"/>
                  </a:lnTo>
                  <a:lnTo>
                    <a:pt x="41" y="355"/>
                  </a:lnTo>
                  <a:lnTo>
                    <a:pt x="51" y="358"/>
                  </a:lnTo>
                  <a:lnTo>
                    <a:pt x="60" y="352"/>
                  </a:lnTo>
                  <a:lnTo>
                    <a:pt x="64" y="345"/>
                  </a:lnTo>
                  <a:lnTo>
                    <a:pt x="64" y="339"/>
                  </a:lnTo>
                  <a:close/>
                  <a:moveTo>
                    <a:pt x="127" y="399"/>
                  </a:moveTo>
                  <a:lnTo>
                    <a:pt x="127" y="396"/>
                  </a:lnTo>
                  <a:lnTo>
                    <a:pt x="137" y="374"/>
                  </a:lnTo>
                  <a:lnTo>
                    <a:pt x="150" y="358"/>
                  </a:lnTo>
                  <a:lnTo>
                    <a:pt x="159" y="345"/>
                  </a:lnTo>
                  <a:lnTo>
                    <a:pt x="169" y="336"/>
                  </a:lnTo>
                  <a:lnTo>
                    <a:pt x="178" y="330"/>
                  </a:lnTo>
                  <a:lnTo>
                    <a:pt x="185" y="326"/>
                  </a:lnTo>
                  <a:lnTo>
                    <a:pt x="191" y="326"/>
                  </a:lnTo>
                  <a:lnTo>
                    <a:pt x="197" y="330"/>
                  </a:lnTo>
                  <a:lnTo>
                    <a:pt x="197" y="333"/>
                  </a:lnTo>
                  <a:lnTo>
                    <a:pt x="197" y="339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1" y="364"/>
                  </a:lnTo>
                  <a:lnTo>
                    <a:pt x="169" y="377"/>
                  </a:lnTo>
                  <a:lnTo>
                    <a:pt x="150" y="387"/>
                  </a:lnTo>
                  <a:lnTo>
                    <a:pt x="127" y="396"/>
                  </a:lnTo>
                  <a:lnTo>
                    <a:pt x="127" y="399"/>
                  </a:lnTo>
                  <a:close/>
                  <a:moveTo>
                    <a:pt x="54" y="488"/>
                  </a:moveTo>
                  <a:lnTo>
                    <a:pt x="60" y="504"/>
                  </a:lnTo>
                  <a:lnTo>
                    <a:pt x="70" y="517"/>
                  </a:lnTo>
                  <a:lnTo>
                    <a:pt x="83" y="523"/>
                  </a:lnTo>
                  <a:lnTo>
                    <a:pt x="102" y="523"/>
                  </a:lnTo>
                  <a:lnTo>
                    <a:pt x="92" y="504"/>
                  </a:lnTo>
                  <a:lnTo>
                    <a:pt x="89" y="485"/>
                  </a:lnTo>
                  <a:lnTo>
                    <a:pt x="89" y="469"/>
                  </a:lnTo>
                  <a:lnTo>
                    <a:pt x="95" y="453"/>
                  </a:lnTo>
                  <a:lnTo>
                    <a:pt x="86" y="450"/>
                  </a:lnTo>
                  <a:lnTo>
                    <a:pt x="80" y="444"/>
                  </a:lnTo>
                  <a:lnTo>
                    <a:pt x="73" y="437"/>
                  </a:lnTo>
                  <a:lnTo>
                    <a:pt x="73" y="428"/>
                  </a:lnTo>
                  <a:lnTo>
                    <a:pt x="54" y="434"/>
                  </a:lnTo>
                  <a:lnTo>
                    <a:pt x="38" y="434"/>
                  </a:lnTo>
                  <a:lnTo>
                    <a:pt x="19" y="431"/>
                  </a:lnTo>
                  <a:lnTo>
                    <a:pt x="0" y="425"/>
                  </a:lnTo>
                  <a:lnTo>
                    <a:pt x="0" y="441"/>
                  </a:lnTo>
                  <a:lnTo>
                    <a:pt x="6" y="453"/>
                  </a:lnTo>
                  <a:lnTo>
                    <a:pt x="19" y="463"/>
                  </a:lnTo>
                  <a:lnTo>
                    <a:pt x="35" y="469"/>
                  </a:lnTo>
                  <a:lnTo>
                    <a:pt x="19" y="479"/>
                  </a:lnTo>
                  <a:lnTo>
                    <a:pt x="6" y="491"/>
                  </a:lnTo>
                  <a:lnTo>
                    <a:pt x="3" y="498"/>
                  </a:lnTo>
                  <a:lnTo>
                    <a:pt x="0" y="507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9" y="523"/>
                  </a:lnTo>
                  <a:lnTo>
                    <a:pt x="16" y="523"/>
                  </a:lnTo>
                  <a:lnTo>
                    <a:pt x="25" y="520"/>
                  </a:lnTo>
                  <a:lnTo>
                    <a:pt x="32" y="517"/>
                  </a:lnTo>
                  <a:lnTo>
                    <a:pt x="45" y="504"/>
                  </a:lnTo>
                  <a:lnTo>
                    <a:pt x="54" y="488"/>
                  </a:lnTo>
                  <a:close/>
                  <a:moveTo>
                    <a:pt x="115" y="393"/>
                  </a:moveTo>
                  <a:lnTo>
                    <a:pt x="124" y="374"/>
                  </a:lnTo>
                  <a:lnTo>
                    <a:pt x="130" y="355"/>
                  </a:lnTo>
                  <a:lnTo>
                    <a:pt x="130" y="342"/>
                  </a:lnTo>
                  <a:lnTo>
                    <a:pt x="127" y="333"/>
                  </a:lnTo>
                  <a:lnTo>
                    <a:pt x="124" y="320"/>
                  </a:lnTo>
                  <a:lnTo>
                    <a:pt x="115" y="314"/>
                  </a:lnTo>
                  <a:lnTo>
                    <a:pt x="108" y="307"/>
                  </a:lnTo>
                  <a:lnTo>
                    <a:pt x="102" y="307"/>
                  </a:lnTo>
                  <a:lnTo>
                    <a:pt x="99" y="311"/>
                  </a:lnTo>
                  <a:lnTo>
                    <a:pt x="92" y="314"/>
                  </a:lnTo>
                  <a:lnTo>
                    <a:pt x="92" y="317"/>
                  </a:lnTo>
                  <a:lnTo>
                    <a:pt x="89" y="323"/>
                  </a:lnTo>
                  <a:lnTo>
                    <a:pt x="92" y="330"/>
                  </a:lnTo>
                  <a:lnTo>
                    <a:pt x="95" y="333"/>
                  </a:lnTo>
                  <a:lnTo>
                    <a:pt x="105" y="345"/>
                  </a:lnTo>
                  <a:lnTo>
                    <a:pt x="111" y="361"/>
                  </a:lnTo>
                  <a:lnTo>
                    <a:pt x="115" y="374"/>
                  </a:lnTo>
                  <a:lnTo>
                    <a:pt x="115" y="393"/>
                  </a:lnTo>
                  <a:close/>
                  <a:moveTo>
                    <a:pt x="134" y="409"/>
                  </a:moveTo>
                  <a:lnTo>
                    <a:pt x="150" y="399"/>
                  </a:lnTo>
                  <a:lnTo>
                    <a:pt x="172" y="393"/>
                  </a:lnTo>
                  <a:lnTo>
                    <a:pt x="181" y="393"/>
                  </a:lnTo>
                  <a:lnTo>
                    <a:pt x="194" y="396"/>
                  </a:lnTo>
                  <a:lnTo>
                    <a:pt x="204" y="399"/>
                  </a:lnTo>
                  <a:lnTo>
                    <a:pt x="213" y="409"/>
                  </a:lnTo>
                  <a:lnTo>
                    <a:pt x="216" y="415"/>
                  </a:lnTo>
                  <a:lnTo>
                    <a:pt x="216" y="422"/>
                  </a:lnTo>
                  <a:lnTo>
                    <a:pt x="216" y="428"/>
                  </a:lnTo>
                  <a:lnTo>
                    <a:pt x="213" y="431"/>
                  </a:lnTo>
                  <a:lnTo>
                    <a:pt x="207" y="434"/>
                  </a:lnTo>
                  <a:lnTo>
                    <a:pt x="201" y="434"/>
                  </a:lnTo>
                  <a:lnTo>
                    <a:pt x="197" y="434"/>
                  </a:lnTo>
                  <a:lnTo>
                    <a:pt x="191" y="428"/>
                  </a:lnTo>
                  <a:lnTo>
                    <a:pt x="178" y="418"/>
                  </a:lnTo>
                  <a:lnTo>
                    <a:pt x="166" y="412"/>
                  </a:lnTo>
                  <a:lnTo>
                    <a:pt x="150" y="412"/>
                  </a:lnTo>
                  <a:lnTo>
                    <a:pt x="134" y="409"/>
                  </a:lnTo>
                  <a:close/>
                  <a:moveTo>
                    <a:pt x="95" y="396"/>
                  </a:moveTo>
                  <a:lnTo>
                    <a:pt x="80" y="409"/>
                  </a:lnTo>
                  <a:lnTo>
                    <a:pt x="60" y="418"/>
                  </a:lnTo>
                  <a:lnTo>
                    <a:pt x="51" y="422"/>
                  </a:lnTo>
                  <a:lnTo>
                    <a:pt x="38" y="422"/>
                  </a:lnTo>
                  <a:lnTo>
                    <a:pt x="25" y="418"/>
                  </a:lnTo>
                  <a:lnTo>
                    <a:pt x="16" y="412"/>
                  </a:lnTo>
                  <a:lnTo>
                    <a:pt x="13" y="406"/>
                  </a:lnTo>
                  <a:lnTo>
                    <a:pt x="9" y="399"/>
                  </a:lnTo>
                  <a:lnTo>
                    <a:pt x="9" y="393"/>
                  </a:lnTo>
                  <a:lnTo>
                    <a:pt x="13" y="390"/>
                  </a:lnTo>
                  <a:lnTo>
                    <a:pt x="19" y="387"/>
                  </a:lnTo>
                  <a:lnTo>
                    <a:pt x="22" y="384"/>
                  </a:lnTo>
                  <a:lnTo>
                    <a:pt x="29" y="384"/>
                  </a:lnTo>
                  <a:lnTo>
                    <a:pt x="35" y="387"/>
                  </a:lnTo>
                  <a:lnTo>
                    <a:pt x="48" y="396"/>
                  </a:lnTo>
                  <a:lnTo>
                    <a:pt x="64" y="399"/>
                  </a:lnTo>
                  <a:lnTo>
                    <a:pt x="80" y="396"/>
                  </a:lnTo>
                  <a:lnTo>
                    <a:pt x="95" y="396"/>
                  </a:lnTo>
                  <a:close/>
                  <a:moveTo>
                    <a:pt x="130" y="428"/>
                  </a:moveTo>
                  <a:lnTo>
                    <a:pt x="115" y="444"/>
                  </a:lnTo>
                  <a:lnTo>
                    <a:pt x="105" y="463"/>
                  </a:lnTo>
                  <a:lnTo>
                    <a:pt x="105" y="476"/>
                  </a:lnTo>
                  <a:lnTo>
                    <a:pt x="105" y="485"/>
                  </a:lnTo>
                  <a:lnTo>
                    <a:pt x="108" y="498"/>
                  </a:lnTo>
                  <a:lnTo>
                    <a:pt x="115" y="507"/>
                  </a:lnTo>
                  <a:lnTo>
                    <a:pt x="121" y="510"/>
                  </a:lnTo>
                  <a:lnTo>
                    <a:pt x="124" y="514"/>
                  </a:lnTo>
                  <a:lnTo>
                    <a:pt x="130" y="514"/>
                  </a:lnTo>
                  <a:lnTo>
                    <a:pt x="137" y="510"/>
                  </a:lnTo>
                  <a:lnTo>
                    <a:pt x="140" y="507"/>
                  </a:lnTo>
                  <a:lnTo>
                    <a:pt x="140" y="501"/>
                  </a:lnTo>
                  <a:lnTo>
                    <a:pt x="140" y="495"/>
                  </a:lnTo>
                  <a:lnTo>
                    <a:pt x="137" y="488"/>
                  </a:lnTo>
                  <a:lnTo>
                    <a:pt x="130" y="476"/>
                  </a:lnTo>
                  <a:lnTo>
                    <a:pt x="127" y="460"/>
                  </a:lnTo>
                  <a:lnTo>
                    <a:pt x="127" y="444"/>
                  </a:lnTo>
                  <a:lnTo>
                    <a:pt x="130" y="428"/>
                  </a:lnTo>
                  <a:close/>
                  <a:moveTo>
                    <a:pt x="92" y="431"/>
                  </a:moveTo>
                  <a:lnTo>
                    <a:pt x="95" y="434"/>
                  </a:lnTo>
                  <a:lnTo>
                    <a:pt x="102" y="437"/>
                  </a:lnTo>
                  <a:lnTo>
                    <a:pt x="105" y="434"/>
                  </a:lnTo>
                  <a:lnTo>
                    <a:pt x="111" y="431"/>
                  </a:lnTo>
                  <a:lnTo>
                    <a:pt x="115" y="428"/>
                  </a:lnTo>
                  <a:lnTo>
                    <a:pt x="115" y="422"/>
                  </a:lnTo>
                  <a:lnTo>
                    <a:pt x="115" y="418"/>
                  </a:lnTo>
                  <a:lnTo>
                    <a:pt x="111" y="412"/>
                  </a:lnTo>
                  <a:lnTo>
                    <a:pt x="105" y="409"/>
                  </a:lnTo>
                  <a:lnTo>
                    <a:pt x="102" y="409"/>
                  </a:lnTo>
                  <a:lnTo>
                    <a:pt x="95" y="409"/>
                  </a:lnTo>
                  <a:lnTo>
                    <a:pt x="92" y="412"/>
                  </a:lnTo>
                  <a:lnTo>
                    <a:pt x="89" y="418"/>
                  </a:lnTo>
                  <a:lnTo>
                    <a:pt x="86" y="422"/>
                  </a:lnTo>
                  <a:lnTo>
                    <a:pt x="89" y="428"/>
                  </a:lnTo>
                  <a:lnTo>
                    <a:pt x="92" y="431"/>
                  </a:lnTo>
                  <a:close/>
                  <a:moveTo>
                    <a:pt x="185" y="460"/>
                  </a:moveTo>
                  <a:lnTo>
                    <a:pt x="188" y="469"/>
                  </a:lnTo>
                  <a:lnTo>
                    <a:pt x="191" y="472"/>
                  </a:lnTo>
                  <a:lnTo>
                    <a:pt x="194" y="476"/>
                  </a:lnTo>
                  <a:lnTo>
                    <a:pt x="201" y="476"/>
                  </a:lnTo>
                  <a:lnTo>
                    <a:pt x="207" y="472"/>
                  </a:lnTo>
                  <a:lnTo>
                    <a:pt x="210" y="466"/>
                  </a:lnTo>
                  <a:lnTo>
                    <a:pt x="210" y="460"/>
                  </a:lnTo>
                  <a:lnTo>
                    <a:pt x="204" y="450"/>
                  </a:lnTo>
                  <a:lnTo>
                    <a:pt x="201" y="444"/>
                  </a:lnTo>
                  <a:lnTo>
                    <a:pt x="194" y="441"/>
                  </a:lnTo>
                  <a:lnTo>
                    <a:pt x="188" y="437"/>
                  </a:lnTo>
                  <a:lnTo>
                    <a:pt x="181" y="437"/>
                  </a:lnTo>
                  <a:lnTo>
                    <a:pt x="175" y="441"/>
                  </a:lnTo>
                  <a:lnTo>
                    <a:pt x="169" y="441"/>
                  </a:lnTo>
                  <a:lnTo>
                    <a:pt x="162" y="447"/>
                  </a:lnTo>
                  <a:lnTo>
                    <a:pt x="156" y="453"/>
                  </a:lnTo>
                  <a:lnTo>
                    <a:pt x="153" y="463"/>
                  </a:lnTo>
                  <a:lnTo>
                    <a:pt x="150" y="472"/>
                  </a:lnTo>
                  <a:lnTo>
                    <a:pt x="150" y="482"/>
                  </a:lnTo>
                  <a:lnTo>
                    <a:pt x="153" y="491"/>
                  </a:lnTo>
                  <a:lnTo>
                    <a:pt x="159" y="501"/>
                  </a:lnTo>
                  <a:lnTo>
                    <a:pt x="166" y="507"/>
                  </a:lnTo>
                  <a:lnTo>
                    <a:pt x="175" y="517"/>
                  </a:lnTo>
                  <a:lnTo>
                    <a:pt x="185" y="520"/>
                  </a:lnTo>
                  <a:lnTo>
                    <a:pt x="204" y="523"/>
                  </a:lnTo>
                  <a:lnTo>
                    <a:pt x="216" y="523"/>
                  </a:lnTo>
                  <a:lnTo>
                    <a:pt x="229" y="520"/>
                  </a:lnTo>
                  <a:lnTo>
                    <a:pt x="242" y="517"/>
                  </a:lnTo>
                  <a:lnTo>
                    <a:pt x="264" y="504"/>
                  </a:lnTo>
                  <a:lnTo>
                    <a:pt x="283" y="491"/>
                  </a:lnTo>
                  <a:lnTo>
                    <a:pt x="318" y="472"/>
                  </a:lnTo>
                  <a:lnTo>
                    <a:pt x="357" y="460"/>
                  </a:lnTo>
                  <a:lnTo>
                    <a:pt x="360" y="472"/>
                  </a:lnTo>
                  <a:lnTo>
                    <a:pt x="353" y="488"/>
                  </a:lnTo>
                  <a:lnTo>
                    <a:pt x="350" y="495"/>
                  </a:lnTo>
                  <a:lnTo>
                    <a:pt x="344" y="501"/>
                  </a:lnTo>
                  <a:lnTo>
                    <a:pt x="337" y="504"/>
                  </a:lnTo>
                  <a:lnTo>
                    <a:pt x="328" y="504"/>
                  </a:lnTo>
                  <a:lnTo>
                    <a:pt x="325" y="495"/>
                  </a:lnTo>
                  <a:lnTo>
                    <a:pt x="318" y="491"/>
                  </a:lnTo>
                  <a:lnTo>
                    <a:pt x="309" y="491"/>
                  </a:lnTo>
                  <a:lnTo>
                    <a:pt x="302" y="498"/>
                  </a:lnTo>
                  <a:lnTo>
                    <a:pt x="302" y="504"/>
                  </a:lnTo>
                  <a:lnTo>
                    <a:pt x="302" y="510"/>
                  </a:lnTo>
                  <a:lnTo>
                    <a:pt x="306" y="517"/>
                  </a:lnTo>
                  <a:lnTo>
                    <a:pt x="315" y="523"/>
                  </a:lnTo>
                  <a:lnTo>
                    <a:pt x="331" y="523"/>
                  </a:lnTo>
                  <a:lnTo>
                    <a:pt x="344" y="523"/>
                  </a:lnTo>
                  <a:lnTo>
                    <a:pt x="353" y="517"/>
                  </a:lnTo>
                  <a:lnTo>
                    <a:pt x="363" y="507"/>
                  </a:lnTo>
                  <a:lnTo>
                    <a:pt x="366" y="495"/>
                  </a:lnTo>
                  <a:lnTo>
                    <a:pt x="369" y="482"/>
                  </a:lnTo>
                  <a:lnTo>
                    <a:pt x="369" y="469"/>
                  </a:lnTo>
                  <a:lnTo>
                    <a:pt x="369" y="456"/>
                  </a:lnTo>
                  <a:lnTo>
                    <a:pt x="373" y="456"/>
                  </a:lnTo>
                  <a:lnTo>
                    <a:pt x="379" y="456"/>
                  </a:lnTo>
                  <a:lnTo>
                    <a:pt x="382" y="466"/>
                  </a:lnTo>
                  <a:lnTo>
                    <a:pt x="388" y="476"/>
                  </a:lnTo>
                  <a:lnTo>
                    <a:pt x="388" y="485"/>
                  </a:lnTo>
                  <a:lnTo>
                    <a:pt x="388" y="498"/>
                  </a:lnTo>
                  <a:lnTo>
                    <a:pt x="385" y="504"/>
                  </a:lnTo>
                  <a:lnTo>
                    <a:pt x="388" y="507"/>
                  </a:lnTo>
                  <a:lnTo>
                    <a:pt x="392" y="510"/>
                  </a:lnTo>
                  <a:lnTo>
                    <a:pt x="395" y="514"/>
                  </a:lnTo>
                  <a:lnTo>
                    <a:pt x="398" y="514"/>
                  </a:lnTo>
                  <a:lnTo>
                    <a:pt x="404" y="510"/>
                  </a:lnTo>
                  <a:lnTo>
                    <a:pt x="408" y="507"/>
                  </a:lnTo>
                  <a:lnTo>
                    <a:pt x="411" y="504"/>
                  </a:lnTo>
                  <a:lnTo>
                    <a:pt x="411" y="488"/>
                  </a:lnTo>
                  <a:lnTo>
                    <a:pt x="408" y="476"/>
                  </a:lnTo>
                  <a:lnTo>
                    <a:pt x="398" y="463"/>
                  </a:lnTo>
                  <a:lnTo>
                    <a:pt x="385" y="456"/>
                  </a:lnTo>
                  <a:lnTo>
                    <a:pt x="398" y="456"/>
                  </a:lnTo>
                  <a:lnTo>
                    <a:pt x="408" y="460"/>
                  </a:lnTo>
                  <a:lnTo>
                    <a:pt x="417" y="463"/>
                  </a:lnTo>
                  <a:lnTo>
                    <a:pt x="430" y="469"/>
                  </a:lnTo>
                  <a:lnTo>
                    <a:pt x="446" y="482"/>
                  </a:lnTo>
                  <a:lnTo>
                    <a:pt x="462" y="498"/>
                  </a:lnTo>
                  <a:lnTo>
                    <a:pt x="478" y="514"/>
                  </a:lnTo>
                  <a:lnTo>
                    <a:pt x="497" y="520"/>
                  </a:lnTo>
                  <a:lnTo>
                    <a:pt x="506" y="523"/>
                  </a:lnTo>
                  <a:lnTo>
                    <a:pt x="516" y="523"/>
                  </a:lnTo>
                  <a:lnTo>
                    <a:pt x="522" y="520"/>
                  </a:lnTo>
                  <a:lnTo>
                    <a:pt x="525" y="514"/>
                  </a:lnTo>
                  <a:lnTo>
                    <a:pt x="525" y="507"/>
                  </a:lnTo>
                  <a:lnTo>
                    <a:pt x="525" y="498"/>
                  </a:lnTo>
                  <a:lnTo>
                    <a:pt x="519" y="488"/>
                  </a:lnTo>
                  <a:lnTo>
                    <a:pt x="509" y="479"/>
                  </a:lnTo>
                  <a:lnTo>
                    <a:pt x="487" y="469"/>
                  </a:lnTo>
                  <a:lnTo>
                    <a:pt x="465" y="460"/>
                  </a:lnTo>
                  <a:lnTo>
                    <a:pt x="439" y="453"/>
                  </a:lnTo>
                  <a:lnTo>
                    <a:pt x="411" y="447"/>
                  </a:lnTo>
                  <a:lnTo>
                    <a:pt x="420" y="444"/>
                  </a:lnTo>
                  <a:lnTo>
                    <a:pt x="427" y="437"/>
                  </a:lnTo>
                  <a:lnTo>
                    <a:pt x="433" y="431"/>
                  </a:lnTo>
                  <a:lnTo>
                    <a:pt x="436" y="422"/>
                  </a:lnTo>
                  <a:lnTo>
                    <a:pt x="436" y="415"/>
                  </a:lnTo>
                  <a:lnTo>
                    <a:pt x="433" y="412"/>
                  </a:lnTo>
                  <a:lnTo>
                    <a:pt x="430" y="409"/>
                  </a:lnTo>
                  <a:lnTo>
                    <a:pt x="427" y="409"/>
                  </a:lnTo>
                  <a:lnTo>
                    <a:pt x="423" y="409"/>
                  </a:lnTo>
                  <a:lnTo>
                    <a:pt x="420" y="409"/>
                  </a:lnTo>
                  <a:lnTo>
                    <a:pt x="417" y="412"/>
                  </a:lnTo>
                  <a:lnTo>
                    <a:pt x="414" y="418"/>
                  </a:lnTo>
                  <a:lnTo>
                    <a:pt x="411" y="428"/>
                  </a:lnTo>
                  <a:lnTo>
                    <a:pt x="408" y="434"/>
                  </a:lnTo>
                  <a:lnTo>
                    <a:pt x="401" y="441"/>
                  </a:lnTo>
                  <a:lnTo>
                    <a:pt x="392" y="447"/>
                  </a:lnTo>
                  <a:lnTo>
                    <a:pt x="379" y="447"/>
                  </a:lnTo>
                  <a:lnTo>
                    <a:pt x="366" y="447"/>
                  </a:lnTo>
                  <a:lnTo>
                    <a:pt x="363" y="434"/>
                  </a:lnTo>
                  <a:lnTo>
                    <a:pt x="357" y="425"/>
                  </a:lnTo>
                  <a:lnTo>
                    <a:pt x="350" y="418"/>
                  </a:lnTo>
                  <a:lnTo>
                    <a:pt x="344" y="412"/>
                  </a:lnTo>
                  <a:lnTo>
                    <a:pt x="325" y="403"/>
                  </a:lnTo>
                  <a:lnTo>
                    <a:pt x="306" y="396"/>
                  </a:lnTo>
                  <a:lnTo>
                    <a:pt x="287" y="399"/>
                  </a:lnTo>
                  <a:lnTo>
                    <a:pt x="264" y="406"/>
                  </a:lnTo>
                  <a:lnTo>
                    <a:pt x="255" y="412"/>
                  </a:lnTo>
                  <a:lnTo>
                    <a:pt x="245" y="418"/>
                  </a:lnTo>
                  <a:lnTo>
                    <a:pt x="239" y="428"/>
                  </a:lnTo>
                  <a:lnTo>
                    <a:pt x="232" y="437"/>
                  </a:lnTo>
                  <a:lnTo>
                    <a:pt x="245" y="431"/>
                  </a:lnTo>
                  <a:lnTo>
                    <a:pt x="258" y="428"/>
                  </a:lnTo>
                  <a:lnTo>
                    <a:pt x="274" y="428"/>
                  </a:lnTo>
                  <a:lnTo>
                    <a:pt x="283" y="431"/>
                  </a:lnTo>
                  <a:lnTo>
                    <a:pt x="293" y="425"/>
                  </a:lnTo>
                  <a:lnTo>
                    <a:pt x="302" y="418"/>
                  </a:lnTo>
                  <a:lnTo>
                    <a:pt x="312" y="415"/>
                  </a:lnTo>
                  <a:lnTo>
                    <a:pt x="322" y="418"/>
                  </a:lnTo>
                  <a:lnTo>
                    <a:pt x="331" y="422"/>
                  </a:lnTo>
                  <a:lnTo>
                    <a:pt x="341" y="428"/>
                  </a:lnTo>
                  <a:lnTo>
                    <a:pt x="347" y="437"/>
                  </a:lnTo>
                  <a:lnTo>
                    <a:pt x="353" y="447"/>
                  </a:lnTo>
                  <a:lnTo>
                    <a:pt x="318" y="450"/>
                  </a:lnTo>
                  <a:lnTo>
                    <a:pt x="290" y="460"/>
                  </a:lnTo>
                  <a:lnTo>
                    <a:pt x="261" y="469"/>
                  </a:lnTo>
                  <a:lnTo>
                    <a:pt x="239" y="485"/>
                  </a:lnTo>
                  <a:lnTo>
                    <a:pt x="245" y="472"/>
                  </a:lnTo>
                  <a:lnTo>
                    <a:pt x="255" y="460"/>
                  </a:lnTo>
                  <a:lnTo>
                    <a:pt x="264" y="450"/>
                  </a:lnTo>
                  <a:lnTo>
                    <a:pt x="277" y="441"/>
                  </a:lnTo>
                  <a:lnTo>
                    <a:pt x="258" y="447"/>
                  </a:lnTo>
                  <a:lnTo>
                    <a:pt x="239" y="456"/>
                  </a:lnTo>
                  <a:lnTo>
                    <a:pt x="220" y="476"/>
                  </a:lnTo>
                  <a:lnTo>
                    <a:pt x="204" y="498"/>
                  </a:lnTo>
                  <a:lnTo>
                    <a:pt x="191" y="498"/>
                  </a:lnTo>
                  <a:lnTo>
                    <a:pt x="181" y="495"/>
                  </a:lnTo>
                  <a:lnTo>
                    <a:pt x="172" y="488"/>
                  </a:lnTo>
                  <a:lnTo>
                    <a:pt x="169" y="482"/>
                  </a:lnTo>
                  <a:lnTo>
                    <a:pt x="169" y="472"/>
                  </a:lnTo>
                  <a:lnTo>
                    <a:pt x="172" y="463"/>
                  </a:lnTo>
                  <a:lnTo>
                    <a:pt x="178" y="460"/>
                  </a:lnTo>
                  <a:lnTo>
                    <a:pt x="185" y="46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700" y="8167"/>
              <a:ext cx="7153" cy="15"/>
            </a:xfrm>
            <a:custGeom>
              <a:avLst/>
              <a:gdLst/>
              <a:ahLst/>
              <a:cxnLst>
                <a:cxn ang="0">
                  <a:pos x="2261" y="10"/>
                </a:cxn>
                <a:cxn ang="0">
                  <a:pos x="2226" y="10"/>
                </a:cxn>
                <a:cxn ang="0">
                  <a:pos x="2207" y="10"/>
                </a:cxn>
                <a:cxn ang="0">
                  <a:pos x="2130" y="10"/>
                </a:cxn>
                <a:cxn ang="0">
                  <a:pos x="2092" y="10"/>
                </a:cxn>
                <a:cxn ang="0">
                  <a:pos x="2073" y="10"/>
                </a:cxn>
                <a:cxn ang="0">
                  <a:pos x="1997" y="10"/>
                </a:cxn>
                <a:cxn ang="0">
                  <a:pos x="1959" y="10"/>
                </a:cxn>
                <a:cxn ang="0">
                  <a:pos x="1939" y="10"/>
                </a:cxn>
                <a:cxn ang="0">
                  <a:pos x="1863" y="10"/>
                </a:cxn>
                <a:cxn ang="0">
                  <a:pos x="1825" y="10"/>
                </a:cxn>
                <a:cxn ang="0">
                  <a:pos x="1806" y="10"/>
                </a:cxn>
                <a:cxn ang="0">
                  <a:pos x="1729" y="10"/>
                </a:cxn>
                <a:cxn ang="0">
                  <a:pos x="1691" y="10"/>
                </a:cxn>
                <a:cxn ang="0">
                  <a:pos x="1672" y="10"/>
                </a:cxn>
                <a:cxn ang="0">
                  <a:pos x="1599" y="10"/>
                </a:cxn>
                <a:cxn ang="0">
                  <a:pos x="1560" y="10"/>
                </a:cxn>
                <a:cxn ang="0">
                  <a:pos x="1541" y="10"/>
                </a:cxn>
                <a:cxn ang="0">
                  <a:pos x="1465" y="10"/>
                </a:cxn>
                <a:cxn ang="0">
                  <a:pos x="1427" y="10"/>
                </a:cxn>
                <a:cxn ang="0">
                  <a:pos x="1408" y="10"/>
                </a:cxn>
                <a:cxn ang="0">
                  <a:pos x="1331" y="10"/>
                </a:cxn>
                <a:cxn ang="0">
                  <a:pos x="1293" y="10"/>
                </a:cxn>
                <a:cxn ang="0">
                  <a:pos x="1274" y="10"/>
                </a:cxn>
                <a:cxn ang="0">
                  <a:pos x="1197" y="10"/>
                </a:cxn>
                <a:cxn ang="0">
                  <a:pos x="1159" y="10"/>
                </a:cxn>
                <a:cxn ang="0">
                  <a:pos x="1140" y="10"/>
                </a:cxn>
                <a:cxn ang="0">
                  <a:pos x="1064" y="10"/>
                </a:cxn>
                <a:cxn ang="0">
                  <a:pos x="1029" y="10"/>
                </a:cxn>
                <a:cxn ang="0">
                  <a:pos x="1010" y="10"/>
                </a:cxn>
                <a:cxn ang="0">
                  <a:pos x="933" y="10"/>
                </a:cxn>
                <a:cxn ang="0">
                  <a:pos x="895" y="10"/>
                </a:cxn>
                <a:cxn ang="0">
                  <a:pos x="876" y="10"/>
                </a:cxn>
                <a:cxn ang="0">
                  <a:pos x="799" y="10"/>
                </a:cxn>
                <a:cxn ang="0">
                  <a:pos x="761" y="10"/>
                </a:cxn>
                <a:cxn ang="0">
                  <a:pos x="742" y="10"/>
                </a:cxn>
                <a:cxn ang="0">
                  <a:pos x="666" y="10"/>
                </a:cxn>
                <a:cxn ang="0">
                  <a:pos x="627" y="10"/>
                </a:cxn>
                <a:cxn ang="0">
                  <a:pos x="608" y="10"/>
                </a:cxn>
                <a:cxn ang="0">
                  <a:pos x="532" y="10"/>
                </a:cxn>
                <a:cxn ang="0">
                  <a:pos x="494" y="10"/>
                </a:cxn>
                <a:cxn ang="0">
                  <a:pos x="475" y="10"/>
                </a:cxn>
                <a:cxn ang="0">
                  <a:pos x="401" y="10"/>
                </a:cxn>
                <a:cxn ang="0">
                  <a:pos x="363" y="10"/>
                </a:cxn>
                <a:cxn ang="0">
                  <a:pos x="344" y="10"/>
                </a:cxn>
                <a:cxn ang="0">
                  <a:pos x="268" y="10"/>
                </a:cxn>
                <a:cxn ang="0">
                  <a:pos x="229" y="10"/>
                </a:cxn>
                <a:cxn ang="0">
                  <a:pos x="210" y="10"/>
                </a:cxn>
                <a:cxn ang="0">
                  <a:pos x="134" y="10"/>
                </a:cxn>
                <a:cxn ang="0">
                  <a:pos x="96" y="10"/>
                </a:cxn>
                <a:cxn ang="0">
                  <a:pos x="77" y="10"/>
                </a:cxn>
                <a:cxn ang="0">
                  <a:pos x="0" y="10"/>
                </a:cxn>
              </a:cxnLst>
              <a:rect l="0" t="0" r="r" b="b"/>
              <a:pathLst>
                <a:path w="2309" h="10">
                  <a:moveTo>
                    <a:pt x="2261" y="10"/>
                  </a:moveTo>
                  <a:lnTo>
                    <a:pt x="2261" y="0"/>
                  </a:lnTo>
                  <a:lnTo>
                    <a:pt x="2309" y="0"/>
                  </a:lnTo>
                  <a:lnTo>
                    <a:pt x="2309" y="10"/>
                  </a:lnTo>
                  <a:lnTo>
                    <a:pt x="2261" y="10"/>
                  </a:lnTo>
                  <a:close/>
                  <a:moveTo>
                    <a:pt x="2226" y="10"/>
                  </a:moveTo>
                  <a:lnTo>
                    <a:pt x="2226" y="0"/>
                  </a:lnTo>
                  <a:lnTo>
                    <a:pt x="2236" y="0"/>
                  </a:lnTo>
                  <a:lnTo>
                    <a:pt x="2236" y="10"/>
                  </a:lnTo>
                  <a:lnTo>
                    <a:pt x="2226" y="10"/>
                  </a:lnTo>
                  <a:close/>
                  <a:moveTo>
                    <a:pt x="2207" y="10"/>
                  </a:moveTo>
                  <a:lnTo>
                    <a:pt x="2207" y="0"/>
                  </a:lnTo>
                  <a:lnTo>
                    <a:pt x="2216" y="0"/>
                  </a:lnTo>
                  <a:lnTo>
                    <a:pt x="2216" y="10"/>
                  </a:lnTo>
                  <a:lnTo>
                    <a:pt x="2207" y="10"/>
                  </a:lnTo>
                  <a:close/>
                  <a:moveTo>
                    <a:pt x="2130" y="10"/>
                  </a:moveTo>
                  <a:lnTo>
                    <a:pt x="2130" y="0"/>
                  </a:lnTo>
                  <a:lnTo>
                    <a:pt x="2178" y="0"/>
                  </a:lnTo>
                  <a:lnTo>
                    <a:pt x="2178" y="10"/>
                  </a:lnTo>
                  <a:lnTo>
                    <a:pt x="2130" y="10"/>
                  </a:lnTo>
                  <a:close/>
                  <a:moveTo>
                    <a:pt x="2092" y="10"/>
                  </a:moveTo>
                  <a:lnTo>
                    <a:pt x="2092" y="0"/>
                  </a:lnTo>
                  <a:lnTo>
                    <a:pt x="2102" y="0"/>
                  </a:lnTo>
                  <a:lnTo>
                    <a:pt x="2102" y="10"/>
                  </a:lnTo>
                  <a:lnTo>
                    <a:pt x="2092" y="10"/>
                  </a:lnTo>
                  <a:close/>
                  <a:moveTo>
                    <a:pt x="2073" y="10"/>
                  </a:moveTo>
                  <a:lnTo>
                    <a:pt x="2073" y="0"/>
                  </a:lnTo>
                  <a:lnTo>
                    <a:pt x="2083" y="0"/>
                  </a:lnTo>
                  <a:lnTo>
                    <a:pt x="2083" y="10"/>
                  </a:lnTo>
                  <a:lnTo>
                    <a:pt x="2073" y="10"/>
                  </a:lnTo>
                  <a:close/>
                  <a:moveTo>
                    <a:pt x="1997" y="10"/>
                  </a:moveTo>
                  <a:lnTo>
                    <a:pt x="1997" y="0"/>
                  </a:lnTo>
                  <a:lnTo>
                    <a:pt x="2045" y="0"/>
                  </a:lnTo>
                  <a:lnTo>
                    <a:pt x="2045" y="10"/>
                  </a:lnTo>
                  <a:lnTo>
                    <a:pt x="1997" y="10"/>
                  </a:lnTo>
                  <a:close/>
                  <a:moveTo>
                    <a:pt x="1959" y="10"/>
                  </a:moveTo>
                  <a:lnTo>
                    <a:pt x="1959" y="0"/>
                  </a:lnTo>
                  <a:lnTo>
                    <a:pt x="1968" y="0"/>
                  </a:lnTo>
                  <a:lnTo>
                    <a:pt x="1968" y="10"/>
                  </a:lnTo>
                  <a:lnTo>
                    <a:pt x="1959" y="10"/>
                  </a:lnTo>
                  <a:close/>
                  <a:moveTo>
                    <a:pt x="1939" y="10"/>
                  </a:moveTo>
                  <a:lnTo>
                    <a:pt x="1939" y="0"/>
                  </a:lnTo>
                  <a:lnTo>
                    <a:pt x="1949" y="0"/>
                  </a:lnTo>
                  <a:lnTo>
                    <a:pt x="1949" y="10"/>
                  </a:lnTo>
                  <a:lnTo>
                    <a:pt x="1939" y="10"/>
                  </a:lnTo>
                  <a:close/>
                  <a:moveTo>
                    <a:pt x="1863" y="10"/>
                  </a:moveTo>
                  <a:lnTo>
                    <a:pt x="1863" y="0"/>
                  </a:lnTo>
                  <a:lnTo>
                    <a:pt x="1911" y="0"/>
                  </a:lnTo>
                  <a:lnTo>
                    <a:pt x="1911" y="10"/>
                  </a:lnTo>
                  <a:lnTo>
                    <a:pt x="1863" y="10"/>
                  </a:lnTo>
                  <a:close/>
                  <a:moveTo>
                    <a:pt x="1825" y="10"/>
                  </a:moveTo>
                  <a:lnTo>
                    <a:pt x="1825" y="0"/>
                  </a:lnTo>
                  <a:lnTo>
                    <a:pt x="1834" y="0"/>
                  </a:lnTo>
                  <a:lnTo>
                    <a:pt x="1834" y="10"/>
                  </a:lnTo>
                  <a:lnTo>
                    <a:pt x="1825" y="10"/>
                  </a:lnTo>
                  <a:close/>
                  <a:moveTo>
                    <a:pt x="1806" y="10"/>
                  </a:moveTo>
                  <a:lnTo>
                    <a:pt x="1806" y="0"/>
                  </a:lnTo>
                  <a:lnTo>
                    <a:pt x="1815" y="0"/>
                  </a:lnTo>
                  <a:lnTo>
                    <a:pt x="1815" y="10"/>
                  </a:lnTo>
                  <a:lnTo>
                    <a:pt x="1806" y="10"/>
                  </a:lnTo>
                  <a:close/>
                  <a:moveTo>
                    <a:pt x="1729" y="10"/>
                  </a:moveTo>
                  <a:lnTo>
                    <a:pt x="1729" y="0"/>
                  </a:lnTo>
                  <a:lnTo>
                    <a:pt x="1777" y="0"/>
                  </a:lnTo>
                  <a:lnTo>
                    <a:pt x="1777" y="10"/>
                  </a:lnTo>
                  <a:lnTo>
                    <a:pt x="1729" y="10"/>
                  </a:lnTo>
                  <a:close/>
                  <a:moveTo>
                    <a:pt x="1691" y="10"/>
                  </a:moveTo>
                  <a:lnTo>
                    <a:pt x="1691" y="0"/>
                  </a:lnTo>
                  <a:lnTo>
                    <a:pt x="1701" y="0"/>
                  </a:lnTo>
                  <a:lnTo>
                    <a:pt x="1701" y="10"/>
                  </a:lnTo>
                  <a:lnTo>
                    <a:pt x="1691" y="10"/>
                  </a:lnTo>
                  <a:close/>
                  <a:moveTo>
                    <a:pt x="1672" y="10"/>
                  </a:moveTo>
                  <a:lnTo>
                    <a:pt x="1672" y="0"/>
                  </a:lnTo>
                  <a:lnTo>
                    <a:pt x="1681" y="0"/>
                  </a:lnTo>
                  <a:lnTo>
                    <a:pt x="1681" y="10"/>
                  </a:lnTo>
                  <a:lnTo>
                    <a:pt x="1672" y="10"/>
                  </a:lnTo>
                  <a:close/>
                  <a:moveTo>
                    <a:pt x="1599" y="10"/>
                  </a:moveTo>
                  <a:lnTo>
                    <a:pt x="1599" y="0"/>
                  </a:lnTo>
                  <a:lnTo>
                    <a:pt x="1643" y="0"/>
                  </a:lnTo>
                  <a:lnTo>
                    <a:pt x="1643" y="10"/>
                  </a:lnTo>
                  <a:lnTo>
                    <a:pt x="1599" y="10"/>
                  </a:lnTo>
                  <a:close/>
                  <a:moveTo>
                    <a:pt x="1560" y="10"/>
                  </a:moveTo>
                  <a:lnTo>
                    <a:pt x="1560" y="0"/>
                  </a:lnTo>
                  <a:lnTo>
                    <a:pt x="1570" y="0"/>
                  </a:lnTo>
                  <a:lnTo>
                    <a:pt x="1570" y="10"/>
                  </a:lnTo>
                  <a:lnTo>
                    <a:pt x="1560" y="10"/>
                  </a:lnTo>
                  <a:close/>
                  <a:moveTo>
                    <a:pt x="1541" y="10"/>
                  </a:moveTo>
                  <a:lnTo>
                    <a:pt x="1541" y="0"/>
                  </a:lnTo>
                  <a:lnTo>
                    <a:pt x="1551" y="0"/>
                  </a:lnTo>
                  <a:lnTo>
                    <a:pt x="1551" y="10"/>
                  </a:lnTo>
                  <a:lnTo>
                    <a:pt x="1541" y="10"/>
                  </a:lnTo>
                  <a:close/>
                  <a:moveTo>
                    <a:pt x="1465" y="10"/>
                  </a:moveTo>
                  <a:lnTo>
                    <a:pt x="1465" y="0"/>
                  </a:lnTo>
                  <a:lnTo>
                    <a:pt x="1513" y="0"/>
                  </a:lnTo>
                  <a:lnTo>
                    <a:pt x="1513" y="10"/>
                  </a:lnTo>
                  <a:lnTo>
                    <a:pt x="1465" y="10"/>
                  </a:lnTo>
                  <a:close/>
                  <a:moveTo>
                    <a:pt x="1427" y="10"/>
                  </a:moveTo>
                  <a:lnTo>
                    <a:pt x="1427" y="0"/>
                  </a:lnTo>
                  <a:lnTo>
                    <a:pt x="1436" y="0"/>
                  </a:lnTo>
                  <a:lnTo>
                    <a:pt x="1436" y="10"/>
                  </a:lnTo>
                  <a:lnTo>
                    <a:pt x="1427" y="10"/>
                  </a:lnTo>
                  <a:close/>
                  <a:moveTo>
                    <a:pt x="1408" y="10"/>
                  </a:moveTo>
                  <a:lnTo>
                    <a:pt x="1408" y="0"/>
                  </a:lnTo>
                  <a:lnTo>
                    <a:pt x="1417" y="0"/>
                  </a:lnTo>
                  <a:lnTo>
                    <a:pt x="1417" y="10"/>
                  </a:lnTo>
                  <a:lnTo>
                    <a:pt x="1408" y="10"/>
                  </a:lnTo>
                  <a:close/>
                  <a:moveTo>
                    <a:pt x="1331" y="10"/>
                  </a:moveTo>
                  <a:lnTo>
                    <a:pt x="1331" y="0"/>
                  </a:lnTo>
                  <a:lnTo>
                    <a:pt x="1379" y="0"/>
                  </a:lnTo>
                  <a:lnTo>
                    <a:pt x="1379" y="10"/>
                  </a:lnTo>
                  <a:lnTo>
                    <a:pt x="1331" y="10"/>
                  </a:lnTo>
                  <a:close/>
                  <a:moveTo>
                    <a:pt x="1293" y="10"/>
                  </a:moveTo>
                  <a:lnTo>
                    <a:pt x="1293" y="0"/>
                  </a:lnTo>
                  <a:lnTo>
                    <a:pt x="1303" y="0"/>
                  </a:lnTo>
                  <a:lnTo>
                    <a:pt x="1303" y="10"/>
                  </a:lnTo>
                  <a:lnTo>
                    <a:pt x="1293" y="10"/>
                  </a:lnTo>
                  <a:close/>
                  <a:moveTo>
                    <a:pt x="1274" y="10"/>
                  </a:moveTo>
                  <a:lnTo>
                    <a:pt x="1274" y="0"/>
                  </a:lnTo>
                  <a:lnTo>
                    <a:pt x="1283" y="0"/>
                  </a:lnTo>
                  <a:lnTo>
                    <a:pt x="1283" y="10"/>
                  </a:lnTo>
                  <a:lnTo>
                    <a:pt x="1274" y="10"/>
                  </a:lnTo>
                  <a:close/>
                  <a:moveTo>
                    <a:pt x="1197" y="10"/>
                  </a:moveTo>
                  <a:lnTo>
                    <a:pt x="1197" y="0"/>
                  </a:lnTo>
                  <a:lnTo>
                    <a:pt x="1245" y="0"/>
                  </a:lnTo>
                  <a:lnTo>
                    <a:pt x="1245" y="10"/>
                  </a:lnTo>
                  <a:lnTo>
                    <a:pt x="1197" y="10"/>
                  </a:lnTo>
                  <a:close/>
                  <a:moveTo>
                    <a:pt x="1159" y="10"/>
                  </a:moveTo>
                  <a:lnTo>
                    <a:pt x="1159" y="0"/>
                  </a:lnTo>
                  <a:lnTo>
                    <a:pt x="1169" y="0"/>
                  </a:lnTo>
                  <a:lnTo>
                    <a:pt x="1169" y="10"/>
                  </a:lnTo>
                  <a:lnTo>
                    <a:pt x="1159" y="10"/>
                  </a:lnTo>
                  <a:close/>
                  <a:moveTo>
                    <a:pt x="1140" y="10"/>
                  </a:moveTo>
                  <a:lnTo>
                    <a:pt x="1140" y="0"/>
                  </a:lnTo>
                  <a:lnTo>
                    <a:pt x="1150" y="0"/>
                  </a:lnTo>
                  <a:lnTo>
                    <a:pt x="1150" y="10"/>
                  </a:lnTo>
                  <a:lnTo>
                    <a:pt x="1140" y="10"/>
                  </a:lnTo>
                  <a:close/>
                  <a:moveTo>
                    <a:pt x="1064" y="10"/>
                  </a:moveTo>
                  <a:lnTo>
                    <a:pt x="1064" y="0"/>
                  </a:lnTo>
                  <a:lnTo>
                    <a:pt x="1111" y="0"/>
                  </a:lnTo>
                  <a:lnTo>
                    <a:pt x="1111" y="10"/>
                  </a:lnTo>
                  <a:lnTo>
                    <a:pt x="1064" y="10"/>
                  </a:lnTo>
                  <a:close/>
                  <a:moveTo>
                    <a:pt x="1029" y="10"/>
                  </a:moveTo>
                  <a:lnTo>
                    <a:pt x="1029" y="0"/>
                  </a:lnTo>
                  <a:lnTo>
                    <a:pt x="1035" y="0"/>
                  </a:lnTo>
                  <a:lnTo>
                    <a:pt x="1035" y="10"/>
                  </a:lnTo>
                  <a:lnTo>
                    <a:pt x="1029" y="10"/>
                  </a:lnTo>
                  <a:close/>
                  <a:moveTo>
                    <a:pt x="1010" y="10"/>
                  </a:moveTo>
                  <a:lnTo>
                    <a:pt x="1010" y="0"/>
                  </a:lnTo>
                  <a:lnTo>
                    <a:pt x="1019" y="0"/>
                  </a:lnTo>
                  <a:lnTo>
                    <a:pt x="1019" y="10"/>
                  </a:lnTo>
                  <a:lnTo>
                    <a:pt x="1010" y="10"/>
                  </a:lnTo>
                  <a:close/>
                  <a:moveTo>
                    <a:pt x="933" y="10"/>
                  </a:moveTo>
                  <a:lnTo>
                    <a:pt x="933" y="0"/>
                  </a:lnTo>
                  <a:lnTo>
                    <a:pt x="981" y="0"/>
                  </a:lnTo>
                  <a:lnTo>
                    <a:pt x="981" y="10"/>
                  </a:lnTo>
                  <a:lnTo>
                    <a:pt x="933" y="10"/>
                  </a:lnTo>
                  <a:close/>
                  <a:moveTo>
                    <a:pt x="895" y="10"/>
                  </a:moveTo>
                  <a:lnTo>
                    <a:pt x="895" y="0"/>
                  </a:lnTo>
                  <a:lnTo>
                    <a:pt x="904" y="0"/>
                  </a:lnTo>
                  <a:lnTo>
                    <a:pt x="904" y="10"/>
                  </a:lnTo>
                  <a:lnTo>
                    <a:pt x="895" y="10"/>
                  </a:lnTo>
                  <a:close/>
                  <a:moveTo>
                    <a:pt x="876" y="10"/>
                  </a:moveTo>
                  <a:lnTo>
                    <a:pt x="876" y="0"/>
                  </a:lnTo>
                  <a:lnTo>
                    <a:pt x="885" y="0"/>
                  </a:lnTo>
                  <a:lnTo>
                    <a:pt x="885" y="10"/>
                  </a:lnTo>
                  <a:lnTo>
                    <a:pt x="876" y="10"/>
                  </a:lnTo>
                  <a:close/>
                  <a:moveTo>
                    <a:pt x="799" y="10"/>
                  </a:moveTo>
                  <a:lnTo>
                    <a:pt x="799" y="0"/>
                  </a:lnTo>
                  <a:lnTo>
                    <a:pt x="847" y="0"/>
                  </a:lnTo>
                  <a:lnTo>
                    <a:pt x="847" y="10"/>
                  </a:lnTo>
                  <a:lnTo>
                    <a:pt x="799" y="10"/>
                  </a:lnTo>
                  <a:close/>
                  <a:moveTo>
                    <a:pt x="761" y="10"/>
                  </a:moveTo>
                  <a:lnTo>
                    <a:pt x="761" y="0"/>
                  </a:lnTo>
                  <a:lnTo>
                    <a:pt x="771" y="0"/>
                  </a:lnTo>
                  <a:lnTo>
                    <a:pt x="771" y="10"/>
                  </a:lnTo>
                  <a:lnTo>
                    <a:pt x="761" y="10"/>
                  </a:lnTo>
                  <a:close/>
                  <a:moveTo>
                    <a:pt x="742" y="10"/>
                  </a:moveTo>
                  <a:lnTo>
                    <a:pt x="742" y="0"/>
                  </a:lnTo>
                  <a:lnTo>
                    <a:pt x="752" y="0"/>
                  </a:lnTo>
                  <a:lnTo>
                    <a:pt x="752" y="10"/>
                  </a:lnTo>
                  <a:lnTo>
                    <a:pt x="742" y="10"/>
                  </a:lnTo>
                  <a:close/>
                  <a:moveTo>
                    <a:pt x="666" y="10"/>
                  </a:moveTo>
                  <a:lnTo>
                    <a:pt x="666" y="0"/>
                  </a:lnTo>
                  <a:lnTo>
                    <a:pt x="713" y="0"/>
                  </a:lnTo>
                  <a:lnTo>
                    <a:pt x="713" y="10"/>
                  </a:lnTo>
                  <a:lnTo>
                    <a:pt x="666" y="10"/>
                  </a:lnTo>
                  <a:close/>
                  <a:moveTo>
                    <a:pt x="627" y="10"/>
                  </a:moveTo>
                  <a:lnTo>
                    <a:pt x="627" y="0"/>
                  </a:lnTo>
                  <a:lnTo>
                    <a:pt x="637" y="0"/>
                  </a:lnTo>
                  <a:lnTo>
                    <a:pt x="637" y="10"/>
                  </a:lnTo>
                  <a:lnTo>
                    <a:pt x="627" y="10"/>
                  </a:lnTo>
                  <a:close/>
                  <a:moveTo>
                    <a:pt x="608" y="10"/>
                  </a:moveTo>
                  <a:lnTo>
                    <a:pt x="608" y="0"/>
                  </a:lnTo>
                  <a:lnTo>
                    <a:pt x="618" y="0"/>
                  </a:lnTo>
                  <a:lnTo>
                    <a:pt x="618" y="10"/>
                  </a:lnTo>
                  <a:lnTo>
                    <a:pt x="608" y="10"/>
                  </a:lnTo>
                  <a:close/>
                  <a:moveTo>
                    <a:pt x="532" y="10"/>
                  </a:moveTo>
                  <a:lnTo>
                    <a:pt x="532" y="0"/>
                  </a:lnTo>
                  <a:lnTo>
                    <a:pt x="580" y="0"/>
                  </a:lnTo>
                  <a:lnTo>
                    <a:pt x="580" y="10"/>
                  </a:lnTo>
                  <a:lnTo>
                    <a:pt x="532" y="10"/>
                  </a:lnTo>
                  <a:close/>
                  <a:moveTo>
                    <a:pt x="494" y="10"/>
                  </a:moveTo>
                  <a:lnTo>
                    <a:pt x="494" y="0"/>
                  </a:lnTo>
                  <a:lnTo>
                    <a:pt x="503" y="0"/>
                  </a:lnTo>
                  <a:lnTo>
                    <a:pt x="503" y="10"/>
                  </a:lnTo>
                  <a:lnTo>
                    <a:pt x="494" y="10"/>
                  </a:lnTo>
                  <a:close/>
                  <a:moveTo>
                    <a:pt x="475" y="10"/>
                  </a:moveTo>
                  <a:lnTo>
                    <a:pt x="475" y="0"/>
                  </a:lnTo>
                  <a:lnTo>
                    <a:pt x="484" y="0"/>
                  </a:lnTo>
                  <a:lnTo>
                    <a:pt x="484" y="10"/>
                  </a:lnTo>
                  <a:lnTo>
                    <a:pt x="475" y="10"/>
                  </a:lnTo>
                  <a:close/>
                  <a:moveTo>
                    <a:pt x="401" y="10"/>
                  </a:moveTo>
                  <a:lnTo>
                    <a:pt x="401" y="0"/>
                  </a:lnTo>
                  <a:lnTo>
                    <a:pt x="446" y="0"/>
                  </a:lnTo>
                  <a:lnTo>
                    <a:pt x="446" y="10"/>
                  </a:lnTo>
                  <a:lnTo>
                    <a:pt x="401" y="10"/>
                  </a:lnTo>
                  <a:close/>
                  <a:moveTo>
                    <a:pt x="363" y="10"/>
                  </a:moveTo>
                  <a:lnTo>
                    <a:pt x="363" y="0"/>
                  </a:lnTo>
                  <a:lnTo>
                    <a:pt x="373" y="0"/>
                  </a:lnTo>
                  <a:lnTo>
                    <a:pt x="373" y="10"/>
                  </a:lnTo>
                  <a:lnTo>
                    <a:pt x="363" y="10"/>
                  </a:lnTo>
                  <a:close/>
                  <a:moveTo>
                    <a:pt x="344" y="10"/>
                  </a:moveTo>
                  <a:lnTo>
                    <a:pt x="344" y="0"/>
                  </a:lnTo>
                  <a:lnTo>
                    <a:pt x="354" y="0"/>
                  </a:lnTo>
                  <a:lnTo>
                    <a:pt x="354" y="10"/>
                  </a:lnTo>
                  <a:lnTo>
                    <a:pt x="344" y="10"/>
                  </a:lnTo>
                  <a:close/>
                  <a:moveTo>
                    <a:pt x="268" y="10"/>
                  </a:moveTo>
                  <a:lnTo>
                    <a:pt x="268" y="0"/>
                  </a:lnTo>
                  <a:lnTo>
                    <a:pt x="315" y="0"/>
                  </a:lnTo>
                  <a:lnTo>
                    <a:pt x="315" y="10"/>
                  </a:lnTo>
                  <a:lnTo>
                    <a:pt x="268" y="10"/>
                  </a:lnTo>
                  <a:close/>
                  <a:moveTo>
                    <a:pt x="229" y="10"/>
                  </a:moveTo>
                  <a:lnTo>
                    <a:pt x="229" y="0"/>
                  </a:lnTo>
                  <a:lnTo>
                    <a:pt x="239" y="0"/>
                  </a:lnTo>
                  <a:lnTo>
                    <a:pt x="239" y="10"/>
                  </a:lnTo>
                  <a:lnTo>
                    <a:pt x="229" y="10"/>
                  </a:lnTo>
                  <a:close/>
                  <a:moveTo>
                    <a:pt x="210" y="10"/>
                  </a:moveTo>
                  <a:lnTo>
                    <a:pt x="210" y="0"/>
                  </a:lnTo>
                  <a:lnTo>
                    <a:pt x="220" y="0"/>
                  </a:lnTo>
                  <a:lnTo>
                    <a:pt x="220" y="10"/>
                  </a:lnTo>
                  <a:lnTo>
                    <a:pt x="210" y="10"/>
                  </a:lnTo>
                  <a:close/>
                  <a:moveTo>
                    <a:pt x="134" y="10"/>
                  </a:moveTo>
                  <a:lnTo>
                    <a:pt x="134" y="0"/>
                  </a:lnTo>
                  <a:lnTo>
                    <a:pt x="182" y="0"/>
                  </a:lnTo>
                  <a:lnTo>
                    <a:pt x="182" y="10"/>
                  </a:lnTo>
                  <a:lnTo>
                    <a:pt x="134" y="10"/>
                  </a:lnTo>
                  <a:close/>
                  <a:moveTo>
                    <a:pt x="96" y="10"/>
                  </a:moveTo>
                  <a:lnTo>
                    <a:pt x="96" y="0"/>
                  </a:lnTo>
                  <a:lnTo>
                    <a:pt x="105" y="0"/>
                  </a:lnTo>
                  <a:lnTo>
                    <a:pt x="105" y="10"/>
                  </a:lnTo>
                  <a:lnTo>
                    <a:pt x="96" y="10"/>
                  </a:lnTo>
                  <a:close/>
                  <a:moveTo>
                    <a:pt x="77" y="10"/>
                  </a:moveTo>
                  <a:lnTo>
                    <a:pt x="77" y="0"/>
                  </a:lnTo>
                  <a:lnTo>
                    <a:pt x="86" y="0"/>
                  </a:lnTo>
                  <a:lnTo>
                    <a:pt x="86" y="10"/>
                  </a:lnTo>
                  <a:lnTo>
                    <a:pt x="77" y="10"/>
                  </a:lnTo>
                  <a:close/>
                  <a:moveTo>
                    <a:pt x="0" y="1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1061" y="1381"/>
              <a:ext cx="32" cy="6024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0" y="92"/>
                </a:cxn>
                <a:cxn ang="0">
                  <a:pos x="10" y="215"/>
                </a:cxn>
                <a:cxn ang="0">
                  <a:pos x="0" y="225"/>
                </a:cxn>
                <a:cxn ang="0">
                  <a:pos x="10" y="311"/>
                </a:cxn>
                <a:cxn ang="0">
                  <a:pos x="0" y="368"/>
                </a:cxn>
                <a:cxn ang="0">
                  <a:pos x="10" y="396"/>
                </a:cxn>
                <a:cxn ang="0">
                  <a:pos x="10" y="501"/>
                </a:cxn>
                <a:cxn ang="0">
                  <a:pos x="0" y="530"/>
                </a:cxn>
                <a:cxn ang="0">
                  <a:pos x="10" y="615"/>
                </a:cxn>
                <a:cxn ang="0">
                  <a:pos x="0" y="707"/>
                </a:cxn>
                <a:cxn ang="0">
                  <a:pos x="10" y="736"/>
                </a:cxn>
                <a:cxn ang="0">
                  <a:pos x="10" y="841"/>
                </a:cxn>
                <a:cxn ang="0">
                  <a:pos x="0" y="869"/>
                </a:cxn>
                <a:cxn ang="0">
                  <a:pos x="10" y="898"/>
                </a:cxn>
                <a:cxn ang="0">
                  <a:pos x="0" y="1012"/>
                </a:cxn>
                <a:cxn ang="0">
                  <a:pos x="10" y="1021"/>
                </a:cxn>
                <a:cxn ang="0">
                  <a:pos x="10" y="1145"/>
                </a:cxn>
                <a:cxn ang="0">
                  <a:pos x="0" y="1155"/>
                </a:cxn>
                <a:cxn ang="0">
                  <a:pos x="10" y="1240"/>
                </a:cxn>
                <a:cxn ang="0">
                  <a:pos x="0" y="1294"/>
                </a:cxn>
                <a:cxn ang="0">
                  <a:pos x="10" y="1323"/>
                </a:cxn>
                <a:cxn ang="0">
                  <a:pos x="10" y="1428"/>
                </a:cxn>
                <a:cxn ang="0">
                  <a:pos x="0" y="1456"/>
                </a:cxn>
                <a:cxn ang="0">
                  <a:pos x="10" y="1542"/>
                </a:cxn>
                <a:cxn ang="0">
                  <a:pos x="0" y="1637"/>
                </a:cxn>
                <a:cxn ang="0">
                  <a:pos x="10" y="1666"/>
                </a:cxn>
                <a:cxn ang="0">
                  <a:pos x="10" y="1770"/>
                </a:cxn>
                <a:cxn ang="0">
                  <a:pos x="0" y="1799"/>
                </a:cxn>
                <a:cxn ang="0">
                  <a:pos x="10" y="1827"/>
                </a:cxn>
                <a:cxn ang="0">
                  <a:pos x="0" y="1939"/>
                </a:cxn>
                <a:cxn ang="0">
                  <a:pos x="10" y="1948"/>
                </a:cxn>
                <a:cxn ang="0">
                  <a:pos x="10" y="2072"/>
                </a:cxn>
                <a:cxn ang="0">
                  <a:pos x="0" y="2081"/>
                </a:cxn>
                <a:cxn ang="0">
                  <a:pos x="10" y="2167"/>
                </a:cxn>
                <a:cxn ang="0">
                  <a:pos x="0" y="2224"/>
                </a:cxn>
                <a:cxn ang="0">
                  <a:pos x="10" y="2253"/>
                </a:cxn>
                <a:cxn ang="0">
                  <a:pos x="10" y="2357"/>
                </a:cxn>
                <a:cxn ang="0">
                  <a:pos x="0" y="2386"/>
                </a:cxn>
                <a:cxn ang="0">
                  <a:pos x="10" y="2472"/>
                </a:cxn>
                <a:cxn ang="0">
                  <a:pos x="0" y="2564"/>
                </a:cxn>
                <a:cxn ang="0">
                  <a:pos x="10" y="2592"/>
                </a:cxn>
                <a:cxn ang="0">
                  <a:pos x="10" y="2697"/>
                </a:cxn>
                <a:cxn ang="0">
                  <a:pos x="0" y="2726"/>
                </a:cxn>
                <a:cxn ang="0">
                  <a:pos x="10" y="2754"/>
                </a:cxn>
                <a:cxn ang="0">
                  <a:pos x="0" y="2868"/>
                </a:cxn>
                <a:cxn ang="0">
                  <a:pos x="10" y="2878"/>
                </a:cxn>
                <a:cxn ang="0">
                  <a:pos x="10" y="3002"/>
                </a:cxn>
                <a:cxn ang="0">
                  <a:pos x="0" y="3011"/>
                </a:cxn>
                <a:cxn ang="0">
                  <a:pos x="10" y="3097"/>
                </a:cxn>
                <a:cxn ang="0">
                  <a:pos x="0" y="3154"/>
                </a:cxn>
                <a:cxn ang="0">
                  <a:pos x="10" y="3179"/>
                </a:cxn>
                <a:cxn ang="0">
                  <a:pos x="10" y="3284"/>
                </a:cxn>
                <a:cxn ang="0">
                  <a:pos x="0" y="3313"/>
                </a:cxn>
                <a:cxn ang="0">
                  <a:pos x="10" y="3398"/>
                </a:cxn>
                <a:cxn ang="0">
                  <a:pos x="0" y="3494"/>
                </a:cxn>
                <a:cxn ang="0">
                  <a:pos x="10" y="3522"/>
                </a:cxn>
                <a:cxn ang="0">
                  <a:pos x="10" y="3627"/>
                </a:cxn>
                <a:cxn ang="0">
                  <a:pos x="0" y="3655"/>
                </a:cxn>
                <a:cxn ang="0">
                  <a:pos x="10" y="3684"/>
                </a:cxn>
                <a:cxn ang="0">
                  <a:pos x="0" y="3795"/>
                </a:cxn>
                <a:cxn ang="0">
                  <a:pos x="10" y="3805"/>
                </a:cxn>
              </a:cxnLst>
              <a:rect l="0" t="0" r="r" b="b"/>
              <a:pathLst>
                <a:path w="10" h="3890">
                  <a:moveTo>
                    <a:pt x="10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4"/>
                  </a:lnTo>
                  <a:close/>
                  <a:moveTo>
                    <a:pt x="10" y="82"/>
                  </a:moveTo>
                  <a:lnTo>
                    <a:pt x="0" y="82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82"/>
                  </a:lnTo>
                  <a:close/>
                  <a:moveTo>
                    <a:pt x="10" y="101"/>
                  </a:moveTo>
                  <a:lnTo>
                    <a:pt x="0" y="101"/>
                  </a:lnTo>
                  <a:lnTo>
                    <a:pt x="0" y="92"/>
                  </a:lnTo>
                  <a:lnTo>
                    <a:pt x="10" y="92"/>
                  </a:lnTo>
                  <a:lnTo>
                    <a:pt x="10" y="101"/>
                  </a:lnTo>
                  <a:close/>
                  <a:moveTo>
                    <a:pt x="10" y="177"/>
                  </a:moveTo>
                  <a:lnTo>
                    <a:pt x="0" y="177"/>
                  </a:lnTo>
                  <a:lnTo>
                    <a:pt x="0" y="130"/>
                  </a:lnTo>
                  <a:lnTo>
                    <a:pt x="10" y="130"/>
                  </a:lnTo>
                  <a:lnTo>
                    <a:pt x="10" y="177"/>
                  </a:lnTo>
                  <a:close/>
                  <a:moveTo>
                    <a:pt x="10" y="215"/>
                  </a:moveTo>
                  <a:lnTo>
                    <a:pt x="0" y="215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215"/>
                  </a:lnTo>
                  <a:close/>
                  <a:moveTo>
                    <a:pt x="10" y="234"/>
                  </a:moveTo>
                  <a:lnTo>
                    <a:pt x="0" y="234"/>
                  </a:lnTo>
                  <a:lnTo>
                    <a:pt x="0" y="225"/>
                  </a:lnTo>
                  <a:lnTo>
                    <a:pt x="10" y="225"/>
                  </a:lnTo>
                  <a:lnTo>
                    <a:pt x="10" y="234"/>
                  </a:lnTo>
                  <a:close/>
                  <a:moveTo>
                    <a:pt x="10" y="311"/>
                  </a:moveTo>
                  <a:lnTo>
                    <a:pt x="0" y="311"/>
                  </a:lnTo>
                  <a:lnTo>
                    <a:pt x="0" y="263"/>
                  </a:lnTo>
                  <a:lnTo>
                    <a:pt x="10" y="263"/>
                  </a:lnTo>
                  <a:lnTo>
                    <a:pt x="10" y="311"/>
                  </a:lnTo>
                  <a:close/>
                  <a:moveTo>
                    <a:pt x="10" y="349"/>
                  </a:moveTo>
                  <a:lnTo>
                    <a:pt x="0" y="349"/>
                  </a:lnTo>
                  <a:lnTo>
                    <a:pt x="0" y="339"/>
                  </a:lnTo>
                  <a:lnTo>
                    <a:pt x="10" y="339"/>
                  </a:lnTo>
                  <a:lnTo>
                    <a:pt x="10" y="349"/>
                  </a:lnTo>
                  <a:close/>
                  <a:moveTo>
                    <a:pt x="10" y="368"/>
                  </a:moveTo>
                  <a:lnTo>
                    <a:pt x="0" y="368"/>
                  </a:lnTo>
                  <a:lnTo>
                    <a:pt x="0" y="358"/>
                  </a:lnTo>
                  <a:lnTo>
                    <a:pt x="10" y="358"/>
                  </a:lnTo>
                  <a:lnTo>
                    <a:pt x="10" y="368"/>
                  </a:lnTo>
                  <a:close/>
                  <a:moveTo>
                    <a:pt x="10" y="444"/>
                  </a:moveTo>
                  <a:lnTo>
                    <a:pt x="0" y="444"/>
                  </a:lnTo>
                  <a:lnTo>
                    <a:pt x="0" y="396"/>
                  </a:lnTo>
                  <a:lnTo>
                    <a:pt x="10" y="396"/>
                  </a:lnTo>
                  <a:lnTo>
                    <a:pt x="10" y="444"/>
                  </a:lnTo>
                  <a:close/>
                  <a:moveTo>
                    <a:pt x="10" y="482"/>
                  </a:moveTo>
                  <a:lnTo>
                    <a:pt x="0" y="482"/>
                  </a:lnTo>
                  <a:lnTo>
                    <a:pt x="0" y="472"/>
                  </a:lnTo>
                  <a:lnTo>
                    <a:pt x="10" y="472"/>
                  </a:lnTo>
                  <a:lnTo>
                    <a:pt x="10" y="482"/>
                  </a:lnTo>
                  <a:close/>
                  <a:moveTo>
                    <a:pt x="10" y="501"/>
                  </a:moveTo>
                  <a:lnTo>
                    <a:pt x="0" y="501"/>
                  </a:lnTo>
                  <a:lnTo>
                    <a:pt x="0" y="491"/>
                  </a:lnTo>
                  <a:lnTo>
                    <a:pt x="10" y="491"/>
                  </a:lnTo>
                  <a:lnTo>
                    <a:pt x="10" y="501"/>
                  </a:lnTo>
                  <a:close/>
                  <a:moveTo>
                    <a:pt x="10" y="577"/>
                  </a:moveTo>
                  <a:lnTo>
                    <a:pt x="0" y="577"/>
                  </a:lnTo>
                  <a:lnTo>
                    <a:pt x="0" y="530"/>
                  </a:lnTo>
                  <a:lnTo>
                    <a:pt x="10" y="530"/>
                  </a:lnTo>
                  <a:lnTo>
                    <a:pt x="10" y="577"/>
                  </a:lnTo>
                  <a:close/>
                  <a:moveTo>
                    <a:pt x="10" y="615"/>
                  </a:moveTo>
                  <a:lnTo>
                    <a:pt x="0" y="615"/>
                  </a:lnTo>
                  <a:lnTo>
                    <a:pt x="0" y="606"/>
                  </a:lnTo>
                  <a:lnTo>
                    <a:pt x="10" y="606"/>
                  </a:lnTo>
                  <a:lnTo>
                    <a:pt x="10" y="615"/>
                  </a:lnTo>
                  <a:close/>
                  <a:moveTo>
                    <a:pt x="10" y="634"/>
                  </a:moveTo>
                  <a:lnTo>
                    <a:pt x="0" y="634"/>
                  </a:lnTo>
                  <a:lnTo>
                    <a:pt x="0" y="625"/>
                  </a:lnTo>
                  <a:lnTo>
                    <a:pt x="10" y="625"/>
                  </a:lnTo>
                  <a:lnTo>
                    <a:pt x="10" y="634"/>
                  </a:lnTo>
                  <a:close/>
                  <a:moveTo>
                    <a:pt x="10" y="707"/>
                  </a:moveTo>
                  <a:lnTo>
                    <a:pt x="0" y="707"/>
                  </a:lnTo>
                  <a:lnTo>
                    <a:pt x="0" y="660"/>
                  </a:lnTo>
                  <a:lnTo>
                    <a:pt x="10" y="660"/>
                  </a:lnTo>
                  <a:lnTo>
                    <a:pt x="10" y="707"/>
                  </a:lnTo>
                  <a:close/>
                  <a:moveTo>
                    <a:pt x="10" y="745"/>
                  </a:moveTo>
                  <a:lnTo>
                    <a:pt x="0" y="745"/>
                  </a:lnTo>
                  <a:lnTo>
                    <a:pt x="0" y="736"/>
                  </a:lnTo>
                  <a:lnTo>
                    <a:pt x="10" y="736"/>
                  </a:lnTo>
                  <a:lnTo>
                    <a:pt x="10" y="745"/>
                  </a:lnTo>
                  <a:close/>
                  <a:moveTo>
                    <a:pt x="10" y="764"/>
                  </a:moveTo>
                  <a:lnTo>
                    <a:pt x="0" y="764"/>
                  </a:lnTo>
                  <a:lnTo>
                    <a:pt x="0" y="755"/>
                  </a:lnTo>
                  <a:lnTo>
                    <a:pt x="10" y="755"/>
                  </a:lnTo>
                  <a:lnTo>
                    <a:pt x="10" y="764"/>
                  </a:lnTo>
                  <a:close/>
                  <a:moveTo>
                    <a:pt x="10" y="841"/>
                  </a:moveTo>
                  <a:lnTo>
                    <a:pt x="0" y="841"/>
                  </a:lnTo>
                  <a:lnTo>
                    <a:pt x="0" y="793"/>
                  </a:lnTo>
                  <a:lnTo>
                    <a:pt x="10" y="793"/>
                  </a:lnTo>
                  <a:lnTo>
                    <a:pt x="10" y="841"/>
                  </a:lnTo>
                  <a:close/>
                  <a:moveTo>
                    <a:pt x="10" y="879"/>
                  </a:moveTo>
                  <a:lnTo>
                    <a:pt x="0" y="879"/>
                  </a:lnTo>
                  <a:lnTo>
                    <a:pt x="0" y="869"/>
                  </a:lnTo>
                  <a:lnTo>
                    <a:pt x="10" y="869"/>
                  </a:lnTo>
                  <a:lnTo>
                    <a:pt x="10" y="879"/>
                  </a:lnTo>
                  <a:close/>
                  <a:moveTo>
                    <a:pt x="10" y="898"/>
                  </a:moveTo>
                  <a:lnTo>
                    <a:pt x="0" y="898"/>
                  </a:lnTo>
                  <a:lnTo>
                    <a:pt x="0" y="888"/>
                  </a:lnTo>
                  <a:lnTo>
                    <a:pt x="10" y="888"/>
                  </a:lnTo>
                  <a:lnTo>
                    <a:pt x="10" y="898"/>
                  </a:lnTo>
                  <a:close/>
                  <a:moveTo>
                    <a:pt x="10" y="974"/>
                  </a:moveTo>
                  <a:lnTo>
                    <a:pt x="0" y="974"/>
                  </a:lnTo>
                  <a:lnTo>
                    <a:pt x="0" y="926"/>
                  </a:lnTo>
                  <a:lnTo>
                    <a:pt x="10" y="926"/>
                  </a:lnTo>
                  <a:lnTo>
                    <a:pt x="10" y="974"/>
                  </a:lnTo>
                  <a:close/>
                  <a:moveTo>
                    <a:pt x="10" y="1012"/>
                  </a:moveTo>
                  <a:lnTo>
                    <a:pt x="0" y="1012"/>
                  </a:lnTo>
                  <a:lnTo>
                    <a:pt x="0" y="1002"/>
                  </a:lnTo>
                  <a:lnTo>
                    <a:pt x="10" y="1002"/>
                  </a:lnTo>
                  <a:lnTo>
                    <a:pt x="10" y="1012"/>
                  </a:lnTo>
                  <a:close/>
                  <a:moveTo>
                    <a:pt x="10" y="1031"/>
                  </a:moveTo>
                  <a:lnTo>
                    <a:pt x="0" y="1031"/>
                  </a:lnTo>
                  <a:lnTo>
                    <a:pt x="0" y="1021"/>
                  </a:lnTo>
                  <a:lnTo>
                    <a:pt x="10" y="1021"/>
                  </a:lnTo>
                  <a:lnTo>
                    <a:pt x="10" y="1031"/>
                  </a:lnTo>
                  <a:close/>
                  <a:moveTo>
                    <a:pt x="10" y="1107"/>
                  </a:moveTo>
                  <a:lnTo>
                    <a:pt x="0" y="1107"/>
                  </a:lnTo>
                  <a:lnTo>
                    <a:pt x="0" y="1060"/>
                  </a:lnTo>
                  <a:lnTo>
                    <a:pt x="10" y="1060"/>
                  </a:lnTo>
                  <a:lnTo>
                    <a:pt x="10" y="1107"/>
                  </a:lnTo>
                  <a:close/>
                  <a:moveTo>
                    <a:pt x="10" y="1145"/>
                  </a:moveTo>
                  <a:lnTo>
                    <a:pt x="0" y="1145"/>
                  </a:lnTo>
                  <a:lnTo>
                    <a:pt x="0" y="1136"/>
                  </a:lnTo>
                  <a:lnTo>
                    <a:pt x="10" y="1136"/>
                  </a:lnTo>
                  <a:lnTo>
                    <a:pt x="10" y="1145"/>
                  </a:lnTo>
                  <a:close/>
                  <a:moveTo>
                    <a:pt x="10" y="1164"/>
                  </a:moveTo>
                  <a:lnTo>
                    <a:pt x="0" y="1164"/>
                  </a:lnTo>
                  <a:lnTo>
                    <a:pt x="0" y="1155"/>
                  </a:lnTo>
                  <a:lnTo>
                    <a:pt x="10" y="1155"/>
                  </a:lnTo>
                  <a:lnTo>
                    <a:pt x="10" y="1164"/>
                  </a:lnTo>
                  <a:close/>
                  <a:moveTo>
                    <a:pt x="10" y="1240"/>
                  </a:moveTo>
                  <a:lnTo>
                    <a:pt x="0" y="1240"/>
                  </a:lnTo>
                  <a:lnTo>
                    <a:pt x="0" y="1193"/>
                  </a:lnTo>
                  <a:lnTo>
                    <a:pt x="10" y="1193"/>
                  </a:lnTo>
                  <a:lnTo>
                    <a:pt x="10" y="1240"/>
                  </a:lnTo>
                  <a:close/>
                  <a:moveTo>
                    <a:pt x="10" y="1278"/>
                  </a:moveTo>
                  <a:lnTo>
                    <a:pt x="0" y="1278"/>
                  </a:lnTo>
                  <a:lnTo>
                    <a:pt x="0" y="1269"/>
                  </a:lnTo>
                  <a:lnTo>
                    <a:pt x="10" y="1269"/>
                  </a:lnTo>
                  <a:lnTo>
                    <a:pt x="10" y="1278"/>
                  </a:lnTo>
                  <a:close/>
                  <a:moveTo>
                    <a:pt x="10" y="1294"/>
                  </a:moveTo>
                  <a:lnTo>
                    <a:pt x="0" y="1294"/>
                  </a:lnTo>
                  <a:lnTo>
                    <a:pt x="0" y="1285"/>
                  </a:lnTo>
                  <a:lnTo>
                    <a:pt x="10" y="1285"/>
                  </a:lnTo>
                  <a:lnTo>
                    <a:pt x="10" y="1294"/>
                  </a:lnTo>
                  <a:close/>
                  <a:moveTo>
                    <a:pt x="10" y="1371"/>
                  </a:moveTo>
                  <a:lnTo>
                    <a:pt x="0" y="1371"/>
                  </a:lnTo>
                  <a:lnTo>
                    <a:pt x="0" y="1323"/>
                  </a:lnTo>
                  <a:lnTo>
                    <a:pt x="10" y="1323"/>
                  </a:lnTo>
                  <a:lnTo>
                    <a:pt x="10" y="1371"/>
                  </a:lnTo>
                  <a:close/>
                  <a:moveTo>
                    <a:pt x="10" y="1409"/>
                  </a:moveTo>
                  <a:lnTo>
                    <a:pt x="0" y="1409"/>
                  </a:lnTo>
                  <a:lnTo>
                    <a:pt x="0" y="1399"/>
                  </a:lnTo>
                  <a:lnTo>
                    <a:pt x="10" y="1399"/>
                  </a:lnTo>
                  <a:lnTo>
                    <a:pt x="10" y="1409"/>
                  </a:lnTo>
                  <a:close/>
                  <a:moveTo>
                    <a:pt x="10" y="1428"/>
                  </a:moveTo>
                  <a:lnTo>
                    <a:pt x="0" y="1428"/>
                  </a:lnTo>
                  <a:lnTo>
                    <a:pt x="0" y="1418"/>
                  </a:lnTo>
                  <a:lnTo>
                    <a:pt x="10" y="1418"/>
                  </a:lnTo>
                  <a:lnTo>
                    <a:pt x="10" y="1428"/>
                  </a:lnTo>
                  <a:close/>
                  <a:moveTo>
                    <a:pt x="10" y="1504"/>
                  </a:moveTo>
                  <a:lnTo>
                    <a:pt x="0" y="1504"/>
                  </a:lnTo>
                  <a:lnTo>
                    <a:pt x="0" y="1456"/>
                  </a:lnTo>
                  <a:lnTo>
                    <a:pt x="10" y="1456"/>
                  </a:lnTo>
                  <a:lnTo>
                    <a:pt x="10" y="1504"/>
                  </a:lnTo>
                  <a:close/>
                  <a:moveTo>
                    <a:pt x="10" y="1542"/>
                  </a:moveTo>
                  <a:lnTo>
                    <a:pt x="0" y="1542"/>
                  </a:lnTo>
                  <a:lnTo>
                    <a:pt x="0" y="1532"/>
                  </a:lnTo>
                  <a:lnTo>
                    <a:pt x="10" y="1532"/>
                  </a:lnTo>
                  <a:lnTo>
                    <a:pt x="10" y="1542"/>
                  </a:lnTo>
                  <a:close/>
                  <a:moveTo>
                    <a:pt x="10" y="1561"/>
                  </a:moveTo>
                  <a:lnTo>
                    <a:pt x="0" y="1561"/>
                  </a:lnTo>
                  <a:lnTo>
                    <a:pt x="0" y="1551"/>
                  </a:lnTo>
                  <a:lnTo>
                    <a:pt x="10" y="1551"/>
                  </a:lnTo>
                  <a:lnTo>
                    <a:pt x="10" y="1561"/>
                  </a:lnTo>
                  <a:close/>
                  <a:moveTo>
                    <a:pt x="10" y="1637"/>
                  </a:moveTo>
                  <a:lnTo>
                    <a:pt x="0" y="1637"/>
                  </a:lnTo>
                  <a:lnTo>
                    <a:pt x="0" y="1589"/>
                  </a:lnTo>
                  <a:lnTo>
                    <a:pt x="10" y="1589"/>
                  </a:lnTo>
                  <a:lnTo>
                    <a:pt x="10" y="1637"/>
                  </a:lnTo>
                  <a:close/>
                  <a:moveTo>
                    <a:pt x="10" y="1675"/>
                  </a:moveTo>
                  <a:lnTo>
                    <a:pt x="0" y="1675"/>
                  </a:lnTo>
                  <a:lnTo>
                    <a:pt x="0" y="1666"/>
                  </a:lnTo>
                  <a:lnTo>
                    <a:pt x="10" y="1666"/>
                  </a:lnTo>
                  <a:lnTo>
                    <a:pt x="10" y="1675"/>
                  </a:lnTo>
                  <a:close/>
                  <a:moveTo>
                    <a:pt x="10" y="1694"/>
                  </a:moveTo>
                  <a:lnTo>
                    <a:pt x="0" y="1694"/>
                  </a:lnTo>
                  <a:lnTo>
                    <a:pt x="0" y="1685"/>
                  </a:lnTo>
                  <a:lnTo>
                    <a:pt x="10" y="1685"/>
                  </a:lnTo>
                  <a:lnTo>
                    <a:pt x="10" y="1694"/>
                  </a:lnTo>
                  <a:close/>
                  <a:moveTo>
                    <a:pt x="10" y="1770"/>
                  </a:moveTo>
                  <a:lnTo>
                    <a:pt x="0" y="1770"/>
                  </a:lnTo>
                  <a:lnTo>
                    <a:pt x="0" y="1723"/>
                  </a:lnTo>
                  <a:lnTo>
                    <a:pt x="10" y="1723"/>
                  </a:lnTo>
                  <a:lnTo>
                    <a:pt x="10" y="1770"/>
                  </a:lnTo>
                  <a:close/>
                  <a:moveTo>
                    <a:pt x="10" y="1808"/>
                  </a:moveTo>
                  <a:lnTo>
                    <a:pt x="0" y="1808"/>
                  </a:lnTo>
                  <a:lnTo>
                    <a:pt x="0" y="1799"/>
                  </a:lnTo>
                  <a:lnTo>
                    <a:pt x="10" y="1799"/>
                  </a:lnTo>
                  <a:lnTo>
                    <a:pt x="10" y="1808"/>
                  </a:lnTo>
                  <a:close/>
                  <a:moveTo>
                    <a:pt x="10" y="1827"/>
                  </a:moveTo>
                  <a:lnTo>
                    <a:pt x="0" y="1827"/>
                  </a:lnTo>
                  <a:lnTo>
                    <a:pt x="0" y="1818"/>
                  </a:lnTo>
                  <a:lnTo>
                    <a:pt x="10" y="1818"/>
                  </a:lnTo>
                  <a:lnTo>
                    <a:pt x="10" y="1827"/>
                  </a:lnTo>
                  <a:close/>
                  <a:moveTo>
                    <a:pt x="10" y="1904"/>
                  </a:moveTo>
                  <a:lnTo>
                    <a:pt x="0" y="1904"/>
                  </a:lnTo>
                  <a:lnTo>
                    <a:pt x="0" y="1856"/>
                  </a:lnTo>
                  <a:lnTo>
                    <a:pt x="10" y="1856"/>
                  </a:lnTo>
                  <a:lnTo>
                    <a:pt x="10" y="1904"/>
                  </a:lnTo>
                  <a:close/>
                  <a:moveTo>
                    <a:pt x="10" y="1939"/>
                  </a:moveTo>
                  <a:lnTo>
                    <a:pt x="0" y="1939"/>
                  </a:lnTo>
                  <a:lnTo>
                    <a:pt x="0" y="1929"/>
                  </a:lnTo>
                  <a:lnTo>
                    <a:pt x="10" y="1929"/>
                  </a:lnTo>
                  <a:lnTo>
                    <a:pt x="10" y="1939"/>
                  </a:lnTo>
                  <a:close/>
                  <a:moveTo>
                    <a:pt x="10" y="1958"/>
                  </a:moveTo>
                  <a:lnTo>
                    <a:pt x="0" y="1958"/>
                  </a:lnTo>
                  <a:lnTo>
                    <a:pt x="0" y="1948"/>
                  </a:lnTo>
                  <a:lnTo>
                    <a:pt x="10" y="1948"/>
                  </a:lnTo>
                  <a:lnTo>
                    <a:pt x="10" y="1958"/>
                  </a:lnTo>
                  <a:close/>
                  <a:moveTo>
                    <a:pt x="10" y="2034"/>
                  </a:moveTo>
                  <a:lnTo>
                    <a:pt x="0" y="2034"/>
                  </a:lnTo>
                  <a:lnTo>
                    <a:pt x="0" y="1986"/>
                  </a:lnTo>
                  <a:lnTo>
                    <a:pt x="10" y="1986"/>
                  </a:lnTo>
                  <a:lnTo>
                    <a:pt x="10" y="2034"/>
                  </a:lnTo>
                  <a:close/>
                  <a:moveTo>
                    <a:pt x="10" y="2072"/>
                  </a:moveTo>
                  <a:lnTo>
                    <a:pt x="0" y="2072"/>
                  </a:lnTo>
                  <a:lnTo>
                    <a:pt x="0" y="2062"/>
                  </a:lnTo>
                  <a:lnTo>
                    <a:pt x="10" y="2062"/>
                  </a:lnTo>
                  <a:lnTo>
                    <a:pt x="10" y="2072"/>
                  </a:lnTo>
                  <a:close/>
                  <a:moveTo>
                    <a:pt x="10" y="2091"/>
                  </a:moveTo>
                  <a:lnTo>
                    <a:pt x="0" y="2091"/>
                  </a:lnTo>
                  <a:lnTo>
                    <a:pt x="0" y="2081"/>
                  </a:lnTo>
                  <a:lnTo>
                    <a:pt x="10" y="2081"/>
                  </a:lnTo>
                  <a:lnTo>
                    <a:pt x="10" y="2091"/>
                  </a:lnTo>
                  <a:close/>
                  <a:moveTo>
                    <a:pt x="10" y="2167"/>
                  </a:moveTo>
                  <a:lnTo>
                    <a:pt x="0" y="2167"/>
                  </a:lnTo>
                  <a:lnTo>
                    <a:pt x="0" y="2119"/>
                  </a:lnTo>
                  <a:lnTo>
                    <a:pt x="10" y="2119"/>
                  </a:lnTo>
                  <a:lnTo>
                    <a:pt x="10" y="2167"/>
                  </a:lnTo>
                  <a:close/>
                  <a:moveTo>
                    <a:pt x="10" y="2205"/>
                  </a:moveTo>
                  <a:lnTo>
                    <a:pt x="0" y="2205"/>
                  </a:lnTo>
                  <a:lnTo>
                    <a:pt x="0" y="2196"/>
                  </a:lnTo>
                  <a:lnTo>
                    <a:pt x="10" y="2196"/>
                  </a:lnTo>
                  <a:lnTo>
                    <a:pt x="10" y="2205"/>
                  </a:lnTo>
                  <a:close/>
                  <a:moveTo>
                    <a:pt x="10" y="2224"/>
                  </a:moveTo>
                  <a:lnTo>
                    <a:pt x="0" y="2224"/>
                  </a:lnTo>
                  <a:lnTo>
                    <a:pt x="0" y="2215"/>
                  </a:lnTo>
                  <a:lnTo>
                    <a:pt x="10" y="2215"/>
                  </a:lnTo>
                  <a:lnTo>
                    <a:pt x="10" y="2224"/>
                  </a:lnTo>
                  <a:close/>
                  <a:moveTo>
                    <a:pt x="10" y="2300"/>
                  </a:moveTo>
                  <a:lnTo>
                    <a:pt x="0" y="2300"/>
                  </a:lnTo>
                  <a:lnTo>
                    <a:pt x="0" y="2253"/>
                  </a:lnTo>
                  <a:lnTo>
                    <a:pt x="10" y="2253"/>
                  </a:lnTo>
                  <a:lnTo>
                    <a:pt x="10" y="2300"/>
                  </a:lnTo>
                  <a:close/>
                  <a:moveTo>
                    <a:pt x="10" y="2338"/>
                  </a:moveTo>
                  <a:lnTo>
                    <a:pt x="0" y="2338"/>
                  </a:lnTo>
                  <a:lnTo>
                    <a:pt x="0" y="2329"/>
                  </a:lnTo>
                  <a:lnTo>
                    <a:pt x="10" y="2329"/>
                  </a:lnTo>
                  <a:lnTo>
                    <a:pt x="10" y="2338"/>
                  </a:lnTo>
                  <a:close/>
                  <a:moveTo>
                    <a:pt x="10" y="2357"/>
                  </a:moveTo>
                  <a:lnTo>
                    <a:pt x="0" y="2357"/>
                  </a:lnTo>
                  <a:lnTo>
                    <a:pt x="0" y="2348"/>
                  </a:lnTo>
                  <a:lnTo>
                    <a:pt x="10" y="2348"/>
                  </a:lnTo>
                  <a:lnTo>
                    <a:pt x="10" y="2357"/>
                  </a:lnTo>
                  <a:close/>
                  <a:moveTo>
                    <a:pt x="10" y="2434"/>
                  </a:moveTo>
                  <a:lnTo>
                    <a:pt x="0" y="2434"/>
                  </a:lnTo>
                  <a:lnTo>
                    <a:pt x="0" y="2386"/>
                  </a:lnTo>
                  <a:lnTo>
                    <a:pt x="10" y="2386"/>
                  </a:lnTo>
                  <a:lnTo>
                    <a:pt x="10" y="2434"/>
                  </a:lnTo>
                  <a:close/>
                  <a:moveTo>
                    <a:pt x="10" y="2472"/>
                  </a:moveTo>
                  <a:lnTo>
                    <a:pt x="0" y="2472"/>
                  </a:lnTo>
                  <a:lnTo>
                    <a:pt x="0" y="2462"/>
                  </a:lnTo>
                  <a:lnTo>
                    <a:pt x="10" y="2462"/>
                  </a:lnTo>
                  <a:lnTo>
                    <a:pt x="10" y="2472"/>
                  </a:lnTo>
                  <a:close/>
                  <a:moveTo>
                    <a:pt x="10" y="2491"/>
                  </a:moveTo>
                  <a:lnTo>
                    <a:pt x="0" y="2491"/>
                  </a:lnTo>
                  <a:lnTo>
                    <a:pt x="0" y="2481"/>
                  </a:lnTo>
                  <a:lnTo>
                    <a:pt x="10" y="2481"/>
                  </a:lnTo>
                  <a:lnTo>
                    <a:pt x="10" y="2491"/>
                  </a:lnTo>
                  <a:close/>
                  <a:moveTo>
                    <a:pt x="10" y="2564"/>
                  </a:moveTo>
                  <a:lnTo>
                    <a:pt x="0" y="2564"/>
                  </a:lnTo>
                  <a:lnTo>
                    <a:pt x="0" y="2519"/>
                  </a:lnTo>
                  <a:lnTo>
                    <a:pt x="10" y="2519"/>
                  </a:lnTo>
                  <a:lnTo>
                    <a:pt x="10" y="2564"/>
                  </a:lnTo>
                  <a:close/>
                  <a:moveTo>
                    <a:pt x="10" y="2602"/>
                  </a:moveTo>
                  <a:lnTo>
                    <a:pt x="0" y="2602"/>
                  </a:lnTo>
                  <a:lnTo>
                    <a:pt x="0" y="2592"/>
                  </a:lnTo>
                  <a:lnTo>
                    <a:pt x="10" y="2592"/>
                  </a:lnTo>
                  <a:lnTo>
                    <a:pt x="10" y="2602"/>
                  </a:lnTo>
                  <a:close/>
                  <a:moveTo>
                    <a:pt x="10" y="2621"/>
                  </a:moveTo>
                  <a:lnTo>
                    <a:pt x="0" y="2621"/>
                  </a:lnTo>
                  <a:lnTo>
                    <a:pt x="0" y="2611"/>
                  </a:lnTo>
                  <a:lnTo>
                    <a:pt x="10" y="2611"/>
                  </a:lnTo>
                  <a:lnTo>
                    <a:pt x="10" y="2621"/>
                  </a:lnTo>
                  <a:close/>
                  <a:moveTo>
                    <a:pt x="10" y="2697"/>
                  </a:moveTo>
                  <a:lnTo>
                    <a:pt x="0" y="2697"/>
                  </a:lnTo>
                  <a:lnTo>
                    <a:pt x="0" y="2649"/>
                  </a:lnTo>
                  <a:lnTo>
                    <a:pt x="10" y="2649"/>
                  </a:lnTo>
                  <a:lnTo>
                    <a:pt x="10" y="2697"/>
                  </a:lnTo>
                  <a:close/>
                  <a:moveTo>
                    <a:pt x="10" y="2735"/>
                  </a:moveTo>
                  <a:lnTo>
                    <a:pt x="0" y="2735"/>
                  </a:lnTo>
                  <a:lnTo>
                    <a:pt x="0" y="2726"/>
                  </a:lnTo>
                  <a:lnTo>
                    <a:pt x="10" y="2726"/>
                  </a:lnTo>
                  <a:lnTo>
                    <a:pt x="10" y="2735"/>
                  </a:lnTo>
                  <a:close/>
                  <a:moveTo>
                    <a:pt x="10" y="2754"/>
                  </a:moveTo>
                  <a:lnTo>
                    <a:pt x="0" y="2754"/>
                  </a:lnTo>
                  <a:lnTo>
                    <a:pt x="0" y="2745"/>
                  </a:lnTo>
                  <a:lnTo>
                    <a:pt x="10" y="2745"/>
                  </a:lnTo>
                  <a:lnTo>
                    <a:pt x="10" y="2754"/>
                  </a:lnTo>
                  <a:close/>
                  <a:moveTo>
                    <a:pt x="10" y="2830"/>
                  </a:moveTo>
                  <a:lnTo>
                    <a:pt x="0" y="2830"/>
                  </a:lnTo>
                  <a:lnTo>
                    <a:pt x="0" y="2783"/>
                  </a:lnTo>
                  <a:lnTo>
                    <a:pt x="10" y="2783"/>
                  </a:lnTo>
                  <a:lnTo>
                    <a:pt x="10" y="2830"/>
                  </a:lnTo>
                  <a:close/>
                  <a:moveTo>
                    <a:pt x="10" y="2868"/>
                  </a:moveTo>
                  <a:lnTo>
                    <a:pt x="0" y="2868"/>
                  </a:lnTo>
                  <a:lnTo>
                    <a:pt x="0" y="2859"/>
                  </a:lnTo>
                  <a:lnTo>
                    <a:pt x="10" y="2859"/>
                  </a:lnTo>
                  <a:lnTo>
                    <a:pt x="10" y="2868"/>
                  </a:lnTo>
                  <a:close/>
                  <a:moveTo>
                    <a:pt x="10" y="2887"/>
                  </a:moveTo>
                  <a:lnTo>
                    <a:pt x="0" y="2887"/>
                  </a:lnTo>
                  <a:lnTo>
                    <a:pt x="0" y="2878"/>
                  </a:lnTo>
                  <a:lnTo>
                    <a:pt x="10" y="2878"/>
                  </a:lnTo>
                  <a:lnTo>
                    <a:pt x="10" y="2887"/>
                  </a:lnTo>
                  <a:close/>
                  <a:moveTo>
                    <a:pt x="10" y="2964"/>
                  </a:moveTo>
                  <a:lnTo>
                    <a:pt x="0" y="2964"/>
                  </a:lnTo>
                  <a:lnTo>
                    <a:pt x="0" y="2916"/>
                  </a:lnTo>
                  <a:lnTo>
                    <a:pt x="10" y="2916"/>
                  </a:lnTo>
                  <a:lnTo>
                    <a:pt x="10" y="2964"/>
                  </a:lnTo>
                  <a:close/>
                  <a:moveTo>
                    <a:pt x="10" y="3002"/>
                  </a:moveTo>
                  <a:lnTo>
                    <a:pt x="0" y="3002"/>
                  </a:lnTo>
                  <a:lnTo>
                    <a:pt x="0" y="2992"/>
                  </a:lnTo>
                  <a:lnTo>
                    <a:pt x="10" y="2992"/>
                  </a:lnTo>
                  <a:lnTo>
                    <a:pt x="10" y="3002"/>
                  </a:lnTo>
                  <a:close/>
                  <a:moveTo>
                    <a:pt x="10" y="3021"/>
                  </a:moveTo>
                  <a:lnTo>
                    <a:pt x="0" y="3021"/>
                  </a:lnTo>
                  <a:lnTo>
                    <a:pt x="0" y="3011"/>
                  </a:lnTo>
                  <a:lnTo>
                    <a:pt x="10" y="3011"/>
                  </a:lnTo>
                  <a:lnTo>
                    <a:pt x="10" y="3021"/>
                  </a:lnTo>
                  <a:close/>
                  <a:moveTo>
                    <a:pt x="10" y="3097"/>
                  </a:moveTo>
                  <a:lnTo>
                    <a:pt x="0" y="3097"/>
                  </a:lnTo>
                  <a:lnTo>
                    <a:pt x="0" y="3049"/>
                  </a:lnTo>
                  <a:lnTo>
                    <a:pt x="10" y="3049"/>
                  </a:lnTo>
                  <a:lnTo>
                    <a:pt x="10" y="3097"/>
                  </a:lnTo>
                  <a:close/>
                  <a:moveTo>
                    <a:pt x="10" y="3135"/>
                  </a:moveTo>
                  <a:lnTo>
                    <a:pt x="0" y="3135"/>
                  </a:lnTo>
                  <a:lnTo>
                    <a:pt x="0" y="3125"/>
                  </a:lnTo>
                  <a:lnTo>
                    <a:pt x="10" y="3125"/>
                  </a:lnTo>
                  <a:lnTo>
                    <a:pt x="10" y="3135"/>
                  </a:lnTo>
                  <a:close/>
                  <a:moveTo>
                    <a:pt x="10" y="3154"/>
                  </a:moveTo>
                  <a:lnTo>
                    <a:pt x="0" y="3154"/>
                  </a:lnTo>
                  <a:lnTo>
                    <a:pt x="0" y="3144"/>
                  </a:lnTo>
                  <a:lnTo>
                    <a:pt x="10" y="3144"/>
                  </a:lnTo>
                  <a:lnTo>
                    <a:pt x="10" y="3154"/>
                  </a:lnTo>
                  <a:close/>
                  <a:moveTo>
                    <a:pt x="10" y="3227"/>
                  </a:moveTo>
                  <a:lnTo>
                    <a:pt x="0" y="3227"/>
                  </a:lnTo>
                  <a:lnTo>
                    <a:pt x="0" y="3179"/>
                  </a:lnTo>
                  <a:lnTo>
                    <a:pt x="10" y="3179"/>
                  </a:lnTo>
                  <a:lnTo>
                    <a:pt x="10" y="3227"/>
                  </a:lnTo>
                  <a:close/>
                  <a:moveTo>
                    <a:pt x="10" y="3265"/>
                  </a:moveTo>
                  <a:lnTo>
                    <a:pt x="0" y="3265"/>
                  </a:lnTo>
                  <a:lnTo>
                    <a:pt x="0" y="3256"/>
                  </a:lnTo>
                  <a:lnTo>
                    <a:pt x="10" y="3256"/>
                  </a:lnTo>
                  <a:lnTo>
                    <a:pt x="10" y="3265"/>
                  </a:lnTo>
                  <a:close/>
                  <a:moveTo>
                    <a:pt x="10" y="3284"/>
                  </a:moveTo>
                  <a:lnTo>
                    <a:pt x="0" y="3284"/>
                  </a:lnTo>
                  <a:lnTo>
                    <a:pt x="0" y="3275"/>
                  </a:lnTo>
                  <a:lnTo>
                    <a:pt x="10" y="3275"/>
                  </a:lnTo>
                  <a:lnTo>
                    <a:pt x="10" y="3284"/>
                  </a:lnTo>
                  <a:close/>
                  <a:moveTo>
                    <a:pt x="10" y="3360"/>
                  </a:moveTo>
                  <a:lnTo>
                    <a:pt x="0" y="3360"/>
                  </a:lnTo>
                  <a:lnTo>
                    <a:pt x="0" y="3313"/>
                  </a:lnTo>
                  <a:lnTo>
                    <a:pt x="10" y="3313"/>
                  </a:lnTo>
                  <a:lnTo>
                    <a:pt x="10" y="3360"/>
                  </a:lnTo>
                  <a:close/>
                  <a:moveTo>
                    <a:pt x="10" y="3398"/>
                  </a:moveTo>
                  <a:lnTo>
                    <a:pt x="0" y="3398"/>
                  </a:lnTo>
                  <a:lnTo>
                    <a:pt x="0" y="3389"/>
                  </a:lnTo>
                  <a:lnTo>
                    <a:pt x="10" y="3389"/>
                  </a:lnTo>
                  <a:lnTo>
                    <a:pt x="10" y="3398"/>
                  </a:lnTo>
                  <a:close/>
                  <a:moveTo>
                    <a:pt x="10" y="3417"/>
                  </a:moveTo>
                  <a:lnTo>
                    <a:pt x="0" y="3417"/>
                  </a:lnTo>
                  <a:lnTo>
                    <a:pt x="0" y="3408"/>
                  </a:lnTo>
                  <a:lnTo>
                    <a:pt x="10" y="3408"/>
                  </a:lnTo>
                  <a:lnTo>
                    <a:pt x="10" y="3417"/>
                  </a:lnTo>
                  <a:close/>
                  <a:moveTo>
                    <a:pt x="10" y="3494"/>
                  </a:moveTo>
                  <a:lnTo>
                    <a:pt x="0" y="3494"/>
                  </a:lnTo>
                  <a:lnTo>
                    <a:pt x="0" y="3446"/>
                  </a:lnTo>
                  <a:lnTo>
                    <a:pt x="10" y="3446"/>
                  </a:lnTo>
                  <a:lnTo>
                    <a:pt x="10" y="3494"/>
                  </a:lnTo>
                  <a:close/>
                  <a:moveTo>
                    <a:pt x="10" y="3532"/>
                  </a:moveTo>
                  <a:lnTo>
                    <a:pt x="0" y="3532"/>
                  </a:lnTo>
                  <a:lnTo>
                    <a:pt x="0" y="3522"/>
                  </a:lnTo>
                  <a:lnTo>
                    <a:pt x="10" y="3522"/>
                  </a:lnTo>
                  <a:lnTo>
                    <a:pt x="10" y="3532"/>
                  </a:lnTo>
                  <a:close/>
                  <a:moveTo>
                    <a:pt x="10" y="3551"/>
                  </a:moveTo>
                  <a:lnTo>
                    <a:pt x="0" y="3551"/>
                  </a:lnTo>
                  <a:lnTo>
                    <a:pt x="0" y="3541"/>
                  </a:lnTo>
                  <a:lnTo>
                    <a:pt x="10" y="3541"/>
                  </a:lnTo>
                  <a:lnTo>
                    <a:pt x="10" y="3551"/>
                  </a:lnTo>
                  <a:close/>
                  <a:moveTo>
                    <a:pt x="10" y="3627"/>
                  </a:moveTo>
                  <a:lnTo>
                    <a:pt x="0" y="3627"/>
                  </a:lnTo>
                  <a:lnTo>
                    <a:pt x="0" y="3579"/>
                  </a:lnTo>
                  <a:lnTo>
                    <a:pt x="10" y="3579"/>
                  </a:lnTo>
                  <a:lnTo>
                    <a:pt x="10" y="3627"/>
                  </a:lnTo>
                  <a:close/>
                  <a:moveTo>
                    <a:pt x="10" y="3665"/>
                  </a:moveTo>
                  <a:lnTo>
                    <a:pt x="0" y="3665"/>
                  </a:lnTo>
                  <a:lnTo>
                    <a:pt x="0" y="3655"/>
                  </a:lnTo>
                  <a:lnTo>
                    <a:pt x="10" y="3655"/>
                  </a:lnTo>
                  <a:lnTo>
                    <a:pt x="10" y="3665"/>
                  </a:lnTo>
                  <a:close/>
                  <a:moveTo>
                    <a:pt x="10" y="3684"/>
                  </a:moveTo>
                  <a:lnTo>
                    <a:pt x="0" y="3684"/>
                  </a:lnTo>
                  <a:lnTo>
                    <a:pt x="0" y="3674"/>
                  </a:lnTo>
                  <a:lnTo>
                    <a:pt x="10" y="3674"/>
                  </a:lnTo>
                  <a:lnTo>
                    <a:pt x="10" y="3684"/>
                  </a:lnTo>
                  <a:close/>
                  <a:moveTo>
                    <a:pt x="10" y="3760"/>
                  </a:moveTo>
                  <a:lnTo>
                    <a:pt x="0" y="3760"/>
                  </a:lnTo>
                  <a:lnTo>
                    <a:pt x="0" y="3713"/>
                  </a:lnTo>
                  <a:lnTo>
                    <a:pt x="10" y="3713"/>
                  </a:lnTo>
                  <a:lnTo>
                    <a:pt x="10" y="3760"/>
                  </a:lnTo>
                  <a:close/>
                  <a:moveTo>
                    <a:pt x="10" y="3795"/>
                  </a:moveTo>
                  <a:lnTo>
                    <a:pt x="0" y="3795"/>
                  </a:lnTo>
                  <a:lnTo>
                    <a:pt x="0" y="3789"/>
                  </a:lnTo>
                  <a:lnTo>
                    <a:pt x="10" y="3789"/>
                  </a:lnTo>
                  <a:lnTo>
                    <a:pt x="10" y="3795"/>
                  </a:lnTo>
                  <a:close/>
                  <a:moveTo>
                    <a:pt x="10" y="3814"/>
                  </a:moveTo>
                  <a:lnTo>
                    <a:pt x="0" y="3814"/>
                  </a:lnTo>
                  <a:lnTo>
                    <a:pt x="0" y="3805"/>
                  </a:lnTo>
                  <a:lnTo>
                    <a:pt x="10" y="3805"/>
                  </a:lnTo>
                  <a:lnTo>
                    <a:pt x="10" y="3814"/>
                  </a:lnTo>
                  <a:close/>
                  <a:moveTo>
                    <a:pt x="10" y="3890"/>
                  </a:moveTo>
                  <a:lnTo>
                    <a:pt x="0" y="3890"/>
                  </a:lnTo>
                  <a:lnTo>
                    <a:pt x="0" y="3843"/>
                  </a:lnTo>
                  <a:lnTo>
                    <a:pt x="10" y="3843"/>
                  </a:lnTo>
                  <a:lnTo>
                    <a:pt x="10" y="389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11393" y="1381"/>
              <a:ext cx="38" cy="6015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9" y="95"/>
                </a:cxn>
                <a:cxn ang="0">
                  <a:pos x="9" y="219"/>
                </a:cxn>
                <a:cxn ang="0">
                  <a:pos x="0" y="228"/>
                </a:cxn>
                <a:cxn ang="0">
                  <a:pos x="9" y="314"/>
                </a:cxn>
                <a:cxn ang="0">
                  <a:pos x="0" y="371"/>
                </a:cxn>
                <a:cxn ang="0">
                  <a:pos x="9" y="396"/>
                </a:cxn>
                <a:cxn ang="0">
                  <a:pos x="9" y="501"/>
                </a:cxn>
                <a:cxn ang="0">
                  <a:pos x="0" y="530"/>
                </a:cxn>
                <a:cxn ang="0">
                  <a:pos x="9" y="615"/>
                </a:cxn>
                <a:cxn ang="0">
                  <a:pos x="3" y="710"/>
                </a:cxn>
                <a:cxn ang="0">
                  <a:pos x="9" y="739"/>
                </a:cxn>
                <a:cxn ang="0">
                  <a:pos x="12" y="844"/>
                </a:cxn>
                <a:cxn ang="0">
                  <a:pos x="3" y="872"/>
                </a:cxn>
                <a:cxn ang="0">
                  <a:pos x="12" y="901"/>
                </a:cxn>
                <a:cxn ang="0">
                  <a:pos x="3" y="1015"/>
                </a:cxn>
                <a:cxn ang="0">
                  <a:pos x="12" y="1025"/>
                </a:cxn>
                <a:cxn ang="0">
                  <a:pos x="12" y="1145"/>
                </a:cxn>
                <a:cxn ang="0">
                  <a:pos x="3" y="1155"/>
                </a:cxn>
                <a:cxn ang="0">
                  <a:pos x="12" y="1240"/>
                </a:cxn>
                <a:cxn ang="0">
                  <a:pos x="3" y="1298"/>
                </a:cxn>
                <a:cxn ang="0">
                  <a:pos x="12" y="1326"/>
                </a:cxn>
                <a:cxn ang="0">
                  <a:pos x="12" y="1431"/>
                </a:cxn>
                <a:cxn ang="0">
                  <a:pos x="3" y="1459"/>
                </a:cxn>
                <a:cxn ang="0">
                  <a:pos x="12" y="1545"/>
                </a:cxn>
                <a:cxn ang="0">
                  <a:pos x="3" y="1640"/>
                </a:cxn>
                <a:cxn ang="0">
                  <a:pos x="12" y="1666"/>
                </a:cxn>
                <a:cxn ang="0">
                  <a:pos x="12" y="1770"/>
                </a:cxn>
                <a:cxn ang="0">
                  <a:pos x="3" y="1799"/>
                </a:cxn>
                <a:cxn ang="0">
                  <a:pos x="12" y="1827"/>
                </a:cxn>
                <a:cxn ang="0">
                  <a:pos x="3" y="1942"/>
                </a:cxn>
                <a:cxn ang="0">
                  <a:pos x="12" y="1951"/>
                </a:cxn>
                <a:cxn ang="0">
                  <a:pos x="12" y="2075"/>
                </a:cxn>
                <a:cxn ang="0">
                  <a:pos x="3" y="2085"/>
                </a:cxn>
                <a:cxn ang="0">
                  <a:pos x="12" y="2170"/>
                </a:cxn>
                <a:cxn ang="0">
                  <a:pos x="3" y="2227"/>
                </a:cxn>
                <a:cxn ang="0">
                  <a:pos x="12" y="2256"/>
                </a:cxn>
                <a:cxn ang="0">
                  <a:pos x="12" y="2357"/>
                </a:cxn>
                <a:cxn ang="0">
                  <a:pos x="3" y="2386"/>
                </a:cxn>
                <a:cxn ang="0">
                  <a:pos x="12" y="2472"/>
                </a:cxn>
                <a:cxn ang="0">
                  <a:pos x="3" y="2567"/>
                </a:cxn>
                <a:cxn ang="0">
                  <a:pos x="12" y="2595"/>
                </a:cxn>
                <a:cxn ang="0">
                  <a:pos x="12" y="2700"/>
                </a:cxn>
                <a:cxn ang="0">
                  <a:pos x="3" y="2729"/>
                </a:cxn>
                <a:cxn ang="0">
                  <a:pos x="12" y="2757"/>
                </a:cxn>
                <a:cxn ang="0">
                  <a:pos x="3" y="2872"/>
                </a:cxn>
                <a:cxn ang="0">
                  <a:pos x="12" y="2881"/>
                </a:cxn>
                <a:cxn ang="0">
                  <a:pos x="12" y="3002"/>
                </a:cxn>
                <a:cxn ang="0">
                  <a:pos x="3" y="3011"/>
                </a:cxn>
                <a:cxn ang="0">
                  <a:pos x="12" y="3097"/>
                </a:cxn>
                <a:cxn ang="0">
                  <a:pos x="3" y="3154"/>
                </a:cxn>
                <a:cxn ang="0">
                  <a:pos x="12" y="3183"/>
                </a:cxn>
                <a:cxn ang="0">
                  <a:pos x="12" y="3287"/>
                </a:cxn>
                <a:cxn ang="0">
                  <a:pos x="3" y="3316"/>
                </a:cxn>
                <a:cxn ang="0">
                  <a:pos x="12" y="3402"/>
                </a:cxn>
                <a:cxn ang="0">
                  <a:pos x="3" y="3497"/>
                </a:cxn>
                <a:cxn ang="0">
                  <a:pos x="12" y="3525"/>
                </a:cxn>
                <a:cxn ang="0">
                  <a:pos x="12" y="3627"/>
                </a:cxn>
                <a:cxn ang="0">
                  <a:pos x="3" y="3655"/>
                </a:cxn>
                <a:cxn ang="0">
                  <a:pos x="12" y="3684"/>
                </a:cxn>
                <a:cxn ang="0">
                  <a:pos x="3" y="3798"/>
                </a:cxn>
                <a:cxn ang="0">
                  <a:pos x="12" y="3808"/>
                </a:cxn>
              </a:cxnLst>
              <a:rect l="0" t="0" r="r" b="b"/>
              <a:pathLst>
                <a:path w="12" h="3884">
                  <a:moveTo>
                    <a:pt x="9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47"/>
                  </a:lnTo>
                  <a:close/>
                  <a:moveTo>
                    <a:pt x="9" y="85"/>
                  </a:moveTo>
                  <a:lnTo>
                    <a:pt x="0" y="85"/>
                  </a:lnTo>
                  <a:lnTo>
                    <a:pt x="0" y="76"/>
                  </a:lnTo>
                  <a:lnTo>
                    <a:pt x="9" y="76"/>
                  </a:lnTo>
                  <a:lnTo>
                    <a:pt x="9" y="85"/>
                  </a:lnTo>
                  <a:close/>
                  <a:moveTo>
                    <a:pt x="9" y="104"/>
                  </a:moveTo>
                  <a:lnTo>
                    <a:pt x="0" y="104"/>
                  </a:lnTo>
                  <a:lnTo>
                    <a:pt x="0" y="95"/>
                  </a:lnTo>
                  <a:lnTo>
                    <a:pt x="9" y="95"/>
                  </a:lnTo>
                  <a:lnTo>
                    <a:pt x="9" y="104"/>
                  </a:lnTo>
                  <a:close/>
                  <a:moveTo>
                    <a:pt x="9" y="180"/>
                  </a:moveTo>
                  <a:lnTo>
                    <a:pt x="0" y="180"/>
                  </a:lnTo>
                  <a:lnTo>
                    <a:pt x="0" y="133"/>
                  </a:lnTo>
                  <a:lnTo>
                    <a:pt x="9" y="133"/>
                  </a:lnTo>
                  <a:lnTo>
                    <a:pt x="9" y="180"/>
                  </a:lnTo>
                  <a:close/>
                  <a:moveTo>
                    <a:pt x="9" y="219"/>
                  </a:moveTo>
                  <a:lnTo>
                    <a:pt x="0" y="219"/>
                  </a:lnTo>
                  <a:lnTo>
                    <a:pt x="0" y="209"/>
                  </a:lnTo>
                  <a:lnTo>
                    <a:pt x="9" y="209"/>
                  </a:lnTo>
                  <a:lnTo>
                    <a:pt x="9" y="219"/>
                  </a:lnTo>
                  <a:close/>
                  <a:moveTo>
                    <a:pt x="9" y="238"/>
                  </a:moveTo>
                  <a:lnTo>
                    <a:pt x="0" y="238"/>
                  </a:lnTo>
                  <a:lnTo>
                    <a:pt x="0" y="228"/>
                  </a:lnTo>
                  <a:lnTo>
                    <a:pt x="9" y="228"/>
                  </a:lnTo>
                  <a:lnTo>
                    <a:pt x="9" y="238"/>
                  </a:lnTo>
                  <a:close/>
                  <a:moveTo>
                    <a:pt x="9" y="314"/>
                  </a:moveTo>
                  <a:lnTo>
                    <a:pt x="0" y="314"/>
                  </a:lnTo>
                  <a:lnTo>
                    <a:pt x="0" y="266"/>
                  </a:lnTo>
                  <a:lnTo>
                    <a:pt x="9" y="266"/>
                  </a:lnTo>
                  <a:lnTo>
                    <a:pt x="9" y="314"/>
                  </a:lnTo>
                  <a:close/>
                  <a:moveTo>
                    <a:pt x="9" y="352"/>
                  </a:moveTo>
                  <a:lnTo>
                    <a:pt x="0" y="352"/>
                  </a:lnTo>
                  <a:lnTo>
                    <a:pt x="0" y="342"/>
                  </a:lnTo>
                  <a:lnTo>
                    <a:pt x="9" y="342"/>
                  </a:lnTo>
                  <a:lnTo>
                    <a:pt x="9" y="352"/>
                  </a:lnTo>
                  <a:close/>
                  <a:moveTo>
                    <a:pt x="9" y="371"/>
                  </a:moveTo>
                  <a:lnTo>
                    <a:pt x="0" y="371"/>
                  </a:lnTo>
                  <a:lnTo>
                    <a:pt x="0" y="361"/>
                  </a:lnTo>
                  <a:lnTo>
                    <a:pt x="9" y="361"/>
                  </a:lnTo>
                  <a:lnTo>
                    <a:pt x="9" y="371"/>
                  </a:lnTo>
                  <a:close/>
                  <a:moveTo>
                    <a:pt x="9" y="444"/>
                  </a:moveTo>
                  <a:lnTo>
                    <a:pt x="0" y="444"/>
                  </a:lnTo>
                  <a:lnTo>
                    <a:pt x="0" y="396"/>
                  </a:lnTo>
                  <a:lnTo>
                    <a:pt x="9" y="396"/>
                  </a:lnTo>
                  <a:lnTo>
                    <a:pt x="9" y="444"/>
                  </a:lnTo>
                  <a:close/>
                  <a:moveTo>
                    <a:pt x="9" y="482"/>
                  </a:moveTo>
                  <a:lnTo>
                    <a:pt x="0" y="482"/>
                  </a:lnTo>
                  <a:lnTo>
                    <a:pt x="0" y="472"/>
                  </a:lnTo>
                  <a:lnTo>
                    <a:pt x="9" y="472"/>
                  </a:lnTo>
                  <a:lnTo>
                    <a:pt x="9" y="482"/>
                  </a:lnTo>
                  <a:close/>
                  <a:moveTo>
                    <a:pt x="9" y="501"/>
                  </a:moveTo>
                  <a:lnTo>
                    <a:pt x="0" y="501"/>
                  </a:lnTo>
                  <a:lnTo>
                    <a:pt x="0" y="491"/>
                  </a:lnTo>
                  <a:lnTo>
                    <a:pt x="9" y="491"/>
                  </a:lnTo>
                  <a:lnTo>
                    <a:pt x="9" y="501"/>
                  </a:lnTo>
                  <a:close/>
                  <a:moveTo>
                    <a:pt x="9" y="577"/>
                  </a:moveTo>
                  <a:lnTo>
                    <a:pt x="0" y="577"/>
                  </a:lnTo>
                  <a:lnTo>
                    <a:pt x="0" y="530"/>
                  </a:lnTo>
                  <a:lnTo>
                    <a:pt x="9" y="530"/>
                  </a:lnTo>
                  <a:lnTo>
                    <a:pt x="9" y="577"/>
                  </a:lnTo>
                  <a:close/>
                  <a:moveTo>
                    <a:pt x="9" y="615"/>
                  </a:moveTo>
                  <a:lnTo>
                    <a:pt x="3" y="615"/>
                  </a:lnTo>
                  <a:lnTo>
                    <a:pt x="3" y="606"/>
                  </a:lnTo>
                  <a:lnTo>
                    <a:pt x="9" y="606"/>
                  </a:lnTo>
                  <a:lnTo>
                    <a:pt x="9" y="615"/>
                  </a:lnTo>
                  <a:close/>
                  <a:moveTo>
                    <a:pt x="9" y="634"/>
                  </a:moveTo>
                  <a:lnTo>
                    <a:pt x="3" y="634"/>
                  </a:lnTo>
                  <a:lnTo>
                    <a:pt x="3" y="625"/>
                  </a:lnTo>
                  <a:lnTo>
                    <a:pt x="9" y="625"/>
                  </a:lnTo>
                  <a:lnTo>
                    <a:pt x="9" y="634"/>
                  </a:lnTo>
                  <a:close/>
                  <a:moveTo>
                    <a:pt x="9" y="710"/>
                  </a:moveTo>
                  <a:lnTo>
                    <a:pt x="3" y="710"/>
                  </a:lnTo>
                  <a:lnTo>
                    <a:pt x="3" y="663"/>
                  </a:lnTo>
                  <a:lnTo>
                    <a:pt x="9" y="663"/>
                  </a:lnTo>
                  <a:lnTo>
                    <a:pt x="9" y="710"/>
                  </a:lnTo>
                  <a:close/>
                  <a:moveTo>
                    <a:pt x="9" y="749"/>
                  </a:moveTo>
                  <a:lnTo>
                    <a:pt x="3" y="749"/>
                  </a:lnTo>
                  <a:lnTo>
                    <a:pt x="3" y="739"/>
                  </a:lnTo>
                  <a:lnTo>
                    <a:pt x="9" y="739"/>
                  </a:lnTo>
                  <a:lnTo>
                    <a:pt x="9" y="749"/>
                  </a:lnTo>
                  <a:close/>
                  <a:moveTo>
                    <a:pt x="9" y="768"/>
                  </a:moveTo>
                  <a:lnTo>
                    <a:pt x="3" y="768"/>
                  </a:lnTo>
                  <a:lnTo>
                    <a:pt x="3" y="758"/>
                  </a:lnTo>
                  <a:lnTo>
                    <a:pt x="9" y="758"/>
                  </a:lnTo>
                  <a:lnTo>
                    <a:pt x="9" y="768"/>
                  </a:lnTo>
                  <a:close/>
                  <a:moveTo>
                    <a:pt x="12" y="844"/>
                  </a:moveTo>
                  <a:lnTo>
                    <a:pt x="3" y="844"/>
                  </a:lnTo>
                  <a:lnTo>
                    <a:pt x="3" y="796"/>
                  </a:lnTo>
                  <a:lnTo>
                    <a:pt x="9" y="796"/>
                  </a:lnTo>
                  <a:lnTo>
                    <a:pt x="12" y="844"/>
                  </a:lnTo>
                  <a:close/>
                  <a:moveTo>
                    <a:pt x="12" y="882"/>
                  </a:moveTo>
                  <a:lnTo>
                    <a:pt x="3" y="882"/>
                  </a:lnTo>
                  <a:lnTo>
                    <a:pt x="3" y="872"/>
                  </a:lnTo>
                  <a:lnTo>
                    <a:pt x="12" y="872"/>
                  </a:lnTo>
                  <a:lnTo>
                    <a:pt x="12" y="882"/>
                  </a:lnTo>
                  <a:close/>
                  <a:moveTo>
                    <a:pt x="12" y="901"/>
                  </a:moveTo>
                  <a:lnTo>
                    <a:pt x="3" y="901"/>
                  </a:lnTo>
                  <a:lnTo>
                    <a:pt x="3" y="891"/>
                  </a:lnTo>
                  <a:lnTo>
                    <a:pt x="12" y="891"/>
                  </a:lnTo>
                  <a:lnTo>
                    <a:pt x="12" y="901"/>
                  </a:lnTo>
                  <a:close/>
                  <a:moveTo>
                    <a:pt x="12" y="977"/>
                  </a:moveTo>
                  <a:lnTo>
                    <a:pt x="3" y="977"/>
                  </a:lnTo>
                  <a:lnTo>
                    <a:pt x="3" y="929"/>
                  </a:lnTo>
                  <a:lnTo>
                    <a:pt x="12" y="929"/>
                  </a:lnTo>
                  <a:lnTo>
                    <a:pt x="12" y="977"/>
                  </a:lnTo>
                  <a:close/>
                  <a:moveTo>
                    <a:pt x="12" y="1015"/>
                  </a:moveTo>
                  <a:lnTo>
                    <a:pt x="3" y="1015"/>
                  </a:lnTo>
                  <a:lnTo>
                    <a:pt x="3" y="1006"/>
                  </a:lnTo>
                  <a:lnTo>
                    <a:pt x="12" y="1006"/>
                  </a:lnTo>
                  <a:lnTo>
                    <a:pt x="12" y="1015"/>
                  </a:lnTo>
                  <a:close/>
                  <a:moveTo>
                    <a:pt x="12" y="1031"/>
                  </a:moveTo>
                  <a:lnTo>
                    <a:pt x="3" y="1031"/>
                  </a:lnTo>
                  <a:lnTo>
                    <a:pt x="3" y="1025"/>
                  </a:lnTo>
                  <a:lnTo>
                    <a:pt x="12" y="1025"/>
                  </a:lnTo>
                  <a:lnTo>
                    <a:pt x="12" y="1031"/>
                  </a:lnTo>
                  <a:close/>
                  <a:moveTo>
                    <a:pt x="12" y="1107"/>
                  </a:moveTo>
                  <a:lnTo>
                    <a:pt x="3" y="1107"/>
                  </a:lnTo>
                  <a:lnTo>
                    <a:pt x="3" y="1060"/>
                  </a:lnTo>
                  <a:lnTo>
                    <a:pt x="12" y="1060"/>
                  </a:lnTo>
                  <a:lnTo>
                    <a:pt x="12" y="1107"/>
                  </a:lnTo>
                  <a:close/>
                  <a:moveTo>
                    <a:pt x="12" y="1145"/>
                  </a:moveTo>
                  <a:lnTo>
                    <a:pt x="3" y="1145"/>
                  </a:lnTo>
                  <a:lnTo>
                    <a:pt x="3" y="1136"/>
                  </a:lnTo>
                  <a:lnTo>
                    <a:pt x="12" y="1136"/>
                  </a:lnTo>
                  <a:lnTo>
                    <a:pt x="12" y="1145"/>
                  </a:lnTo>
                  <a:close/>
                  <a:moveTo>
                    <a:pt x="12" y="1164"/>
                  </a:moveTo>
                  <a:lnTo>
                    <a:pt x="3" y="1164"/>
                  </a:lnTo>
                  <a:lnTo>
                    <a:pt x="3" y="1155"/>
                  </a:lnTo>
                  <a:lnTo>
                    <a:pt x="12" y="1155"/>
                  </a:lnTo>
                  <a:lnTo>
                    <a:pt x="12" y="1164"/>
                  </a:lnTo>
                  <a:close/>
                  <a:moveTo>
                    <a:pt x="12" y="1240"/>
                  </a:moveTo>
                  <a:lnTo>
                    <a:pt x="3" y="1240"/>
                  </a:lnTo>
                  <a:lnTo>
                    <a:pt x="3" y="1193"/>
                  </a:lnTo>
                  <a:lnTo>
                    <a:pt x="12" y="1193"/>
                  </a:lnTo>
                  <a:lnTo>
                    <a:pt x="12" y="1240"/>
                  </a:lnTo>
                  <a:close/>
                  <a:moveTo>
                    <a:pt x="12" y="1278"/>
                  </a:moveTo>
                  <a:lnTo>
                    <a:pt x="3" y="1278"/>
                  </a:lnTo>
                  <a:lnTo>
                    <a:pt x="3" y="1269"/>
                  </a:lnTo>
                  <a:lnTo>
                    <a:pt x="12" y="1269"/>
                  </a:lnTo>
                  <a:lnTo>
                    <a:pt x="12" y="1278"/>
                  </a:lnTo>
                  <a:close/>
                  <a:moveTo>
                    <a:pt x="12" y="1298"/>
                  </a:moveTo>
                  <a:lnTo>
                    <a:pt x="3" y="1298"/>
                  </a:lnTo>
                  <a:lnTo>
                    <a:pt x="3" y="1288"/>
                  </a:lnTo>
                  <a:lnTo>
                    <a:pt x="12" y="1288"/>
                  </a:lnTo>
                  <a:lnTo>
                    <a:pt x="12" y="1298"/>
                  </a:lnTo>
                  <a:close/>
                  <a:moveTo>
                    <a:pt x="12" y="1374"/>
                  </a:moveTo>
                  <a:lnTo>
                    <a:pt x="3" y="1374"/>
                  </a:lnTo>
                  <a:lnTo>
                    <a:pt x="3" y="1326"/>
                  </a:lnTo>
                  <a:lnTo>
                    <a:pt x="12" y="1326"/>
                  </a:lnTo>
                  <a:lnTo>
                    <a:pt x="12" y="1374"/>
                  </a:lnTo>
                  <a:close/>
                  <a:moveTo>
                    <a:pt x="12" y="1412"/>
                  </a:moveTo>
                  <a:lnTo>
                    <a:pt x="3" y="1412"/>
                  </a:lnTo>
                  <a:lnTo>
                    <a:pt x="3" y="1402"/>
                  </a:lnTo>
                  <a:lnTo>
                    <a:pt x="12" y="1402"/>
                  </a:lnTo>
                  <a:lnTo>
                    <a:pt x="12" y="1412"/>
                  </a:lnTo>
                  <a:close/>
                  <a:moveTo>
                    <a:pt x="12" y="1431"/>
                  </a:moveTo>
                  <a:lnTo>
                    <a:pt x="3" y="1431"/>
                  </a:lnTo>
                  <a:lnTo>
                    <a:pt x="3" y="1421"/>
                  </a:lnTo>
                  <a:lnTo>
                    <a:pt x="12" y="1421"/>
                  </a:lnTo>
                  <a:lnTo>
                    <a:pt x="12" y="1431"/>
                  </a:lnTo>
                  <a:close/>
                  <a:moveTo>
                    <a:pt x="12" y="1507"/>
                  </a:moveTo>
                  <a:lnTo>
                    <a:pt x="3" y="1507"/>
                  </a:lnTo>
                  <a:lnTo>
                    <a:pt x="3" y="1459"/>
                  </a:lnTo>
                  <a:lnTo>
                    <a:pt x="12" y="1459"/>
                  </a:lnTo>
                  <a:lnTo>
                    <a:pt x="12" y="1507"/>
                  </a:lnTo>
                  <a:close/>
                  <a:moveTo>
                    <a:pt x="12" y="1545"/>
                  </a:moveTo>
                  <a:lnTo>
                    <a:pt x="3" y="1545"/>
                  </a:lnTo>
                  <a:lnTo>
                    <a:pt x="3" y="1536"/>
                  </a:lnTo>
                  <a:lnTo>
                    <a:pt x="12" y="1536"/>
                  </a:lnTo>
                  <a:lnTo>
                    <a:pt x="12" y="1545"/>
                  </a:lnTo>
                  <a:close/>
                  <a:moveTo>
                    <a:pt x="12" y="1564"/>
                  </a:moveTo>
                  <a:lnTo>
                    <a:pt x="3" y="1564"/>
                  </a:lnTo>
                  <a:lnTo>
                    <a:pt x="3" y="1555"/>
                  </a:lnTo>
                  <a:lnTo>
                    <a:pt x="12" y="1555"/>
                  </a:lnTo>
                  <a:lnTo>
                    <a:pt x="12" y="1564"/>
                  </a:lnTo>
                  <a:close/>
                  <a:moveTo>
                    <a:pt x="12" y="1640"/>
                  </a:moveTo>
                  <a:lnTo>
                    <a:pt x="3" y="1640"/>
                  </a:lnTo>
                  <a:lnTo>
                    <a:pt x="3" y="1593"/>
                  </a:lnTo>
                  <a:lnTo>
                    <a:pt x="12" y="1593"/>
                  </a:lnTo>
                  <a:lnTo>
                    <a:pt x="12" y="1640"/>
                  </a:lnTo>
                  <a:close/>
                  <a:moveTo>
                    <a:pt x="12" y="1675"/>
                  </a:moveTo>
                  <a:lnTo>
                    <a:pt x="3" y="1675"/>
                  </a:lnTo>
                  <a:lnTo>
                    <a:pt x="3" y="1666"/>
                  </a:lnTo>
                  <a:lnTo>
                    <a:pt x="12" y="1666"/>
                  </a:lnTo>
                  <a:lnTo>
                    <a:pt x="12" y="1675"/>
                  </a:lnTo>
                  <a:close/>
                  <a:moveTo>
                    <a:pt x="12" y="1694"/>
                  </a:moveTo>
                  <a:lnTo>
                    <a:pt x="3" y="1694"/>
                  </a:lnTo>
                  <a:lnTo>
                    <a:pt x="3" y="1685"/>
                  </a:lnTo>
                  <a:lnTo>
                    <a:pt x="12" y="1685"/>
                  </a:lnTo>
                  <a:lnTo>
                    <a:pt x="12" y="1694"/>
                  </a:lnTo>
                  <a:close/>
                  <a:moveTo>
                    <a:pt x="12" y="1770"/>
                  </a:moveTo>
                  <a:lnTo>
                    <a:pt x="3" y="1770"/>
                  </a:lnTo>
                  <a:lnTo>
                    <a:pt x="3" y="1723"/>
                  </a:lnTo>
                  <a:lnTo>
                    <a:pt x="12" y="1723"/>
                  </a:lnTo>
                  <a:lnTo>
                    <a:pt x="12" y="1770"/>
                  </a:lnTo>
                  <a:close/>
                  <a:moveTo>
                    <a:pt x="12" y="1808"/>
                  </a:moveTo>
                  <a:lnTo>
                    <a:pt x="3" y="1808"/>
                  </a:lnTo>
                  <a:lnTo>
                    <a:pt x="3" y="1799"/>
                  </a:lnTo>
                  <a:lnTo>
                    <a:pt x="12" y="1799"/>
                  </a:lnTo>
                  <a:lnTo>
                    <a:pt x="12" y="1808"/>
                  </a:lnTo>
                  <a:close/>
                  <a:moveTo>
                    <a:pt x="12" y="1827"/>
                  </a:moveTo>
                  <a:lnTo>
                    <a:pt x="3" y="1827"/>
                  </a:lnTo>
                  <a:lnTo>
                    <a:pt x="3" y="1818"/>
                  </a:lnTo>
                  <a:lnTo>
                    <a:pt x="12" y="1818"/>
                  </a:lnTo>
                  <a:lnTo>
                    <a:pt x="12" y="1827"/>
                  </a:lnTo>
                  <a:close/>
                  <a:moveTo>
                    <a:pt x="12" y="1904"/>
                  </a:moveTo>
                  <a:lnTo>
                    <a:pt x="3" y="1904"/>
                  </a:lnTo>
                  <a:lnTo>
                    <a:pt x="3" y="1856"/>
                  </a:lnTo>
                  <a:lnTo>
                    <a:pt x="12" y="1856"/>
                  </a:lnTo>
                  <a:lnTo>
                    <a:pt x="12" y="1904"/>
                  </a:lnTo>
                  <a:close/>
                  <a:moveTo>
                    <a:pt x="12" y="1942"/>
                  </a:moveTo>
                  <a:lnTo>
                    <a:pt x="3" y="1942"/>
                  </a:lnTo>
                  <a:lnTo>
                    <a:pt x="3" y="1932"/>
                  </a:lnTo>
                  <a:lnTo>
                    <a:pt x="12" y="1932"/>
                  </a:lnTo>
                  <a:lnTo>
                    <a:pt x="12" y="1942"/>
                  </a:lnTo>
                  <a:close/>
                  <a:moveTo>
                    <a:pt x="12" y="1961"/>
                  </a:moveTo>
                  <a:lnTo>
                    <a:pt x="3" y="1961"/>
                  </a:lnTo>
                  <a:lnTo>
                    <a:pt x="3" y="1951"/>
                  </a:lnTo>
                  <a:lnTo>
                    <a:pt x="12" y="1951"/>
                  </a:lnTo>
                  <a:lnTo>
                    <a:pt x="12" y="1961"/>
                  </a:lnTo>
                  <a:close/>
                  <a:moveTo>
                    <a:pt x="12" y="2037"/>
                  </a:moveTo>
                  <a:lnTo>
                    <a:pt x="3" y="2037"/>
                  </a:lnTo>
                  <a:lnTo>
                    <a:pt x="3" y="1989"/>
                  </a:lnTo>
                  <a:lnTo>
                    <a:pt x="12" y="1989"/>
                  </a:lnTo>
                  <a:lnTo>
                    <a:pt x="12" y="2037"/>
                  </a:lnTo>
                  <a:close/>
                  <a:moveTo>
                    <a:pt x="12" y="2075"/>
                  </a:moveTo>
                  <a:lnTo>
                    <a:pt x="3" y="2075"/>
                  </a:lnTo>
                  <a:lnTo>
                    <a:pt x="3" y="2066"/>
                  </a:lnTo>
                  <a:lnTo>
                    <a:pt x="12" y="2066"/>
                  </a:lnTo>
                  <a:lnTo>
                    <a:pt x="12" y="2075"/>
                  </a:lnTo>
                  <a:close/>
                  <a:moveTo>
                    <a:pt x="12" y="2094"/>
                  </a:moveTo>
                  <a:lnTo>
                    <a:pt x="3" y="2094"/>
                  </a:lnTo>
                  <a:lnTo>
                    <a:pt x="3" y="2085"/>
                  </a:lnTo>
                  <a:lnTo>
                    <a:pt x="12" y="2085"/>
                  </a:lnTo>
                  <a:lnTo>
                    <a:pt x="12" y="2094"/>
                  </a:lnTo>
                  <a:close/>
                  <a:moveTo>
                    <a:pt x="12" y="2170"/>
                  </a:moveTo>
                  <a:lnTo>
                    <a:pt x="3" y="2170"/>
                  </a:lnTo>
                  <a:lnTo>
                    <a:pt x="3" y="2123"/>
                  </a:lnTo>
                  <a:lnTo>
                    <a:pt x="12" y="2123"/>
                  </a:lnTo>
                  <a:lnTo>
                    <a:pt x="12" y="2170"/>
                  </a:lnTo>
                  <a:close/>
                  <a:moveTo>
                    <a:pt x="12" y="2208"/>
                  </a:moveTo>
                  <a:lnTo>
                    <a:pt x="3" y="2208"/>
                  </a:lnTo>
                  <a:lnTo>
                    <a:pt x="3" y="2199"/>
                  </a:lnTo>
                  <a:lnTo>
                    <a:pt x="12" y="2199"/>
                  </a:lnTo>
                  <a:lnTo>
                    <a:pt x="12" y="2208"/>
                  </a:lnTo>
                  <a:close/>
                  <a:moveTo>
                    <a:pt x="12" y="2227"/>
                  </a:moveTo>
                  <a:lnTo>
                    <a:pt x="3" y="2227"/>
                  </a:lnTo>
                  <a:lnTo>
                    <a:pt x="3" y="2218"/>
                  </a:lnTo>
                  <a:lnTo>
                    <a:pt x="12" y="2218"/>
                  </a:lnTo>
                  <a:lnTo>
                    <a:pt x="12" y="2227"/>
                  </a:lnTo>
                  <a:close/>
                  <a:moveTo>
                    <a:pt x="12" y="2300"/>
                  </a:moveTo>
                  <a:lnTo>
                    <a:pt x="3" y="2300"/>
                  </a:lnTo>
                  <a:lnTo>
                    <a:pt x="3" y="2256"/>
                  </a:lnTo>
                  <a:lnTo>
                    <a:pt x="12" y="2256"/>
                  </a:lnTo>
                  <a:lnTo>
                    <a:pt x="12" y="2300"/>
                  </a:lnTo>
                  <a:close/>
                  <a:moveTo>
                    <a:pt x="12" y="2338"/>
                  </a:moveTo>
                  <a:lnTo>
                    <a:pt x="3" y="2338"/>
                  </a:lnTo>
                  <a:lnTo>
                    <a:pt x="3" y="2329"/>
                  </a:lnTo>
                  <a:lnTo>
                    <a:pt x="12" y="2329"/>
                  </a:lnTo>
                  <a:lnTo>
                    <a:pt x="12" y="2338"/>
                  </a:lnTo>
                  <a:close/>
                  <a:moveTo>
                    <a:pt x="12" y="2357"/>
                  </a:moveTo>
                  <a:lnTo>
                    <a:pt x="3" y="2357"/>
                  </a:lnTo>
                  <a:lnTo>
                    <a:pt x="3" y="2348"/>
                  </a:lnTo>
                  <a:lnTo>
                    <a:pt x="12" y="2348"/>
                  </a:lnTo>
                  <a:lnTo>
                    <a:pt x="12" y="2357"/>
                  </a:lnTo>
                  <a:close/>
                  <a:moveTo>
                    <a:pt x="12" y="2434"/>
                  </a:moveTo>
                  <a:lnTo>
                    <a:pt x="3" y="2434"/>
                  </a:lnTo>
                  <a:lnTo>
                    <a:pt x="3" y="2386"/>
                  </a:lnTo>
                  <a:lnTo>
                    <a:pt x="12" y="2386"/>
                  </a:lnTo>
                  <a:lnTo>
                    <a:pt x="12" y="2434"/>
                  </a:lnTo>
                  <a:close/>
                  <a:moveTo>
                    <a:pt x="12" y="2472"/>
                  </a:moveTo>
                  <a:lnTo>
                    <a:pt x="3" y="2472"/>
                  </a:lnTo>
                  <a:lnTo>
                    <a:pt x="3" y="2462"/>
                  </a:lnTo>
                  <a:lnTo>
                    <a:pt x="12" y="2462"/>
                  </a:lnTo>
                  <a:lnTo>
                    <a:pt x="12" y="2472"/>
                  </a:lnTo>
                  <a:close/>
                  <a:moveTo>
                    <a:pt x="12" y="2491"/>
                  </a:moveTo>
                  <a:lnTo>
                    <a:pt x="3" y="2491"/>
                  </a:lnTo>
                  <a:lnTo>
                    <a:pt x="3" y="2481"/>
                  </a:lnTo>
                  <a:lnTo>
                    <a:pt x="12" y="2481"/>
                  </a:lnTo>
                  <a:lnTo>
                    <a:pt x="12" y="2491"/>
                  </a:lnTo>
                  <a:close/>
                  <a:moveTo>
                    <a:pt x="12" y="2567"/>
                  </a:moveTo>
                  <a:lnTo>
                    <a:pt x="3" y="2567"/>
                  </a:lnTo>
                  <a:lnTo>
                    <a:pt x="3" y="2519"/>
                  </a:lnTo>
                  <a:lnTo>
                    <a:pt x="12" y="2519"/>
                  </a:lnTo>
                  <a:lnTo>
                    <a:pt x="12" y="2567"/>
                  </a:lnTo>
                  <a:close/>
                  <a:moveTo>
                    <a:pt x="12" y="2605"/>
                  </a:moveTo>
                  <a:lnTo>
                    <a:pt x="3" y="2605"/>
                  </a:lnTo>
                  <a:lnTo>
                    <a:pt x="3" y="2595"/>
                  </a:lnTo>
                  <a:lnTo>
                    <a:pt x="12" y="2595"/>
                  </a:lnTo>
                  <a:lnTo>
                    <a:pt x="12" y="2605"/>
                  </a:lnTo>
                  <a:close/>
                  <a:moveTo>
                    <a:pt x="12" y="2624"/>
                  </a:moveTo>
                  <a:lnTo>
                    <a:pt x="3" y="2624"/>
                  </a:lnTo>
                  <a:lnTo>
                    <a:pt x="3" y="2615"/>
                  </a:lnTo>
                  <a:lnTo>
                    <a:pt x="12" y="2615"/>
                  </a:lnTo>
                  <a:lnTo>
                    <a:pt x="12" y="2624"/>
                  </a:lnTo>
                  <a:close/>
                  <a:moveTo>
                    <a:pt x="12" y="2700"/>
                  </a:moveTo>
                  <a:lnTo>
                    <a:pt x="3" y="2700"/>
                  </a:lnTo>
                  <a:lnTo>
                    <a:pt x="3" y="2653"/>
                  </a:lnTo>
                  <a:lnTo>
                    <a:pt x="12" y="2653"/>
                  </a:lnTo>
                  <a:lnTo>
                    <a:pt x="12" y="2700"/>
                  </a:lnTo>
                  <a:close/>
                  <a:moveTo>
                    <a:pt x="12" y="2738"/>
                  </a:moveTo>
                  <a:lnTo>
                    <a:pt x="3" y="2738"/>
                  </a:lnTo>
                  <a:lnTo>
                    <a:pt x="3" y="2729"/>
                  </a:lnTo>
                  <a:lnTo>
                    <a:pt x="12" y="2729"/>
                  </a:lnTo>
                  <a:lnTo>
                    <a:pt x="12" y="2738"/>
                  </a:lnTo>
                  <a:close/>
                  <a:moveTo>
                    <a:pt x="12" y="2757"/>
                  </a:moveTo>
                  <a:lnTo>
                    <a:pt x="3" y="2757"/>
                  </a:lnTo>
                  <a:lnTo>
                    <a:pt x="3" y="2748"/>
                  </a:lnTo>
                  <a:lnTo>
                    <a:pt x="12" y="2748"/>
                  </a:lnTo>
                  <a:lnTo>
                    <a:pt x="12" y="2757"/>
                  </a:lnTo>
                  <a:close/>
                  <a:moveTo>
                    <a:pt x="12" y="2833"/>
                  </a:moveTo>
                  <a:lnTo>
                    <a:pt x="3" y="2833"/>
                  </a:lnTo>
                  <a:lnTo>
                    <a:pt x="3" y="2786"/>
                  </a:lnTo>
                  <a:lnTo>
                    <a:pt x="12" y="2786"/>
                  </a:lnTo>
                  <a:lnTo>
                    <a:pt x="12" y="2833"/>
                  </a:lnTo>
                  <a:close/>
                  <a:moveTo>
                    <a:pt x="12" y="2872"/>
                  </a:moveTo>
                  <a:lnTo>
                    <a:pt x="3" y="2872"/>
                  </a:lnTo>
                  <a:lnTo>
                    <a:pt x="3" y="2862"/>
                  </a:lnTo>
                  <a:lnTo>
                    <a:pt x="12" y="2862"/>
                  </a:lnTo>
                  <a:lnTo>
                    <a:pt x="12" y="2872"/>
                  </a:lnTo>
                  <a:close/>
                  <a:moveTo>
                    <a:pt x="12" y="2891"/>
                  </a:moveTo>
                  <a:lnTo>
                    <a:pt x="3" y="2891"/>
                  </a:lnTo>
                  <a:lnTo>
                    <a:pt x="3" y="2881"/>
                  </a:lnTo>
                  <a:lnTo>
                    <a:pt x="12" y="2881"/>
                  </a:lnTo>
                  <a:lnTo>
                    <a:pt x="12" y="2891"/>
                  </a:lnTo>
                  <a:close/>
                  <a:moveTo>
                    <a:pt x="12" y="2964"/>
                  </a:moveTo>
                  <a:lnTo>
                    <a:pt x="3" y="2964"/>
                  </a:lnTo>
                  <a:lnTo>
                    <a:pt x="3" y="2916"/>
                  </a:lnTo>
                  <a:lnTo>
                    <a:pt x="12" y="2916"/>
                  </a:lnTo>
                  <a:lnTo>
                    <a:pt x="12" y="2964"/>
                  </a:lnTo>
                  <a:close/>
                  <a:moveTo>
                    <a:pt x="12" y="3002"/>
                  </a:moveTo>
                  <a:lnTo>
                    <a:pt x="3" y="3002"/>
                  </a:lnTo>
                  <a:lnTo>
                    <a:pt x="3" y="2992"/>
                  </a:lnTo>
                  <a:lnTo>
                    <a:pt x="12" y="2992"/>
                  </a:lnTo>
                  <a:lnTo>
                    <a:pt x="12" y="3002"/>
                  </a:lnTo>
                  <a:close/>
                  <a:moveTo>
                    <a:pt x="12" y="3021"/>
                  </a:moveTo>
                  <a:lnTo>
                    <a:pt x="3" y="3021"/>
                  </a:lnTo>
                  <a:lnTo>
                    <a:pt x="3" y="3011"/>
                  </a:lnTo>
                  <a:lnTo>
                    <a:pt x="12" y="3011"/>
                  </a:lnTo>
                  <a:lnTo>
                    <a:pt x="12" y="3021"/>
                  </a:lnTo>
                  <a:close/>
                  <a:moveTo>
                    <a:pt x="12" y="3097"/>
                  </a:moveTo>
                  <a:lnTo>
                    <a:pt x="3" y="3097"/>
                  </a:lnTo>
                  <a:lnTo>
                    <a:pt x="3" y="3049"/>
                  </a:lnTo>
                  <a:lnTo>
                    <a:pt x="12" y="3049"/>
                  </a:lnTo>
                  <a:lnTo>
                    <a:pt x="12" y="3097"/>
                  </a:lnTo>
                  <a:close/>
                  <a:moveTo>
                    <a:pt x="12" y="3135"/>
                  </a:moveTo>
                  <a:lnTo>
                    <a:pt x="3" y="3135"/>
                  </a:lnTo>
                  <a:lnTo>
                    <a:pt x="3" y="3125"/>
                  </a:lnTo>
                  <a:lnTo>
                    <a:pt x="12" y="3125"/>
                  </a:lnTo>
                  <a:lnTo>
                    <a:pt x="12" y="3135"/>
                  </a:lnTo>
                  <a:close/>
                  <a:moveTo>
                    <a:pt x="12" y="3154"/>
                  </a:moveTo>
                  <a:lnTo>
                    <a:pt x="3" y="3154"/>
                  </a:lnTo>
                  <a:lnTo>
                    <a:pt x="3" y="3144"/>
                  </a:lnTo>
                  <a:lnTo>
                    <a:pt x="12" y="3144"/>
                  </a:lnTo>
                  <a:lnTo>
                    <a:pt x="12" y="3154"/>
                  </a:lnTo>
                  <a:close/>
                  <a:moveTo>
                    <a:pt x="12" y="3230"/>
                  </a:moveTo>
                  <a:lnTo>
                    <a:pt x="3" y="3230"/>
                  </a:lnTo>
                  <a:lnTo>
                    <a:pt x="3" y="3183"/>
                  </a:lnTo>
                  <a:lnTo>
                    <a:pt x="12" y="3183"/>
                  </a:lnTo>
                  <a:lnTo>
                    <a:pt x="12" y="3230"/>
                  </a:lnTo>
                  <a:close/>
                  <a:moveTo>
                    <a:pt x="12" y="3268"/>
                  </a:moveTo>
                  <a:lnTo>
                    <a:pt x="3" y="3268"/>
                  </a:lnTo>
                  <a:lnTo>
                    <a:pt x="3" y="3259"/>
                  </a:lnTo>
                  <a:lnTo>
                    <a:pt x="12" y="3259"/>
                  </a:lnTo>
                  <a:lnTo>
                    <a:pt x="12" y="3268"/>
                  </a:lnTo>
                  <a:close/>
                  <a:moveTo>
                    <a:pt x="12" y="3287"/>
                  </a:moveTo>
                  <a:lnTo>
                    <a:pt x="3" y="3287"/>
                  </a:lnTo>
                  <a:lnTo>
                    <a:pt x="3" y="3278"/>
                  </a:lnTo>
                  <a:lnTo>
                    <a:pt x="12" y="3278"/>
                  </a:lnTo>
                  <a:lnTo>
                    <a:pt x="12" y="3287"/>
                  </a:lnTo>
                  <a:close/>
                  <a:moveTo>
                    <a:pt x="12" y="3363"/>
                  </a:moveTo>
                  <a:lnTo>
                    <a:pt x="3" y="3363"/>
                  </a:lnTo>
                  <a:lnTo>
                    <a:pt x="3" y="3316"/>
                  </a:lnTo>
                  <a:lnTo>
                    <a:pt x="12" y="3316"/>
                  </a:lnTo>
                  <a:lnTo>
                    <a:pt x="12" y="3363"/>
                  </a:lnTo>
                  <a:close/>
                  <a:moveTo>
                    <a:pt x="12" y="3402"/>
                  </a:moveTo>
                  <a:lnTo>
                    <a:pt x="3" y="3402"/>
                  </a:lnTo>
                  <a:lnTo>
                    <a:pt x="3" y="3392"/>
                  </a:lnTo>
                  <a:lnTo>
                    <a:pt x="12" y="3392"/>
                  </a:lnTo>
                  <a:lnTo>
                    <a:pt x="12" y="3402"/>
                  </a:lnTo>
                  <a:close/>
                  <a:moveTo>
                    <a:pt x="12" y="3421"/>
                  </a:moveTo>
                  <a:lnTo>
                    <a:pt x="3" y="3421"/>
                  </a:lnTo>
                  <a:lnTo>
                    <a:pt x="3" y="3411"/>
                  </a:lnTo>
                  <a:lnTo>
                    <a:pt x="12" y="3411"/>
                  </a:lnTo>
                  <a:lnTo>
                    <a:pt x="12" y="3421"/>
                  </a:lnTo>
                  <a:close/>
                  <a:moveTo>
                    <a:pt x="12" y="3497"/>
                  </a:moveTo>
                  <a:lnTo>
                    <a:pt x="3" y="3497"/>
                  </a:lnTo>
                  <a:lnTo>
                    <a:pt x="3" y="3449"/>
                  </a:lnTo>
                  <a:lnTo>
                    <a:pt x="12" y="3449"/>
                  </a:lnTo>
                  <a:lnTo>
                    <a:pt x="12" y="3497"/>
                  </a:lnTo>
                  <a:close/>
                  <a:moveTo>
                    <a:pt x="12" y="3535"/>
                  </a:moveTo>
                  <a:lnTo>
                    <a:pt x="3" y="3535"/>
                  </a:lnTo>
                  <a:lnTo>
                    <a:pt x="3" y="3525"/>
                  </a:lnTo>
                  <a:lnTo>
                    <a:pt x="12" y="3525"/>
                  </a:lnTo>
                  <a:lnTo>
                    <a:pt x="12" y="3535"/>
                  </a:lnTo>
                  <a:close/>
                  <a:moveTo>
                    <a:pt x="12" y="3551"/>
                  </a:moveTo>
                  <a:lnTo>
                    <a:pt x="3" y="3551"/>
                  </a:lnTo>
                  <a:lnTo>
                    <a:pt x="3" y="3541"/>
                  </a:lnTo>
                  <a:lnTo>
                    <a:pt x="12" y="3541"/>
                  </a:lnTo>
                  <a:lnTo>
                    <a:pt x="12" y="3551"/>
                  </a:lnTo>
                  <a:close/>
                  <a:moveTo>
                    <a:pt x="12" y="3627"/>
                  </a:moveTo>
                  <a:lnTo>
                    <a:pt x="3" y="3627"/>
                  </a:lnTo>
                  <a:lnTo>
                    <a:pt x="3" y="3579"/>
                  </a:lnTo>
                  <a:lnTo>
                    <a:pt x="12" y="3579"/>
                  </a:lnTo>
                  <a:lnTo>
                    <a:pt x="12" y="3627"/>
                  </a:lnTo>
                  <a:close/>
                  <a:moveTo>
                    <a:pt x="12" y="3665"/>
                  </a:moveTo>
                  <a:lnTo>
                    <a:pt x="3" y="3665"/>
                  </a:lnTo>
                  <a:lnTo>
                    <a:pt x="3" y="3655"/>
                  </a:lnTo>
                  <a:lnTo>
                    <a:pt x="12" y="3655"/>
                  </a:lnTo>
                  <a:lnTo>
                    <a:pt x="12" y="3665"/>
                  </a:lnTo>
                  <a:close/>
                  <a:moveTo>
                    <a:pt x="12" y="3684"/>
                  </a:moveTo>
                  <a:lnTo>
                    <a:pt x="3" y="3684"/>
                  </a:lnTo>
                  <a:lnTo>
                    <a:pt x="3" y="3674"/>
                  </a:lnTo>
                  <a:lnTo>
                    <a:pt x="12" y="3674"/>
                  </a:lnTo>
                  <a:lnTo>
                    <a:pt x="12" y="3684"/>
                  </a:lnTo>
                  <a:close/>
                  <a:moveTo>
                    <a:pt x="12" y="3760"/>
                  </a:moveTo>
                  <a:lnTo>
                    <a:pt x="3" y="3760"/>
                  </a:lnTo>
                  <a:lnTo>
                    <a:pt x="3" y="3713"/>
                  </a:lnTo>
                  <a:lnTo>
                    <a:pt x="12" y="3713"/>
                  </a:lnTo>
                  <a:lnTo>
                    <a:pt x="12" y="3760"/>
                  </a:lnTo>
                  <a:close/>
                  <a:moveTo>
                    <a:pt x="12" y="3798"/>
                  </a:moveTo>
                  <a:lnTo>
                    <a:pt x="3" y="3798"/>
                  </a:lnTo>
                  <a:lnTo>
                    <a:pt x="3" y="3789"/>
                  </a:lnTo>
                  <a:lnTo>
                    <a:pt x="12" y="3789"/>
                  </a:lnTo>
                  <a:lnTo>
                    <a:pt x="12" y="3798"/>
                  </a:lnTo>
                  <a:close/>
                  <a:moveTo>
                    <a:pt x="12" y="3817"/>
                  </a:moveTo>
                  <a:lnTo>
                    <a:pt x="3" y="3817"/>
                  </a:lnTo>
                  <a:lnTo>
                    <a:pt x="3" y="3808"/>
                  </a:lnTo>
                  <a:lnTo>
                    <a:pt x="12" y="3808"/>
                  </a:lnTo>
                  <a:lnTo>
                    <a:pt x="12" y="3817"/>
                  </a:lnTo>
                  <a:close/>
                  <a:moveTo>
                    <a:pt x="3" y="3884"/>
                  </a:moveTo>
                  <a:lnTo>
                    <a:pt x="3" y="3846"/>
                  </a:lnTo>
                  <a:lnTo>
                    <a:pt x="12" y="3846"/>
                  </a:lnTo>
                  <a:lnTo>
                    <a:pt x="12" y="3884"/>
                  </a:lnTo>
                  <a:lnTo>
                    <a:pt x="3" y="3884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t="61422" r="7736" b="9272"/>
          <a:stretch/>
        </p:blipFill>
        <p:spPr>
          <a:xfrm>
            <a:off x="850935" y="1385404"/>
            <a:ext cx="7623363" cy="420029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02309" y="2704564"/>
            <a:ext cx="540913" cy="5892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4</a:t>
            </a:r>
            <a:endParaRPr lang="vi-VN" sz="3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10269" y="2704564"/>
            <a:ext cx="540913" cy="5892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4</a:t>
            </a:r>
            <a:endParaRPr lang="vi-VN" sz="3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726584" y="2704564"/>
            <a:ext cx="540913" cy="5892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8</a:t>
            </a:r>
            <a:endParaRPr lang="vi-VN" sz="3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602308" y="4513121"/>
            <a:ext cx="540913" cy="5869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9</a:t>
            </a:r>
            <a:endParaRPr lang="vi-VN" sz="3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48415" y="4513120"/>
            <a:ext cx="540913" cy="5869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5</a:t>
            </a:r>
            <a:endParaRPr lang="vi-VN" sz="3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80449" y="4502603"/>
            <a:ext cx="540913" cy="5869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4</a:t>
            </a:r>
            <a:endParaRPr lang="vi-VN" sz="3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602307" y="5317333"/>
            <a:ext cx="540913" cy="5869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9</a:t>
            </a:r>
            <a:endParaRPr lang="vi-VN" sz="3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8393" y="5393857"/>
            <a:ext cx="82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g</a:t>
            </a:r>
            <a:r>
              <a:rPr lang="en-US" sz="18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ồm</a:t>
            </a:r>
            <a:endParaRPr lang="vi-VN" sz="1800" dirty="0">
              <a:ea typeface="Segoe UI Symbol" panose="020B0502040204020203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757471" y="5316666"/>
            <a:ext cx="540913" cy="5869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4</a:t>
            </a:r>
            <a:endParaRPr lang="vi-VN" sz="3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84949" y="5426824"/>
            <a:ext cx="82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và</a:t>
            </a:r>
            <a:endParaRPr lang="vi-VN" sz="1800" dirty="0">
              <a:ea typeface="Segoe UI Symbol" panose="020B0502040204020203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710568" y="5309647"/>
            <a:ext cx="540913" cy="5869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5</a:t>
            </a:r>
            <a:endParaRPr lang="vi-VN" sz="3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62128" y="1200935"/>
            <a:ext cx="1524594" cy="5869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2/ Số ?</a:t>
            </a:r>
            <a:endParaRPr lang="vi-VN" sz="2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8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4" grpId="0"/>
      <p:bldP spid="24" grpId="0" animBg="1"/>
      <p:bldP spid="25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033" y="594"/>
            <a:chExt cx="10438" cy="7632"/>
          </a:xfrm>
        </p:grpSpPr>
        <p:sp>
          <p:nvSpPr>
            <p:cNvPr id="6" name="Freeform 28"/>
            <p:cNvSpPr>
              <a:spLocks/>
            </p:cNvSpPr>
            <p:nvPr/>
          </p:nvSpPr>
          <p:spPr bwMode="auto">
            <a:xfrm>
              <a:off x="11205" y="1159"/>
              <a:ext cx="226" cy="163"/>
            </a:xfrm>
            <a:custGeom>
              <a:avLst/>
              <a:gdLst/>
              <a:ahLst/>
              <a:cxnLst>
                <a:cxn ang="0">
                  <a:pos x="32" y="105"/>
                </a:cxn>
                <a:cxn ang="0">
                  <a:pos x="32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73" y="0"/>
                </a:cxn>
                <a:cxn ang="0">
                  <a:pos x="73" y="13"/>
                </a:cxn>
                <a:cxn ang="0">
                  <a:pos x="45" y="13"/>
                </a:cxn>
                <a:cxn ang="0">
                  <a:pos x="45" y="105"/>
                </a:cxn>
                <a:cxn ang="0">
                  <a:pos x="32" y="105"/>
                </a:cxn>
              </a:cxnLst>
              <a:rect l="0" t="0" r="r" b="b"/>
              <a:pathLst>
                <a:path w="73" h="105">
                  <a:moveTo>
                    <a:pt x="32" y="105"/>
                  </a:moveTo>
                  <a:lnTo>
                    <a:pt x="32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13"/>
                  </a:lnTo>
                  <a:lnTo>
                    <a:pt x="45" y="13"/>
                  </a:lnTo>
                  <a:lnTo>
                    <a:pt x="45" y="105"/>
                  </a:lnTo>
                  <a:lnTo>
                    <a:pt x="32" y="105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9"/>
            <p:cNvSpPr>
              <a:spLocks noEditPoints="1"/>
            </p:cNvSpPr>
            <p:nvPr/>
          </p:nvSpPr>
          <p:spPr bwMode="auto">
            <a:xfrm>
              <a:off x="1033" y="594"/>
              <a:ext cx="1626" cy="810"/>
            </a:xfrm>
            <a:custGeom>
              <a:avLst/>
              <a:gdLst/>
              <a:ahLst/>
              <a:cxnLst>
                <a:cxn ang="0">
                  <a:pos x="64" y="209"/>
                </a:cxn>
                <a:cxn ang="0">
                  <a:pos x="76" y="162"/>
                </a:cxn>
                <a:cxn ang="0">
                  <a:pos x="6" y="174"/>
                </a:cxn>
                <a:cxn ang="0">
                  <a:pos x="51" y="317"/>
                </a:cxn>
                <a:cxn ang="0">
                  <a:pos x="29" y="324"/>
                </a:cxn>
                <a:cxn ang="0">
                  <a:pos x="0" y="327"/>
                </a:cxn>
                <a:cxn ang="0">
                  <a:pos x="67" y="371"/>
                </a:cxn>
                <a:cxn ang="0">
                  <a:pos x="13" y="387"/>
                </a:cxn>
                <a:cxn ang="0">
                  <a:pos x="60" y="393"/>
                </a:cxn>
                <a:cxn ang="0">
                  <a:pos x="13" y="473"/>
                </a:cxn>
                <a:cxn ang="0">
                  <a:pos x="35" y="514"/>
                </a:cxn>
                <a:cxn ang="0">
                  <a:pos x="92" y="428"/>
                </a:cxn>
                <a:cxn ang="0">
                  <a:pos x="111" y="412"/>
                </a:cxn>
                <a:cxn ang="0">
                  <a:pos x="89" y="358"/>
                </a:cxn>
                <a:cxn ang="0">
                  <a:pos x="115" y="254"/>
                </a:cxn>
                <a:cxn ang="0">
                  <a:pos x="99" y="292"/>
                </a:cxn>
                <a:cxn ang="0">
                  <a:pos x="73" y="317"/>
                </a:cxn>
                <a:cxn ang="0">
                  <a:pos x="76" y="254"/>
                </a:cxn>
                <a:cxn ang="0">
                  <a:pos x="51" y="165"/>
                </a:cxn>
                <a:cxn ang="0">
                  <a:pos x="159" y="178"/>
                </a:cxn>
                <a:cxn ang="0">
                  <a:pos x="194" y="178"/>
                </a:cxn>
                <a:cxn ang="0">
                  <a:pos x="60" y="19"/>
                </a:cxn>
                <a:cxn ang="0">
                  <a:pos x="86" y="73"/>
                </a:cxn>
                <a:cxn ang="0">
                  <a:pos x="0" y="82"/>
                </a:cxn>
                <a:cxn ang="0">
                  <a:pos x="0" y="9"/>
                </a:cxn>
                <a:cxn ang="0">
                  <a:pos x="115" y="130"/>
                </a:cxn>
                <a:cxn ang="0">
                  <a:pos x="102" y="216"/>
                </a:cxn>
                <a:cxn ang="0">
                  <a:pos x="111" y="162"/>
                </a:cxn>
                <a:cxn ang="0">
                  <a:pos x="204" y="124"/>
                </a:cxn>
                <a:cxn ang="0">
                  <a:pos x="197" y="89"/>
                </a:cxn>
                <a:cxn ang="0">
                  <a:pos x="60" y="105"/>
                </a:cxn>
                <a:cxn ang="0">
                  <a:pos x="13" y="133"/>
                </a:cxn>
                <a:cxn ang="0">
                  <a:pos x="95" y="127"/>
                </a:cxn>
                <a:cxn ang="0">
                  <a:pos x="121" y="13"/>
                </a:cxn>
                <a:cxn ang="0">
                  <a:pos x="130" y="47"/>
                </a:cxn>
                <a:cxn ang="0">
                  <a:pos x="111" y="92"/>
                </a:cxn>
                <a:cxn ang="0">
                  <a:pos x="92" y="111"/>
                </a:cxn>
                <a:cxn ang="0">
                  <a:pos x="194" y="47"/>
                </a:cxn>
                <a:cxn ang="0">
                  <a:pos x="188" y="86"/>
                </a:cxn>
                <a:cxn ang="0">
                  <a:pos x="150" y="41"/>
                </a:cxn>
                <a:cxn ang="0">
                  <a:pos x="229" y="3"/>
                </a:cxn>
                <a:cxn ang="0">
                  <a:pos x="350" y="28"/>
                </a:cxn>
                <a:cxn ang="0">
                  <a:pos x="302" y="19"/>
                </a:cxn>
                <a:cxn ang="0">
                  <a:pos x="366" y="28"/>
                </a:cxn>
                <a:cxn ang="0">
                  <a:pos x="388" y="38"/>
                </a:cxn>
                <a:cxn ang="0">
                  <a:pos x="408" y="16"/>
                </a:cxn>
                <a:cxn ang="0">
                  <a:pos x="417" y="60"/>
                </a:cxn>
                <a:cxn ang="0">
                  <a:pos x="522" y="3"/>
                </a:cxn>
                <a:cxn ang="0">
                  <a:pos x="439" y="70"/>
                </a:cxn>
                <a:cxn ang="0">
                  <a:pos x="430" y="114"/>
                </a:cxn>
                <a:cxn ang="0">
                  <a:pos x="401" y="82"/>
                </a:cxn>
                <a:cxn ang="0">
                  <a:pos x="325" y="120"/>
                </a:cxn>
                <a:cxn ang="0">
                  <a:pos x="245" y="92"/>
                </a:cxn>
                <a:cxn ang="0">
                  <a:pos x="331" y="101"/>
                </a:cxn>
                <a:cxn ang="0">
                  <a:pos x="245" y="51"/>
                </a:cxn>
                <a:cxn ang="0">
                  <a:pos x="191" y="25"/>
                </a:cxn>
              </a:cxnLst>
              <a:rect l="0" t="0" r="r" b="b"/>
              <a:pathLst>
                <a:path w="525" h="523">
                  <a:moveTo>
                    <a:pt x="64" y="184"/>
                  </a:moveTo>
                  <a:lnTo>
                    <a:pt x="54" y="184"/>
                  </a:lnTo>
                  <a:lnTo>
                    <a:pt x="51" y="187"/>
                  </a:lnTo>
                  <a:lnTo>
                    <a:pt x="48" y="193"/>
                  </a:lnTo>
                  <a:lnTo>
                    <a:pt x="48" y="200"/>
                  </a:lnTo>
                  <a:lnTo>
                    <a:pt x="51" y="206"/>
                  </a:lnTo>
                  <a:lnTo>
                    <a:pt x="57" y="209"/>
                  </a:lnTo>
                  <a:lnTo>
                    <a:pt x="64" y="209"/>
                  </a:lnTo>
                  <a:lnTo>
                    <a:pt x="73" y="203"/>
                  </a:lnTo>
                  <a:lnTo>
                    <a:pt x="80" y="200"/>
                  </a:lnTo>
                  <a:lnTo>
                    <a:pt x="83" y="193"/>
                  </a:lnTo>
                  <a:lnTo>
                    <a:pt x="86" y="187"/>
                  </a:lnTo>
                  <a:lnTo>
                    <a:pt x="86" y="178"/>
                  </a:lnTo>
                  <a:lnTo>
                    <a:pt x="86" y="171"/>
                  </a:lnTo>
                  <a:lnTo>
                    <a:pt x="83" y="165"/>
                  </a:lnTo>
                  <a:lnTo>
                    <a:pt x="76" y="162"/>
                  </a:lnTo>
                  <a:lnTo>
                    <a:pt x="70" y="155"/>
                  </a:lnTo>
                  <a:lnTo>
                    <a:pt x="60" y="152"/>
                  </a:lnTo>
                  <a:lnTo>
                    <a:pt x="51" y="149"/>
                  </a:lnTo>
                  <a:lnTo>
                    <a:pt x="41" y="149"/>
                  </a:lnTo>
                  <a:lnTo>
                    <a:pt x="32" y="152"/>
                  </a:lnTo>
                  <a:lnTo>
                    <a:pt x="22" y="159"/>
                  </a:lnTo>
                  <a:lnTo>
                    <a:pt x="16" y="165"/>
                  </a:lnTo>
                  <a:lnTo>
                    <a:pt x="6" y="174"/>
                  </a:lnTo>
                  <a:lnTo>
                    <a:pt x="3" y="184"/>
                  </a:lnTo>
                  <a:lnTo>
                    <a:pt x="0" y="200"/>
                  </a:lnTo>
                  <a:lnTo>
                    <a:pt x="0" y="216"/>
                  </a:lnTo>
                  <a:lnTo>
                    <a:pt x="3" y="228"/>
                  </a:lnTo>
                  <a:lnTo>
                    <a:pt x="6" y="241"/>
                  </a:lnTo>
                  <a:lnTo>
                    <a:pt x="19" y="260"/>
                  </a:lnTo>
                  <a:lnTo>
                    <a:pt x="32" y="282"/>
                  </a:lnTo>
                  <a:lnTo>
                    <a:pt x="51" y="317"/>
                  </a:lnTo>
                  <a:lnTo>
                    <a:pt x="67" y="352"/>
                  </a:lnTo>
                  <a:lnTo>
                    <a:pt x="51" y="355"/>
                  </a:lnTo>
                  <a:lnTo>
                    <a:pt x="35" y="352"/>
                  </a:lnTo>
                  <a:lnTo>
                    <a:pt x="29" y="349"/>
                  </a:lnTo>
                  <a:lnTo>
                    <a:pt x="22" y="343"/>
                  </a:lnTo>
                  <a:lnTo>
                    <a:pt x="19" y="336"/>
                  </a:lnTo>
                  <a:lnTo>
                    <a:pt x="19" y="327"/>
                  </a:lnTo>
                  <a:lnTo>
                    <a:pt x="29" y="324"/>
                  </a:lnTo>
                  <a:lnTo>
                    <a:pt x="32" y="317"/>
                  </a:lnTo>
                  <a:lnTo>
                    <a:pt x="32" y="308"/>
                  </a:lnTo>
                  <a:lnTo>
                    <a:pt x="25" y="301"/>
                  </a:lnTo>
                  <a:lnTo>
                    <a:pt x="19" y="298"/>
                  </a:lnTo>
                  <a:lnTo>
                    <a:pt x="13" y="298"/>
                  </a:lnTo>
                  <a:lnTo>
                    <a:pt x="6" y="305"/>
                  </a:lnTo>
                  <a:lnTo>
                    <a:pt x="0" y="314"/>
                  </a:lnTo>
                  <a:lnTo>
                    <a:pt x="0" y="327"/>
                  </a:lnTo>
                  <a:lnTo>
                    <a:pt x="0" y="343"/>
                  </a:lnTo>
                  <a:lnTo>
                    <a:pt x="6" y="352"/>
                  </a:lnTo>
                  <a:lnTo>
                    <a:pt x="16" y="358"/>
                  </a:lnTo>
                  <a:lnTo>
                    <a:pt x="29" y="365"/>
                  </a:lnTo>
                  <a:lnTo>
                    <a:pt x="41" y="368"/>
                  </a:lnTo>
                  <a:lnTo>
                    <a:pt x="54" y="368"/>
                  </a:lnTo>
                  <a:lnTo>
                    <a:pt x="67" y="365"/>
                  </a:lnTo>
                  <a:lnTo>
                    <a:pt x="67" y="371"/>
                  </a:lnTo>
                  <a:lnTo>
                    <a:pt x="70" y="374"/>
                  </a:lnTo>
                  <a:lnTo>
                    <a:pt x="57" y="381"/>
                  </a:lnTo>
                  <a:lnTo>
                    <a:pt x="48" y="384"/>
                  </a:lnTo>
                  <a:lnTo>
                    <a:pt x="38" y="387"/>
                  </a:lnTo>
                  <a:lnTo>
                    <a:pt x="25" y="384"/>
                  </a:lnTo>
                  <a:lnTo>
                    <a:pt x="22" y="384"/>
                  </a:lnTo>
                  <a:lnTo>
                    <a:pt x="16" y="384"/>
                  </a:lnTo>
                  <a:lnTo>
                    <a:pt x="13" y="387"/>
                  </a:lnTo>
                  <a:lnTo>
                    <a:pt x="9" y="390"/>
                  </a:lnTo>
                  <a:lnTo>
                    <a:pt x="9" y="397"/>
                  </a:lnTo>
                  <a:lnTo>
                    <a:pt x="13" y="400"/>
                  </a:lnTo>
                  <a:lnTo>
                    <a:pt x="16" y="403"/>
                  </a:lnTo>
                  <a:lnTo>
                    <a:pt x="19" y="406"/>
                  </a:lnTo>
                  <a:lnTo>
                    <a:pt x="35" y="409"/>
                  </a:lnTo>
                  <a:lnTo>
                    <a:pt x="48" y="403"/>
                  </a:lnTo>
                  <a:lnTo>
                    <a:pt x="60" y="393"/>
                  </a:lnTo>
                  <a:lnTo>
                    <a:pt x="70" y="384"/>
                  </a:lnTo>
                  <a:lnTo>
                    <a:pt x="67" y="393"/>
                  </a:lnTo>
                  <a:lnTo>
                    <a:pt x="64" y="406"/>
                  </a:lnTo>
                  <a:lnTo>
                    <a:pt x="60" y="416"/>
                  </a:lnTo>
                  <a:lnTo>
                    <a:pt x="54" y="425"/>
                  </a:lnTo>
                  <a:lnTo>
                    <a:pt x="41" y="441"/>
                  </a:lnTo>
                  <a:lnTo>
                    <a:pt x="25" y="457"/>
                  </a:lnTo>
                  <a:lnTo>
                    <a:pt x="13" y="473"/>
                  </a:lnTo>
                  <a:lnTo>
                    <a:pt x="3" y="492"/>
                  </a:lnTo>
                  <a:lnTo>
                    <a:pt x="0" y="501"/>
                  </a:lnTo>
                  <a:lnTo>
                    <a:pt x="0" y="511"/>
                  </a:lnTo>
                  <a:lnTo>
                    <a:pt x="3" y="517"/>
                  </a:lnTo>
                  <a:lnTo>
                    <a:pt x="9" y="520"/>
                  </a:lnTo>
                  <a:lnTo>
                    <a:pt x="16" y="523"/>
                  </a:lnTo>
                  <a:lnTo>
                    <a:pt x="25" y="520"/>
                  </a:lnTo>
                  <a:lnTo>
                    <a:pt x="35" y="514"/>
                  </a:lnTo>
                  <a:lnTo>
                    <a:pt x="45" y="504"/>
                  </a:lnTo>
                  <a:lnTo>
                    <a:pt x="54" y="485"/>
                  </a:lnTo>
                  <a:lnTo>
                    <a:pt x="64" y="460"/>
                  </a:lnTo>
                  <a:lnTo>
                    <a:pt x="70" y="435"/>
                  </a:lnTo>
                  <a:lnTo>
                    <a:pt x="76" y="409"/>
                  </a:lnTo>
                  <a:lnTo>
                    <a:pt x="80" y="416"/>
                  </a:lnTo>
                  <a:lnTo>
                    <a:pt x="86" y="425"/>
                  </a:lnTo>
                  <a:lnTo>
                    <a:pt x="92" y="428"/>
                  </a:lnTo>
                  <a:lnTo>
                    <a:pt x="102" y="431"/>
                  </a:lnTo>
                  <a:lnTo>
                    <a:pt x="108" y="431"/>
                  </a:lnTo>
                  <a:lnTo>
                    <a:pt x="111" y="431"/>
                  </a:lnTo>
                  <a:lnTo>
                    <a:pt x="115" y="428"/>
                  </a:lnTo>
                  <a:lnTo>
                    <a:pt x="115" y="425"/>
                  </a:lnTo>
                  <a:lnTo>
                    <a:pt x="115" y="419"/>
                  </a:lnTo>
                  <a:lnTo>
                    <a:pt x="115" y="416"/>
                  </a:lnTo>
                  <a:lnTo>
                    <a:pt x="111" y="412"/>
                  </a:lnTo>
                  <a:lnTo>
                    <a:pt x="108" y="412"/>
                  </a:lnTo>
                  <a:lnTo>
                    <a:pt x="99" y="409"/>
                  </a:lnTo>
                  <a:lnTo>
                    <a:pt x="89" y="403"/>
                  </a:lnTo>
                  <a:lnTo>
                    <a:pt x="83" y="397"/>
                  </a:lnTo>
                  <a:lnTo>
                    <a:pt x="76" y="390"/>
                  </a:lnTo>
                  <a:lnTo>
                    <a:pt x="76" y="374"/>
                  </a:lnTo>
                  <a:lnTo>
                    <a:pt x="76" y="362"/>
                  </a:lnTo>
                  <a:lnTo>
                    <a:pt x="89" y="358"/>
                  </a:lnTo>
                  <a:lnTo>
                    <a:pt x="99" y="355"/>
                  </a:lnTo>
                  <a:lnTo>
                    <a:pt x="105" y="349"/>
                  </a:lnTo>
                  <a:lnTo>
                    <a:pt x="111" y="339"/>
                  </a:lnTo>
                  <a:lnTo>
                    <a:pt x="124" y="324"/>
                  </a:lnTo>
                  <a:lnTo>
                    <a:pt x="127" y="305"/>
                  </a:lnTo>
                  <a:lnTo>
                    <a:pt x="127" y="282"/>
                  </a:lnTo>
                  <a:lnTo>
                    <a:pt x="118" y="263"/>
                  </a:lnTo>
                  <a:lnTo>
                    <a:pt x="115" y="254"/>
                  </a:lnTo>
                  <a:lnTo>
                    <a:pt x="105" y="244"/>
                  </a:lnTo>
                  <a:lnTo>
                    <a:pt x="95" y="238"/>
                  </a:lnTo>
                  <a:lnTo>
                    <a:pt x="86" y="228"/>
                  </a:lnTo>
                  <a:lnTo>
                    <a:pt x="92" y="241"/>
                  </a:lnTo>
                  <a:lnTo>
                    <a:pt x="95" y="257"/>
                  </a:lnTo>
                  <a:lnTo>
                    <a:pt x="95" y="270"/>
                  </a:lnTo>
                  <a:lnTo>
                    <a:pt x="92" y="282"/>
                  </a:lnTo>
                  <a:lnTo>
                    <a:pt x="99" y="292"/>
                  </a:lnTo>
                  <a:lnTo>
                    <a:pt x="105" y="298"/>
                  </a:lnTo>
                  <a:lnTo>
                    <a:pt x="108" y="311"/>
                  </a:lnTo>
                  <a:lnTo>
                    <a:pt x="105" y="320"/>
                  </a:lnTo>
                  <a:lnTo>
                    <a:pt x="102" y="330"/>
                  </a:lnTo>
                  <a:lnTo>
                    <a:pt x="95" y="339"/>
                  </a:lnTo>
                  <a:lnTo>
                    <a:pt x="89" y="346"/>
                  </a:lnTo>
                  <a:lnTo>
                    <a:pt x="76" y="349"/>
                  </a:lnTo>
                  <a:lnTo>
                    <a:pt x="73" y="317"/>
                  </a:lnTo>
                  <a:lnTo>
                    <a:pt x="64" y="285"/>
                  </a:lnTo>
                  <a:lnTo>
                    <a:pt x="54" y="260"/>
                  </a:lnTo>
                  <a:lnTo>
                    <a:pt x="41" y="235"/>
                  </a:lnTo>
                  <a:lnTo>
                    <a:pt x="51" y="244"/>
                  </a:lnTo>
                  <a:lnTo>
                    <a:pt x="64" y="254"/>
                  </a:lnTo>
                  <a:lnTo>
                    <a:pt x="73" y="263"/>
                  </a:lnTo>
                  <a:lnTo>
                    <a:pt x="83" y="276"/>
                  </a:lnTo>
                  <a:lnTo>
                    <a:pt x="76" y="254"/>
                  </a:lnTo>
                  <a:lnTo>
                    <a:pt x="67" y="235"/>
                  </a:lnTo>
                  <a:lnTo>
                    <a:pt x="51" y="219"/>
                  </a:lnTo>
                  <a:lnTo>
                    <a:pt x="25" y="200"/>
                  </a:lnTo>
                  <a:lnTo>
                    <a:pt x="25" y="187"/>
                  </a:lnTo>
                  <a:lnTo>
                    <a:pt x="29" y="178"/>
                  </a:lnTo>
                  <a:lnTo>
                    <a:pt x="35" y="171"/>
                  </a:lnTo>
                  <a:lnTo>
                    <a:pt x="41" y="168"/>
                  </a:lnTo>
                  <a:lnTo>
                    <a:pt x="51" y="165"/>
                  </a:lnTo>
                  <a:lnTo>
                    <a:pt x="60" y="171"/>
                  </a:lnTo>
                  <a:lnTo>
                    <a:pt x="64" y="178"/>
                  </a:lnTo>
                  <a:lnTo>
                    <a:pt x="64" y="184"/>
                  </a:lnTo>
                  <a:close/>
                  <a:moveTo>
                    <a:pt x="127" y="124"/>
                  </a:moveTo>
                  <a:lnTo>
                    <a:pt x="127" y="127"/>
                  </a:lnTo>
                  <a:lnTo>
                    <a:pt x="137" y="149"/>
                  </a:lnTo>
                  <a:lnTo>
                    <a:pt x="150" y="165"/>
                  </a:lnTo>
                  <a:lnTo>
                    <a:pt x="159" y="178"/>
                  </a:lnTo>
                  <a:lnTo>
                    <a:pt x="169" y="187"/>
                  </a:lnTo>
                  <a:lnTo>
                    <a:pt x="178" y="193"/>
                  </a:lnTo>
                  <a:lnTo>
                    <a:pt x="185" y="197"/>
                  </a:lnTo>
                  <a:lnTo>
                    <a:pt x="191" y="197"/>
                  </a:lnTo>
                  <a:lnTo>
                    <a:pt x="197" y="193"/>
                  </a:lnTo>
                  <a:lnTo>
                    <a:pt x="197" y="190"/>
                  </a:lnTo>
                  <a:lnTo>
                    <a:pt x="197" y="184"/>
                  </a:lnTo>
                  <a:lnTo>
                    <a:pt x="194" y="178"/>
                  </a:lnTo>
                  <a:lnTo>
                    <a:pt x="191" y="168"/>
                  </a:lnTo>
                  <a:lnTo>
                    <a:pt x="181" y="159"/>
                  </a:lnTo>
                  <a:lnTo>
                    <a:pt x="169" y="146"/>
                  </a:lnTo>
                  <a:lnTo>
                    <a:pt x="150" y="136"/>
                  </a:lnTo>
                  <a:lnTo>
                    <a:pt x="127" y="127"/>
                  </a:lnTo>
                  <a:lnTo>
                    <a:pt x="127" y="124"/>
                  </a:lnTo>
                  <a:close/>
                  <a:moveTo>
                    <a:pt x="54" y="35"/>
                  </a:moveTo>
                  <a:lnTo>
                    <a:pt x="60" y="19"/>
                  </a:lnTo>
                  <a:lnTo>
                    <a:pt x="70" y="6"/>
                  </a:lnTo>
                  <a:lnTo>
                    <a:pt x="83" y="0"/>
                  </a:lnTo>
                  <a:lnTo>
                    <a:pt x="102" y="0"/>
                  </a:lnTo>
                  <a:lnTo>
                    <a:pt x="92" y="19"/>
                  </a:lnTo>
                  <a:lnTo>
                    <a:pt x="89" y="38"/>
                  </a:lnTo>
                  <a:lnTo>
                    <a:pt x="89" y="54"/>
                  </a:lnTo>
                  <a:lnTo>
                    <a:pt x="95" y="70"/>
                  </a:lnTo>
                  <a:lnTo>
                    <a:pt x="86" y="73"/>
                  </a:lnTo>
                  <a:lnTo>
                    <a:pt x="80" y="79"/>
                  </a:lnTo>
                  <a:lnTo>
                    <a:pt x="73" y="86"/>
                  </a:lnTo>
                  <a:lnTo>
                    <a:pt x="73" y="95"/>
                  </a:lnTo>
                  <a:lnTo>
                    <a:pt x="54" y="89"/>
                  </a:lnTo>
                  <a:lnTo>
                    <a:pt x="38" y="89"/>
                  </a:lnTo>
                  <a:lnTo>
                    <a:pt x="19" y="92"/>
                  </a:lnTo>
                  <a:lnTo>
                    <a:pt x="0" y="98"/>
                  </a:lnTo>
                  <a:lnTo>
                    <a:pt x="0" y="82"/>
                  </a:lnTo>
                  <a:lnTo>
                    <a:pt x="6" y="70"/>
                  </a:lnTo>
                  <a:lnTo>
                    <a:pt x="19" y="60"/>
                  </a:lnTo>
                  <a:lnTo>
                    <a:pt x="35" y="54"/>
                  </a:lnTo>
                  <a:lnTo>
                    <a:pt x="19" y="44"/>
                  </a:lnTo>
                  <a:lnTo>
                    <a:pt x="6" y="32"/>
                  </a:lnTo>
                  <a:lnTo>
                    <a:pt x="3" y="25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32" y="6"/>
                  </a:lnTo>
                  <a:lnTo>
                    <a:pt x="45" y="19"/>
                  </a:lnTo>
                  <a:lnTo>
                    <a:pt x="54" y="35"/>
                  </a:lnTo>
                  <a:close/>
                  <a:moveTo>
                    <a:pt x="115" y="130"/>
                  </a:moveTo>
                  <a:lnTo>
                    <a:pt x="124" y="149"/>
                  </a:lnTo>
                  <a:lnTo>
                    <a:pt x="130" y="168"/>
                  </a:lnTo>
                  <a:lnTo>
                    <a:pt x="130" y="181"/>
                  </a:lnTo>
                  <a:lnTo>
                    <a:pt x="127" y="190"/>
                  </a:lnTo>
                  <a:lnTo>
                    <a:pt x="124" y="203"/>
                  </a:lnTo>
                  <a:lnTo>
                    <a:pt x="115" y="209"/>
                  </a:lnTo>
                  <a:lnTo>
                    <a:pt x="108" y="216"/>
                  </a:lnTo>
                  <a:lnTo>
                    <a:pt x="102" y="216"/>
                  </a:lnTo>
                  <a:lnTo>
                    <a:pt x="99" y="212"/>
                  </a:lnTo>
                  <a:lnTo>
                    <a:pt x="92" y="209"/>
                  </a:lnTo>
                  <a:lnTo>
                    <a:pt x="92" y="206"/>
                  </a:lnTo>
                  <a:lnTo>
                    <a:pt x="89" y="200"/>
                  </a:lnTo>
                  <a:lnTo>
                    <a:pt x="92" y="193"/>
                  </a:lnTo>
                  <a:lnTo>
                    <a:pt x="95" y="190"/>
                  </a:lnTo>
                  <a:lnTo>
                    <a:pt x="105" y="178"/>
                  </a:lnTo>
                  <a:lnTo>
                    <a:pt x="111" y="162"/>
                  </a:lnTo>
                  <a:lnTo>
                    <a:pt x="115" y="149"/>
                  </a:lnTo>
                  <a:lnTo>
                    <a:pt x="115" y="130"/>
                  </a:lnTo>
                  <a:close/>
                  <a:moveTo>
                    <a:pt x="134" y="114"/>
                  </a:moveTo>
                  <a:lnTo>
                    <a:pt x="150" y="124"/>
                  </a:lnTo>
                  <a:lnTo>
                    <a:pt x="172" y="130"/>
                  </a:lnTo>
                  <a:lnTo>
                    <a:pt x="181" y="130"/>
                  </a:lnTo>
                  <a:lnTo>
                    <a:pt x="194" y="127"/>
                  </a:lnTo>
                  <a:lnTo>
                    <a:pt x="204" y="124"/>
                  </a:lnTo>
                  <a:lnTo>
                    <a:pt x="213" y="114"/>
                  </a:lnTo>
                  <a:lnTo>
                    <a:pt x="216" y="108"/>
                  </a:lnTo>
                  <a:lnTo>
                    <a:pt x="216" y="101"/>
                  </a:lnTo>
                  <a:lnTo>
                    <a:pt x="216" y="95"/>
                  </a:lnTo>
                  <a:lnTo>
                    <a:pt x="213" y="92"/>
                  </a:lnTo>
                  <a:lnTo>
                    <a:pt x="207" y="89"/>
                  </a:lnTo>
                  <a:lnTo>
                    <a:pt x="201" y="89"/>
                  </a:lnTo>
                  <a:lnTo>
                    <a:pt x="197" y="89"/>
                  </a:lnTo>
                  <a:lnTo>
                    <a:pt x="191" y="95"/>
                  </a:lnTo>
                  <a:lnTo>
                    <a:pt x="178" y="105"/>
                  </a:lnTo>
                  <a:lnTo>
                    <a:pt x="166" y="111"/>
                  </a:lnTo>
                  <a:lnTo>
                    <a:pt x="150" y="111"/>
                  </a:lnTo>
                  <a:lnTo>
                    <a:pt x="134" y="114"/>
                  </a:lnTo>
                  <a:close/>
                  <a:moveTo>
                    <a:pt x="95" y="127"/>
                  </a:moveTo>
                  <a:lnTo>
                    <a:pt x="80" y="114"/>
                  </a:lnTo>
                  <a:lnTo>
                    <a:pt x="60" y="105"/>
                  </a:lnTo>
                  <a:lnTo>
                    <a:pt x="51" y="101"/>
                  </a:lnTo>
                  <a:lnTo>
                    <a:pt x="38" y="101"/>
                  </a:lnTo>
                  <a:lnTo>
                    <a:pt x="25" y="105"/>
                  </a:lnTo>
                  <a:lnTo>
                    <a:pt x="16" y="111"/>
                  </a:lnTo>
                  <a:lnTo>
                    <a:pt x="13" y="117"/>
                  </a:lnTo>
                  <a:lnTo>
                    <a:pt x="9" y="124"/>
                  </a:lnTo>
                  <a:lnTo>
                    <a:pt x="9" y="130"/>
                  </a:lnTo>
                  <a:lnTo>
                    <a:pt x="13" y="133"/>
                  </a:lnTo>
                  <a:lnTo>
                    <a:pt x="19" y="136"/>
                  </a:lnTo>
                  <a:lnTo>
                    <a:pt x="22" y="139"/>
                  </a:lnTo>
                  <a:lnTo>
                    <a:pt x="29" y="139"/>
                  </a:lnTo>
                  <a:lnTo>
                    <a:pt x="35" y="136"/>
                  </a:lnTo>
                  <a:lnTo>
                    <a:pt x="48" y="127"/>
                  </a:lnTo>
                  <a:lnTo>
                    <a:pt x="64" y="124"/>
                  </a:lnTo>
                  <a:lnTo>
                    <a:pt x="80" y="127"/>
                  </a:lnTo>
                  <a:lnTo>
                    <a:pt x="95" y="127"/>
                  </a:lnTo>
                  <a:close/>
                  <a:moveTo>
                    <a:pt x="130" y="95"/>
                  </a:moveTo>
                  <a:lnTo>
                    <a:pt x="115" y="79"/>
                  </a:lnTo>
                  <a:lnTo>
                    <a:pt x="105" y="60"/>
                  </a:lnTo>
                  <a:lnTo>
                    <a:pt x="105" y="47"/>
                  </a:lnTo>
                  <a:lnTo>
                    <a:pt x="105" y="38"/>
                  </a:lnTo>
                  <a:lnTo>
                    <a:pt x="108" y="25"/>
                  </a:lnTo>
                  <a:lnTo>
                    <a:pt x="115" y="16"/>
                  </a:lnTo>
                  <a:lnTo>
                    <a:pt x="121" y="13"/>
                  </a:lnTo>
                  <a:lnTo>
                    <a:pt x="124" y="9"/>
                  </a:lnTo>
                  <a:lnTo>
                    <a:pt x="130" y="9"/>
                  </a:lnTo>
                  <a:lnTo>
                    <a:pt x="137" y="13"/>
                  </a:lnTo>
                  <a:lnTo>
                    <a:pt x="140" y="16"/>
                  </a:lnTo>
                  <a:lnTo>
                    <a:pt x="140" y="22"/>
                  </a:lnTo>
                  <a:lnTo>
                    <a:pt x="140" y="28"/>
                  </a:lnTo>
                  <a:lnTo>
                    <a:pt x="137" y="35"/>
                  </a:lnTo>
                  <a:lnTo>
                    <a:pt x="130" y="47"/>
                  </a:lnTo>
                  <a:lnTo>
                    <a:pt x="127" y="63"/>
                  </a:lnTo>
                  <a:lnTo>
                    <a:pt x="127" y="79"/>
                  </a:lnTo>
                  <a:lnTo>
                    <a:pt x="130" y="95"/>
                  </a:lnTo>
                  <a:close/>
                  <a:moveTo>
                    <a:pt x="92" y="92"/>
                  </a:moveTo>
                  <a:lnTo>
                    <a:pt x="95" y="89"/>
                  </a:lnTo>
                  <a:lnTo>
                    <a:pt x="102" y="86"/>
                  </a:lnTo>
                  <a:lnTo>
                    <a:pt x="105" y="89"/>
                  </a:lnTo>
                  <a:lnTo>
                    <a:pt x="111" y="92"/>
                  </a:lnTo>
                  <a:lnTo>
                    <a:pt x="115" y="95"/>
                  </a:lnTo>
                  <a:lnTo>
                    <a:pt x="115" y="101"/>
                  </a:lnTo>
                  <a:lnTo>
                    <a:pt x="115" y="105"/>
                  </a:lnTo>
                  <a:lnTo>
                    <a:pt x="111" y="111"/>
                  </a:lnTo>
                  <a:lnTo>
                    <a:pt x="105" y="114"/>
                  </a:lnTo>
                  <a:lnTo>
                    <a:pt x="102" y="114"/>
                  </a:lnTo>
                  <a:lnTo>
                    <a:pt x="95" y="114"/>
                  </a:lnTo>
                  <a:lnTo>
                    <a:pt x="92" y="111"/>
                  </a:lnTo>
                  <a:lnTo>
                    <a:pt x="89" y="105"/>
                  </a:lnTo>
                  <a:lnTo>
                    <a:pt x="86" y="101"/>
                  </a:lnTo>
                  <a:lnTo>
                    <a:pt x="89" y="95"/>
                  </a:lnTo>
                  <a:lnTo>
                    <a:pt x="92" y="92"/>
                  </a:lnTo>
                  <a:close/>
                  <a:moveTo>
                    <a:pt x="185" y="63"/>
                  </a:moveTo>
                  <a:lnTo>
                    <a:pt x="188" y="54"/>
                  </a:lnTo>
                  <a:lnTo>
                    <a:pt x="191" y="51"/>
                  </a:lnTo>
                  <a:lnTo>
                    <a:pt x="194" y="47"/>
                  </a:lnTo>
                  <a:lnTo>
                    <a:pt x="201" y="47"/>
                  </a:lnTo>
                  <a:lnTo>
                    <a:pt x="207" y="51"/>
                  </a:lnTo>
                  <a:lnTo>
                    <a:pt x="210" y="57"/>
                  </a:lnTo>
                  <a:lnTo>
                    <a:pt x="210" y="63"/>
                  </a:lnTo>
                  <a:lnTo>
                    <a:pt x="204" y="73"/>
                  </a:lnTo>
                  <a:lnTo>
                    <a:pt x="201" y="79"/>
                  </a:lnTo>
                  <a:lnTo>
                    <a:pt x="194" y="82"/>
                  </a:lnTo>
                  <a:lnTo>
                    <a:pt x="188" y="86"/>
                  </a:lnTo>
                  <a:lnTo>
                    <a:pt x="181" y="86"/>
                  </a:lnTo>
                  <a:lnTo>
                    <a:pt x="175" y="82"/>
                  </a:lnTo>
                  <a:lnTo>
                    <a:pt x="169" y="82"/>
                  </a:lnTo>
                  <a:lnTo>
                    <a:pt x="162" y="76"/>
                  </a:lnTo>
                  <a:lnTo>
                    <a:pt x="156" y="70"/>
                  </a:lnTo>
                  <a:lnTo>
                    <a:pt x="153" y="60"/>
                  </a:lnTo>
                  <a:lnTo>
                    <a:pt x="150" y="51"/>
                  </a:lnTo>
                  <a:lnTo>
                    <a:pt x="150" y="41"/>
                  </a:lnTo>
                  <a:lnTo>
                    <a:pt x="153" y="32"/>
                  </a:lnTo>
                  <a:lnTo>
                    <a:pt x="159" y="22"/>
                  </a:lnTo>
                  <a:lnTo>
                    <a:pt x="166" y="16"/>
                  </a:lnTo>
                  <a:lnTo>
                    <a:pt x="175" y="6"/>
                  </a:lnTo>
                  <a:lnTo>
                    <a:pt x="185" y="3"/>
                  </a:lnTo>
                  <a:lnTo>
                    <a:pt x="204" y="0"/>
                  </a:lnTo>
                  <a:lnTo>
                    <a:pt x="216" y="0"/>
                  </a:lnTo>
                  <a:lnTo>
                    <a:pt x="229" y="3"/>
                  </a:lnTo>
                  <a:lnTo>
                    <a:pt x="242" y="6"/>
                  </a:lnTo>
                  <a:lnTo>
                    <a:pt x="264" y="19"/>
                  </a:lnTo>
                  <a:lnTo>
                    <a:pt x="283" y="32"/>
                  </a:lnTo>
                  <a:lnTo>
                    <a:pt x="318" y="51"/>
                  </a:lnTo>
                  <a:lnTo>
                    <a:pt x="357" y="63"/>
                  </a:lnTo>
                  <a:lnTo>
                    <a:pt x="360" y="51"/>
                  </a:lnTo>
                  <a:lnTo>
                    <a:pt x="353" y="35"/>
                  </a:lnTo>
                  <a:lnTo>
                    <a:pt x="350" y="28"/>
                  </a:lnTo>
                  <a:lnTo>
                    <a:pt x="344" y="22"/>
                  </a:lnTo>
                  <a:lnTo>
                    <a:pt x="337" y="19"/>
                  </a:lnTo>
                  <a:lnTo>
                    <a:pt x="328" y="19"/>
                  </a:lnTo>
                  <a:lnTo>
                    <a:pt x="325" y="28"/>
                  </a:lnTo>
                  <a:lnTo>
                    <a:pt x="318" y="32"/>
                  </a:lnTo>
                  <a:lnTo>
                    <a:pt x="309" y="32"/>
                  </a:lnTo>
                  <a:lnTo>
                    <a:pt x="302" y="25"/>
                  </a:lnTo>
                  <a:lnTo>
                    <a:pt x="302" y="19"/>
                  </a:lnTo>
                  <a:lnTo>
                    <a:pt x="302" y="13"/>
                  </a:lnTo>
                  <a:lnTo>
                    <a:pt x="306" y="6"/>
                  </a:lnTo>
                  <a:lnTo>
                    <a:pt x="315" y="0"/>
                  </a:lnTo>
                  <a:lnTo>
                    <a:pt x="331" y="0"/>
                  </a:lnTo>
                  <a:lnTo>
                    <a:pt x="344" y="0"/>
                  </a:lnTo>
                  <a:lnTo>
                    <a:pt x="353" y="6"/>
                  </a:lnTo>
                  <a:lnTo>
                    <a:pt x="363" y="16"/>
                  </a:lnTo>
                  <a:lnTo>
                    <a:pt x="366" y="28"/>
                  </a:lnTo>
                  <a:lnTo>
                    <a:pt x="369" y="41"/>
                  </a:lnTo>
                  <a:lnTo>
                    <a:pt x="369" y="54"/>
                  </a:lnTo>
                  <a:lnTo>
                    <a:pt x="369" y="67"/>
                  </a:lnTo>
                  <a:lnTo>
                    <a:pt x="373" y="67"/>
                  </a:lnTo>
                  <a:lnTo>
                    <a:pt x="379" y="67"/>
                  </a:lnTo>
                  <a:lnTo>
                    <a:pt x="382" y="57"/>
                  </a:lnTo>
                  <a:lnTo>
                    <a:pt x="388" y="47"/>
                  </a:lnTo>
                  <a:lnTo>
                    <a:pt x="388" y="38"/>
                  </a:lnTo>
                  <a:lnTo>
                    <a:pt x="388" y="25"/>
                  </a:lnTo>
                  <a:lnTo>
                    <a:pt x="385" y="19"/>
                  </a:lnTo>
                  <a:lnTo>
                    <a:pt x="388" y="16"/>
                  </a:lnTo>
                  <a:lnTo>
                    <a:pt x="392" y="13"/>
                  </a:lnTo>
                  <a:lnTo>
                    <a:pt x="395" y="9"/>
                  </a:lnTo>
                  <a:lnTo>
                    <a:pt x="398" y="9"/>
                  </a:lnTo>
                  <a:lnTo>
                    <a:pt x="404" y="13"/>
                  </a:lnTo>
                  <a:lnTo>
                    <a:pt x="408" y="16"/>
                  </a:lnTo>
                  <a:lnTo>
                    <a:pt x="411" y="19"/>
                  </a:lnTo>
                  <a:lnTo>
                    <a:pt x="411" y="35"/>
                  </a:lnTo>
                  <a:lnTo>
                    <a:pt x="408" y="47"/>
                  </a:lnTo>
                  <a:lnTo>
                    <a:pt x="398" y="60"/>
                  </a:lnTo>
                  <a:lnTo>
                    <a:pt x="385" y="67"/>
                  </a:lnTo>
                  <a:lnTo>
                    <a:pt x="398" y="67"/>
                  </a:lnTo>
                  <a:lnTo>
                    <a:pt x="408" y="63"/>
                  </a:lnTo>
                  <a:lnTo>
                    <a:pt x="417" y="60"/>
                  </a:lnTo>
                  <a:lnTo>
                    <a:pt x="430" y="54"/>
                  </a:lnTo>
                  <a:lnTo>
                    <a:pt x="446" y="41"/>
                  </a:lnTo>
                  <a:lnTo>
                    <a:pt x="462" y="25"/>
                  </a:lnTo>
                  <a:lnTo>
                    <a:pt x="478" y="9"/>
                  </a:lnTo>
                  <a:lnTo>
                    <a:pt x="497" y="3"/>
                  </a:lnTo>
                  <a:lnTo>
                    <a:pt x="506" y="0"/>
                  </a:lnTo>
                  <a:lnTo>
                    <a:pt x="516" y="0"/>
                  </a:lnTo>
                  <a:lnTo>
                    <a:pt x="522" y="3"/>
                  </a:lnTo>
                  <a:lnTo>
                    <a:pt x="525" y="9"/>
                  </a:lnTo>
                  <a:lnTo>
                    <a:pt x="525" y="16"/>
                  </a:lnTo>
                  <a:lnTo>
                    <a:pt x="525" y="25"/>
                  </a:lnTo>
                  <a:lnTo>
                    <a:pt x="519" y="35"/>
                  </a:lnTo>
                  <a:lnTo>
                    <a:pt x="509" y="44"/>
                  </a:lnTo>
                  <a:lnTo>
                    <a:pt x="487" y="54"/>
                  </a:lnTo>
                  <a:lnTo>
                    <a:pt x="465" y="63"/>
                  </a:lnTo>
                  <a:lnTo>
                    <a:pt x="439" y="70"/>
                  </a:lnTo>
                  <a:lnTo>
                    <a:pt x="411" y="76"/>
                  </a:lnTo>
                  <a:lnTo>
                    <a:pt x="420" y="79"/>
                  </a:lnTo>
                  <a:lnTo>
                    <a:pt x="427" y="86"/>
                  </a:lnTo>
                  <a:lnTo>
                    <a:pt x="433" y="92"/>
                  </a:lnTo>
                  <a:lnTo>
                    <a:pt x="436" y="101"/>
                  </a:lnTo>
                  <a:lnTo>
                    <a:pt x="436" y="108"/>
                  </a:lnTo>
                  <a:lnTo>
                    <a:pt x="433" y="111"/>
                  </a:lnTo>
                  <a:lnTo>
                    <a:pt x="430" y="114"/>
                  </a:lnTo>
                  <a:lnTo>
                    <a:pt x="427" y="114"/>
                  </a:lnTo>
                  <a:lnTo>
                    <a:pt x="423" y="114"/>
                  </a:lnTo>
                  <a:lnTo>
                    <a:pt x="420" y="114"/>
                  </a:lnTo>
                  <a:lnTo>
                    <a:pt x="417" y="111"/>
                  </a:lnTo>
                  <a:lnTo>
                    <a:pt x="414" y="105"/>
                  </a:lnTo>
                  <a:lnTo>
                    <a:pt x="411" y="95"/>
                  </a:lnTo>
                  <a:lnTo>
                    <a:pt x="408" y="89"/>
                  </a:lnTo>
                  <a:lnTo>
                    <a:pt x="401" y="82"/>
                  </a:lnTo>
                  <a:lnTo>
                    <a:pt x="392" y="76"/>
                  </a:lnTo>
                  <a:lnTo>
                    <a:pt x="379" y="76"/>
                  </a:lnTo>
                  <a:lnTo>
                    <a:pt x="366" y="76"/>
                  </a:lnTo>
                  <a:lnTo>
                    <a:pt x="363" y="89"/>
                  </a:lnTo>
                  <a:lnTo>
                    <a:pt x="357" y="98"/>
                  </a:lnTo>
                  <a:lnTo>
                    <a:pt x="350" y="105"/>
                  </a:lnTo>
                  <a:lnTo>
                    <a:pt x="344" y="111"/>
                  </a:lnTo>
                  <a:lnTo>
                    <a:pt x="325" y="120"/>
                  </a:lnTo>
                  <a:lnTo>
                    <a:pt x="306" y="127"/>
                  </a:lnTo>
                  <a:lnTo>
                    <a:pt x="287" y="124"/>
                  </a:lnTo>
                  <a:lnTo>
                    <a:pt x="264" y="117"/>
                  </a:lnTo>
                  <a:lnTo>
                    <a:pt x="255" y="111"/>
                  </a:lnTo>
                  <a:lnTo>
                    <a:pt x="245" y="105"/>
                  </a:lnTo>
                  <a:lnTo>
                    <a:pt x="239" y="95"/>
                  </a:lnTo>
                  <a:lnTo>
                    <a:pt x="232" y="86"/>
                  </a:lnTo>
                  <a:lnTo>
                    <a:pt x="245" y="92"/>
                  </a:lnTo>
                  <a:lnTo>
                    <a:pt x="258" y="95"/>
                  </a:lnTo>
                  <a:lnTo>
                    <a:pt x="274" y="95"/>
                  </a:lnTo>
                  <a:lnTo>
                    <a:pt x="283" y="92"/>
                  </a:lnTo>
                  <a:lnTo>
                    <a:pt x="293" y="98"/>
                  </a:lnTo>
                  <a:lnTo>
                    <a:pt x="302" y="105"/>
                  </a:lnTo>
                  <a:lnTo>
                    <a:pt x="312" y="108"/>
                  </a:lnTo>
                  <a:lnTo>
                    <a:pt x="322" y="105"/>
                  </a:lnTo>
                  <a:lnTo>
                    <a:pt x="331" y="101"/>
                  </a:lnTo>
                  <a:lnTo>
                    <a:pt x="341" y="95"/>
                  </a:lnTo>
                  <a:lnTo>
                    <a:pt x="347" y="86"/>
                  </a:lnTo>
                  <a:lnTo>
                    <a:pt x="353" y="76"/>
                  </a:lnTo>
                  <a:lnTo>
                    <a:pt x="318" y="73"/>
                  </a:lnTo>
                  <a:lnTo>
                    <a:pt x="290" y="63"/>
                  </a:lnTo>
                  <a:lnTo>
                    <a:pt x="261" y="54"/>
                  </a:lnTo>
                  <a:lnTo>
                    <a:pt x="239" y="38"/>
                  </a:lnTo>
                  <a:lnTo>
                    <a:pt x="245" y="51"/>
                  </a:lnTo>
                  <a:lnTo>
                    <a:pt x="255" y="63"/>
                  </a:lnTo>
                  <a:lnTo>
                    <a:pt x="264" y="73"/>
                  </a:lnTo>
                  <a:lnTo>
                    <a:pt x="277" y="82"/>
                  </a:lnTo>
                  <a:lnTo>
                    <a:pt x="258" y="76"/>
                  </a:lnTo>
                  <a:lnTo>
                    <a:pt x="239" y="67"/>
                  </a:lnTo>
                  <a:lnTo>
                    <a:pt x="220" y="47"/>
                  </a:lnTo>
                  <a:lnTo>
                    <a:pt x="204" y="25"/>
                  </a:lnTo>
                  <a:lnTo>
                    <a:pt x="191" y="25"/>
                  </a:lnTo>
                  <a:lnTo>
                    <a:pt x="181" y="28"/>
                  </a:lnTo>
                  <a:lnTo>
                    <a:pt x="172" y="35"/>
                  </a:lnTo>
                  <a:lnTo>
                    <a:pt x="169" y="41"/>
                  </a:lnTo>
                  <a:lnTo>
                    <a:pt x="169" y="51"/>
                  </a:lnTo>
                  <a:lnTo>
                    <a:pt x="172" y="60"/>
                  </a:lnTo>
                  <a:lnTo>
                    <a:pt x="178" y="63"/>
                  </a:lnTo>
                  <a:lnTo>
                    <a:pt x="185" y="63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30"/>
            <p:cNvSpPr>
              <a:spLocks noEditPoints="1"/>
            </p:cNvSpPr>
            <p:nvPr/>
          </p:nvSpPr>
          <p:spPr bwMode="auto">
            <a:xfrm>
              <a:off x="9845" y="594"/>
              <a:ext cx="1626" cy="810"/>
            </a:xfrm>
            <a:custGeom>
              <a:avLst/>
              <a:gdLst/>
              <a:ahLst/>
              <a:cxnLst>
                <a:cxn ang="0">
                  <a:pos x="461" y="209"/>
                </a:cxn>
                <a:cxn ang="0">
                  <a:pos x="449" y="162"/>
                </a:cxn>
                <a:cxn ang="0">
                  <a:pos x="519" y="174"/>
                </a:cxn>
                <a:cxn ang="0">
                  <a:pos x="474" y="317"/>
                </a:cxn>
                <a:cxn ang="0">
                  <a:pos x="496" y="324"/>
                </a:cxn>
                <a:cxn ang="0">
                  <a:pos x="525" y="327"/>
                </a:cxn>
                <a:cxn ang="0">
                  <a:pos x="458" y="371"/>
                </a:cxn>
                <a:cxn ang="0">
                  <a:pos x="512" y="387"/>
                </a:cxn>
                <a:cxn ang="0">
                  <a:pos x="465" y="393"/>
                </a:cxn>
                <a:cxn ang="0">
                  <a:pos x="512" y="473"/>
                </a:cxn>
                <a:cxn ang="0">
                  <a:pos x="490" y="514"/>
                </a:cxn>
                <a:cxn ang="0">
                  <a:pos x="433" y="428"/>
                </a:cxn>
                <a:cxn ang="0">
                  <a:pos x="414" y="412"/>
                </a:cxn>
                <a:cxn ang="0">
                  <a:pos x="436" y="358"/>
                </a:cxn>
                <a:cxn ang="0">
                  <a:pos x="410" y="254"/>
                </a:cxn>
                <a:cxn ang="0">
                  <a:pos x="426" y="292"/>
                </a:cxn>
                <a:cxn ang="0">
                  <a:pos x="452" y="317"/>
                </a:cxn>
                <a:cxn ang="0">
                  <a:pos x="449" y="254"/>
                </a:cxn>
                <a:cxn ang="0">
                  <a:pos x="474" y="165"/>
                </a:cxn>
                <a:cxn ang="0">
                  <a:pos x="366" y="178"/>
                </a:cxn>
                <a:cxn ang="0">
                  <a:pos x="331" y="178"/>
                </a:cxn>
                <a:cxn ang="0">
                  <a:pos x="465" y="19"/>
                </a:cxn>
                <a:cxn ang="0">
                  <a:pos x="439" y="73"/>
                </a:cxn>
                <a:cxn ang="0">
                  <a:pos x="525" y="82"/>
                </a:cxn>
                <a:cxn ang="0">
                  <a:pos x="525" y="9"/>
                </a:cxn>
                <a:cxn ang="0">
                  <a:pos x="410" y="130"/>
                </a:cxn>
                <a:cxn ang="0">
                  <a:pos x="423" y="216"/>
                </a:cxn>
                <a:cxn ang="0">
                  <a:pos x="414" y="162"/>
                </a:cxn>
                <a:cxn ang="0">
                  <a:pos x="321" y="124"/>
                </a:cxn>
                <a:cxn ang="0">
                  <a:pos x="328" y="89"/>
                </a:cxn>
                <a:cxn ang="0">
                  <a:pos x="465" y="105"/>
                </a:cxn>
                <a:cxn ang="0">
                  <a:pos x="512" y="133"/>
                </a:cxn>
                <a:cxn ang="0">
                  <a:pos x="430" y="127"/>
                </a:cxn>
                <a:cxn ang="0">
                  <a:pos x="404" y="13"/>
                </a:cxn>
                <a:cxn ang="0">
                  <a:pos x="395" y="47"/>
                </a:cxn>
                <a:cxn ang="0">
                  <a:pos x="414" y="92"/>
                </a:cxn>
                <a:cxn ang="0">
                  <a:pos x="433" y="111"/>
                </a:cxn>
                <a:cxn ang="0">
                  <a:pos x="331" y="47"/>
                </a:cxn>
                <a:cxn ang="0">
                  <a:pos x="337" y="86"/>
                </a:cxn>
                <a:cxn ang="0">
                  <a:pos x="375" y="41"/>
                </a:cxn>
                <a:cxn ang="0">
                  <a:pos x="296" y="3"/>
                </a:cxn>
                <a:cxn ang="0">
                  <a:pos x="175" y="28"/>
                </a:cxn>
                <a:cxn ang="0">
                  <a:pos x="223" y="19"/>
                </a:cxn>
                <a:cxn ang="0">
                  <a:pos x="159" y="28"/>
                </a:cxn>
                <a:cxn ang="0">
                  <a:pos x="137" y="38"/>
                </a:cxn>
                <a:cxn ang="0">
                  <a:pos x="117" y="16"/>
                </a:cxn>
                <a:cxn ang="0">
                  <a:pos x="108" y="60"/>
                </a:cxn>
                <a:cxn ang="0">
                  <a:pos x="3" y="3"/>
                </a:cxn>
                <a:cxn ang="0">
                  <a:pos x="86" y="70"/>
                </a:cxn>
                <a:cxn ang="0">
                  <a:pos x="95" y="114"/>
                </a:cxn>
                <a:cxn ang="0">
                  <a:pos x="124" y="82"/>
                </a:cxn>
                <a:cxn ang="0">
                  <a:pos x="200" y="120"/>
                </a:cxn>
                <a:cxn ang="0">
                  <a:pos x="280" y="92"/>
                </a:cxn>
                <a:cxn ang="0">
                  <a:pos x="194" y="101"/>
                </a:cxn>
                <a:cxn ang="0">
                  <a:pos x="280" y="51"/>
                </a:cxn>
                <a:cxn ang="0">
                  <a:pos x="334" y="25"/>
                </a:cxn>
              </a:cxnLst>
              <a:rect l="0" t="0" r="r" b="b"/>
              <a:pathLst>
                <a:path w="525" h="523">
                  <a:moveTo>
                    <a:pt x="461" y="184"/>
                  </a:moveTo>
                  <a:lnTo>
                    <a:pt x="471" y="184"/>
                  </a:lnTo>
                  <a:lnTo>
                    <a:pt x="474" y="187"/>
                  </a:lnTo>
                  <a:lnTo>
                    <a:pt x="477" y="193"/>
                  </a:lnTo>
                  <a:lnTo>
                    <a:pt x="477" y="200"/>
                  </a:lnTo>
                  <a:lnTo>
                    <a:pt x="474" y="206"/>
                  </a:lnTo>
                  <a:lnTo>
                    <a:pt x="468" y="209"/>
                  </a:lnTo>
                  <a:lnTo>
                    <a:pt x="461" y="209"/>
                  </a:lnTo>
                  <a:lnTo>
                    <a:pt x="452" y="203"/>
                  </a:lnTo>
                  <a:lnTo>
                    <a:pt x="445" y="200"/>
                  </a:lnTo>
                  <a:lnTo>
                    <a:pt x="442" y="193"/>
                  </a:lnTo>
                  <a:lnTo>
                    <a:pt x="439" y="187"/>
                  </a:lnTo>
                  <a:lnTo>
                    <a:pt x="439" y="178"/>
                  </a:lnTo>
                  <a:lnTo>
                    <a:pt x="439" y="171"/>
                  </a:lnTo>
                  <a:lnTo>
                    <a:pt x="442" y="165"/>
                  </a:lnTo>
                  <a:lnTo>
                    <a:pt x="449" y="162"/>
                  </a:lnTo>
                  <a:lnTo>
                    <a:pt x="455" y="155"/>
                  </a:lnTo>
                  <a:lnTo>
                    <a:pt x="465" y="152"/>
                  </a:lnTo>
                  <a:lnTo>
                    <a:pt x="474" y="149"/>
                  </a:lnTo>
                  <a:lnTo>
                    <a:pt x="484" y="149"/>
                  </a:lnTo>
                  <a:lnTo>
                    <a:pt x="493" y="152"/>
                  </a:lnTo>
                  <a:lnTo>
                    <a:pt x="503" y="159"/>
                  </a:lnTo>
                  <a:lnTo>
                    <a:pt x="509" y="165"/>
                  </a:lnTo>
                  <a:lnTo>
                    <a:pt x="519" y="174"/>
                  </a:lnTo>
                  <a:lnTo>
                    <a:pt x="522" y="184"/>
                  </a:lnTo>
                  <a:lnTo>
                    <a:pt x="525" y="200"/>
                  </a:lnTo>
                  <a:lnTo>
                    <a:pt x="525" y="216"/>
                  </a:lnTo>
                  <a:lnTo>
                    <a:pt x="522" y="228"/>
                  </a:lnTo>
                  <a:lnTo>
                    <a:pt x="519" y="241"/>
                  </a:lnTo>
                  <a:lnTo>
                    <a:pt x="506" y="260"/>
                  </a:lnTo>
                  <a:lnTo>
                    <a:pt x="493" y="282"/>
                  </a:lnTo>
                  <a:lnTo>
                    <a:pt x="474" y="317"/>
                  </a:lnTo>
                  <a:lnTo>
                    <a:pt x="458" y="352"/>
                  </a:lnTo>
                  <a:lnTo>
                    <a:pt x="474" y="355"/>
                  </a:lnTo>
                  <a:lnTo>
                    <a:pt x="490" y="352"/>
                  </a:lnTo>
                  <a:lnTo>
                    <a:pt x="496" y="349"/>
                  </a:lnTo>
                  <a:lnTo>
                    <a:pt x="503" y="343"/>
                  </a:lnTo>
                  <a:lnTo>
                    <a:pt x="506" y="336"/>
                  </a:lnTo>
                  <a:lnTo>
                    <a:pt x="506" y="327"/>
                  </a:lnTo>
                  <a:lnTo>
                    <a:pt x="496" y="324"/>
                  </a:lnTo>
                  <a:lnTo>
                    <a:pt x="493" y="317"/>
                  </a:lnTo>
                  <a:lnTo>
                    <a:pt x="493" y="308"/>
                  </a:lnTo>
                  <a:lnTo>
                    <a:pt x="500" y="301"/>
                  </a:lnTo>
                  <a:lnTo>
                    <a:pt x="506" y="298"/>
                  </a:lnTo>
                  <a:lnTo>
                    <a:pt x="512" y="298"/>
                  </a:lnTo>
                  <a:lnTo>
                    <a:pt x="519" y="305"/>
                  </a:lnTo>
                  <a:lnTo>
                    <a:pt x="525" y="314"/>
                  </a:lnTo>
                  <a:lnTo>
                    <a:pt x="525" y="327"/>
                  </a:lnTo>
                  <a:lnTo>
                    <a:pt x="525" y="343"/>
                  </a:lnTo>
                  <a:lnTo>
                    <a:pt x="519" y="352"/>
                  </a:lnTo>
                  <a:lnTo>
                    <a:pt x="509" y="358"/>
                  </a:lnTo>
                  <a:lnTo>
                    <a:pt x="496" y="365"/>
                  </a:lnTo>
                  <a:lnTo>
                    <a:pt x="484" y="368"/>
                  </a:lnTo>
                  <a:lnTo>
                    <a:pt x="471" y="368"/>
                  </a:lnTo>
                  <a:lnTo>
                    <a:pt x="458" y="365"/>
                  </a:lnTo>
                  <a:lnTo>
                    <a:pt x="458" y="371"/>
                  </a:lnTo>
                  <a:lnTo>
                    <a:pt x="455" y="374"/>
                  </a:lnTo>
                  <a:lnTo>
                    <a:pt x="468" y="381"/>
                  </a:lnTo>
                  <a:lnTo>
                    <a:pt x="477" y="384"/>
                  </a:lnTo>
                  <a:lnTo>
                    <a:pt x="487" y="387"/>
                  </a:lnTo>
                  <a:lnTo>
                    <a:pt x="500" y="384"/>
                  </a:lnTo>
                  <a:lnTo>
                    <a:pt x="503" y="384"/>
                  </a:lnTo>
                  <a:lnTo>
                    <a:pt x="509" y="384"/>
                  </a:lnTo>
                  <a:lnTo>
                    <a:pt x="512" y="387"/>
                  </a:lnTo>
                  <a:lnTo>
                    <a:pt x="516" y="390"/>
                  </a:lnTo>
                  <a:lnTo>
                    <a:pt x="516" y="397"/>
                  </a:lnTo>
                  <a:lnTo>
                    <a:pt x="512" y="400"/>
                  </a:lnTo>
                  <a:lnTo>
                    <a:pt x="509" y="403"/>
                  </a:lnTo>
                  <a:lnTo>
                    <a:pt x="506" y="406"/>
                  </a:lnTo>
                  <a:lnTo>
                    <a:pt x="490" y="409"/>
                  </a:lnTo>
                  <a:lnTo>
                    <a:pt x="477" y="403"/>
                  </a:lnTo>
                  <a:lnTo>
                    <a:pt x="465" y="393"/>
                  </a:lnTo>
                  <a:lnTo>
                    <a:pt x="455" y="384"/>
                  </a:lnTo>
                  <a:lnTo>
                    <a:pt x="458" y="393"/>
                  </a:lnTo>
                  <a:lnTo>
                    <a:pt x="461" y="406"/>
                  </a:lnTo>
                  <a:lnTo>
                    <a:pt x="465" y="416"/>
                  </a:lnTo>
                  <a:lnTo>
                    <a:pt x="471" y="425"/>
                  </a:lnTo>
                  <a:lnTo>
                    <a:pt x="484" y="441"/>
                  </a:lnTo>
                  <a:lnTo>
                    <a:pt x="500" y="457"/>
                  </a:lnTo>
                  <a:lnTo>
                    <a:pt x="512" y="473"/>
                  </a:lnTo>
                  <a:lnTo>
                    <a:pt x="522" y="492"/>
                  </a:lnTo>
                  <a:lnTo>
                    <a:pt x="525" y="501"/>
                  </a:lnTo>
                  <a:lnTo>
                    <a:pt x="525" y="511"/>
                  </a:lnTo>
                  <a:lnTo>
                    <a:pt x="522" y="517"/>
                  </a:lnTo>
                  <a:lnTo>
                    <a:pt x="516" y="520"/>
                  </a:lnTo>
                  <a:lnTo>
                    <a:pt x="509" y="523"/>
                  </a:lnTo>
                  <a:lnTo>
                    <a:pt x="500" y="520"/>
                  </a:lnTo>
                  <a:lnTo>
                    <a:pt x="490" y="514"/>
                  </a:lnTo>
                  <a:lnTo>
                    <a:pt x="480" y="504"/>
                  </a:lnTo>
                  <a:lnTo>
                    <a:pt x="471" y="485"/>
                  </a:lnTo>
                  <a:lnTo>
                    <a:pt x="461" y="460"/>
                  </a:lnTo>
                  <a:lnTo>
                    <a:pt x="455" y="435"/>
                  </a:lnTo>
                  <a:lnTo>
                    <a:pt x="449" y="409"/>
                  </a:lnTo>
                  <a:lnTo>
                    <a:pt x="445" y="416"/>
                  </a:lnTo>
                  <a:lnTo>
                    <a:pt x="439" y="425"/>
                  </a:lnTo>
                  <a:lnTo>
                    <a:pt x="433" y="428"/>
                  </a:lnTo>
                  <a:lnTo>
                    <a:pt x="423" y="431"/>
                  </a:lnTo>
                  <a:lnTo>
                    <a:pt x="417" y="431"/>
                  </a:lnTo>
                  <a:lnTo>
                    <a:pt x="414" y="431"/>
                  </a:lnTo>
                  <a:lnTo>
                    <a:pt x="410" y="428"/>
                  </a:lnTo>
                  <a:lnTo>
                    <a:pt x="410" y="425"/>
                  </a:lnTo>
                  <a:lnTo>
                    <a:pt x="410" y="419"/>
                  </a:lnTo>
                  <a:lnTo>
                    <a:pt x="410" y="416"/>
                  </a:lnTo>
                  <a:lnTo>
                    <a:pt x="414" y="412"/>
                  </a:lnTo>
                  <a:lnTo>
                    <a:pt x="417" y="412"/>
                  </a:lnTo>
                  <a:lnTo>
                    <a:pt x="426" y="409"/>
                  </a:lnTo>
                  <a:lnTo>
                    <a:pt x="436" y="403"/>
                  </a:lnTo>
                  <a:lnTo>
                    <a:pt x="442" y="397"/>
                  </a:lnTo>
                  <a:lnTo>
                    <a:pt x="449" y="390"/>
                  </a:lnTo>
                  <a:lnTo>
                    <a:pt x="449" y="374"/>
                  </a:lnTo>
                  <a:lnTo>
                    <a:pt x="449" y="362"/>
                  </a:lnTo>
                  <a:lnTo>
                    <a:pt x="436" y="358"/>
                  </a:lnTo>
                  <a:lnTo>
                    <a:pt x="426" y="355"/>
                  </a:lnTo>
                  <a:lnTo>
                    <a:pt x="420" y="349"/>
                  </a:lnTo>
                  <a:lnTo>
                    <a:pt x="414" y="339"/>
                  </a:lnTo>
                  <a:lnTo>
                    <a:pt x="401" y="324"/>
                  </a:lnTo>
                  <a:lnTo>
                    <a:pt x="398" y="305"/>
                  </a:lnTo>
                  <a:lnTo>
                    <a:pt x="398" y="282"/>
                  </a:lnTo>
                  <a:lnTo>
                    <a:pt x="407" y="263"/>
                  </a:lnTo>
                  <a:lnTo>
                    <a:pt x="410" y="254"/>
                  </a:lnTo>
                  <a:lnTo>
                    <a:pt x="420" y="244"/>
                  </a:lnTo>
                  <a:lnTo>
                    <a:pt x="430" y="238"/>
                  </a:lnTo>
                  <a:lnTo>
                    <a:pt x="439" y="228"/>
                  </a:lnTo>
                  <a:lnTo>
                    <a:pt x="433" y="241"/>
                  </a:lnTo>
                  <a:lnTo>
                    <a:pt x="430" y="257"/>
                  </a:lnTo>
                  <a:lnTo>
                    <a:pt x="430" y="270"/>
                  </a:lnTo>
                  <a:lnTo>
                    <a:pt x="433" y="282"/>
                  </a:lnTo>
                  <a:lnTo>
                    <a:pt x="426" y="292"/>
                  </a:lnTo>
                  <a:lnTo>
                    <a:pt x="420" y="298"/>
                  </a:lnTo>
                  <a:lnTo>
                    <a:pt x="417" y="311"/>
                  </a:lnTo>
                  <a:lnTo>
                    <a:pt x="420" y="320"/>
                  </a:lnTo>
                  <a:lnTo>
                    <a:pt x="423" y="330"/>
                  </a:lnTo>
                  <a:lnTo>
                    <a:pt x="430" y="339"/>
                  </a:lnTo>
                  <a:lnTo>
                    <a:pt x="436" y="346"/>
                  </a:lnTo>
                  <a:lnTo>
                    <a:pt x="449" y="349"/>
                  </a:lnTo>
                  <a:lnTo>
                    <a:pt x="452" y="317"/>
                  </a:lnTo>
                  <a:lnTo>
                    <a:pt x="461" y="285"/>
                  </a:lnTo>
                  <a:lnTo>
                    <a:pt x="471" y="260"/>
                  </a:lnTo>
                  <a:lnTo>
                    <a:pt x="484" y="235"/>
                  </a:lnTo>
                  <a:lnTo>
                    <a:pt x="474" y="244"/>
                  </a:lnTo>
                  <a:lnTo>
                    <a:pt x="461" y="254"/>
                  </a:lnTo>
                  <a:lnTo>
                    <a:pt x="452" y="263"/>
                  </a:lnTo>
                  <a:lnTo>
                    <a:pt x="442" y="276"/>
                  </a:lnTo>
                  <a:lnTo>
                    <a:pt x="449" y="254"/>
                  </a:lnTo>
                  <a:lnTo>
                    <a:pt x="458" y="235"/>
                  </a:lnTo>
                  <a:lnTo>
                    <a:pt x="474" y="219"/>
                  </a:lnTo>
                  <a:lnTo>
                    <a:pt x="500" y="200"/>
                  </a:lnTo>
                  <a:lnTo>
                    <a:pt x="500" y="187"/>
                  </a:lnTo>
                  <a:lnTo>
                    <a:pt x="496" y="178"/>
                  </a:lnTo>
                  <a:lnTo>
                    <a:pt x="490" y="171"/>
                  </a:lnTo>
                  <a:lnTo>
                    <a:pt x="484" y="168"/>
                  </a:lnTo>
                  <a:lnTo>
                    <a:pt x="474" y="165"/>
                  </a:lnTo>
                  <a:lnTo>
                    <a:pt x="465" y="171"/>
                  </a:lnTo>
                  <a:lnTo>
                    <a:pt x="461" y="178"/>
                  </a:lnTo>
                  <a:lnTo>
                    <a:pt x="461" y="184"/>
                  </a:lnTo>
                  <a:close/>
                  <a:moveTo>
                    <a:pt x="398" y="124"/>
                  </a:moveTo>
                  <a:lnTo>
                    <a:pt x="398" y="127"/>
                  </a:lnTo>
                  <a:lnTo>
                    <a:pt x="388" y="149"/>
                  </a:lnTo>
                  <a:lnTo>
                    <a:pt x="375" y="165"/>
                  </a:lnTo>
                  <a:lnTo>
                    <a:pt x="366" y="178"/>
                  </a:lnTo>
                  <a:lnTo>
                    <a:pt x="356" y="187"/>
                  </a:lnTo>
                  <a:lnTo>
                    <a:pt x="347" y="193"/>
                  </a:lnTo>
                  <a:lnTo>
                    <a:pt x="340" y="197"/>
                  </a:lnTo>
                  <a:lnTo>
                    <a:pt x="334" y="197"/>
                  </a:lnTo>
                  <a:lnTo>
                    <a:pt x="328" y="193"/>
                  </a:lnTo>
                  <a:lnTo>
                    <a:pt x="328" y="190"/>
                  </a:lnTo>
                  <a:lnTo>
                    <a:pt x="328" y="184"/>
                  </a:lnTo>
                  <a:lnTo>
                    <a:pt x="331" y="178"/>
                  </a:lnTo>
                  <a:lnTo>
                    <a:pt x="334" y="168"/>
                  </a:lnTo>
                  <a:lnTo>
                    <a:pt x="344" y="159"/>
                  </a:lnTo>
                  <a:lnTo>
                    <a:pt x="356" y="146"/>
                  </a:lnTo>
                  <a:lnTo>
                    <a:pt x="375" y="136"/>
                  </a:lnTo>
                  <a:lnTo>
                    <a:pt x="398" y="127"/>
                  </a:lnTo>
                  <a:lnTo>
                    <a:pt x="398" y="124"/>
                  </a:lnTo>
                  <a:close/>
                  <a:moveTo>
                    <a:pt x="471" y="35"/>
                  </a:moveTo>
                  <a:lnTo>
                    <a:pt x="465" y="19"/>
                  </a:lnTo>
                  <a:lnTo>
                    <a:pt x="455" y="6"/>
                  </a:lnTo>
                  <a:lnTo>
                    <a:pt x="442" y="0"/>
                  </a:lnTo>
                  <a:lnTo>
                    <a:pt x="423" y="0"/>
                  </a:lnTo>
                  <a:lnTo>
                    <a:pt x="433" y="19"/>
                  </a:lnTo>
                  <a:lnTo>
                    <a:pt x="436" y="38"/>
                  </a:lnTo>
                  <a:lnTo>
                    <a:pt x="436" y="54"/>
                  </a:lnTo>
                  <a:lnTo>
                    <a:pt x="430" y="70"/>
                  </a:lnTo>
                  <a:lnTo>
                    <a:pt x="439" y="73"/>
                  </a:lnTo>
                  <a:lnTo>
                    <a:pt x="445" y="79"/>
                  </a:lnTo>
                  <a:lnTo>
                    <a:pt x="452" y="86"/>
                  </a:lnTo>
                  <a:lnTo>
                    <a:pt x="452" y="95"/>
                  </a:lnTo>
                  <a:lnTo>
                    <a:pt x="471" y="89"/>
                  </a:lnTo>
                  <a:lnTo>
                    <a:pt x="487" y="89"/>
                  </a:lnTo>
                  <a:lnTo>
                    <a:pt x="506" y="92"/>
                  </a:lnTo>
                  <a:lnTo>
                    <a:pt x="525" y="98"/>
                  </a:lnTo>
                  <a:lnTo>
                    <a:pt x="525" y="82"/>
                  </a:lnTo>
                  <a:lnTo>
                    <a:pt x="519" y="70"/>
                  </a:lnTo>
                  <a:lnTo>
                    <a:pt x="506" y="60"/>
                  </a:lnTo>
                  <a:lnTo>
                    <a:pt x="490" y="54"/>
                  </a:lnTo>
                  <a:lnTo>
                    <a:pt x="506" y="44"/>
                  </a:lnTo>
                  <a:lnTo>
                    <a:pt x="519" y="32"/>
                  </a:lnTo>
                  <a:lnTo>
                    <a:pt x="522" y="25"/>
                  </a:lnTo>
                  <a:lnTo>
                    <a:pt x="525" y="16"/>
                  </a:lnTo>
                  <a:lnTo>
                    <a:pt x="525" y="9"/>
                  </a:lnTo>
                  <a:lnTo>
                    <a:pt x="525" y="0"/>
                  </a:lnTo>
                  <a:lnTo>
                    <a:pt x="516" y="0"/>
                  </a:lnTo>
                  <a:lnTo>
                    <a:pt x="509" y="0"/>
                  </a:lnTo>
                  <a:lnTo>
                    <a:pt x="500" y="3"/>
                  </a:lnTo>
                  <a:lnTo>
                    <a:pt x="493" y="6"/>
                  </a:lnTo>
                  <a:lnTo>
                    <a:pt x="480" y="19"/>
                  </a:lnTo>
                  <a:lnTo>
                    <a:pt x="471" y="35"/>
                  </a:lnTo>
                  <a:close/>
                  <a:moveTo>
                    <a:pt x="410" y="130"/>
                  </a:moveTo>
                  <a:lnTo>
                    <a:pt x="401" y="149"/>
                  </a:lnTo>
                  <a:lnTo>
                    <a:pt x="395" y="168"/>
                  </a:lnTo>
                  <a:lnTo>
                    <a:pt x="395" y="181"/>
                  </a:lnTo>
                  <a:lnTo>
                    <a:pt x="398" y="190"/>
                  </a:lnTo>
                  <a:lnTo>
                    <a:pt x="401" y="203"/>
                  </a:lnTo>
                  <a:lnTo>
                    <a:pt x="410" y="209"/>
                  </a:lnTo>
                  <a:lnTo>
                    <a:pt x="417" y="216"/>
                  </a:lnTo>
                  <a:lnTo>
                    <a:pt x="423" y="216"/>
                  </a:lnTo>
                  <a:lnTo>
                    <a:pt x="426" y="212"/>
                  </a:lnTo>
                  <a:lnTo>
                    <a:pt x="433" y="209"/>
                  </a:lnTo>
                  <a:lnTo>
                    <a:pt x="433" y="206"/>
                  </a:lnTo>
                  <a:lnTo>
                    <a:pt x="436" y="200"/>
                  </a:lnTo>
                  <a:lnTo>
                    <a:pt x="433" y="193"/>
                  </a:lnTo>
                  <a:lnTo>
                    <a:pt x="430" y="190"/>
                  </a:lnTo>
                  <a:lnTo>
                    <a:pt x="420" y="178"/>
                  </a:lnTo>
                  <a:lnTo>
                    <a:pt x="414" y="162"/>
                  </a:lnTo>
                  <a:lnTo>
                    <a:pt x="410" y="149"/>
                  </a:lnTo>
                  <a:lnTo>
                    <a:pt x="410" y="130"/>
                  </a:lnTo>
                  <a:close/>
                  <a:moveTo>
                    <a:pt x="391" y="114"/>
                  </a:moveTo>
                  <a:lnTo>
                    <a:pt x="375" y="124"/>
                  </a:lnTo>
                  <a:lnTo>
                    <a:pt x="353" y="130"/>
                  </a:lnTo>
                  <a:lnTo>
                    <a:pt x="344" y="130"/>
                  </a:lnTo>
                  <a:lnTo>
                    <a:pt x="331" y="127"/>
                  </a:lnTo>
                  <a:lnTo>
                    <a:pt x="321" y="124"/>
                  </a:lnTo>
                  <a:lnTo>
                    <a:pt x="312" y="114"/>
                  </a:lnTo>
                  <a:lnTo>
                    <a:pt x="309" y="108"/>
                  </a:lnTo>
                  <a:lnTo>
                    <a:pt x="309" y="101"/>
                  </a:lnTo>
                  <a:lnTo>
                    <a:pt x="309" y="95"/>
                  </a:lnTo>
                  <a:lnTo>
                    <a:pt x="312" y="92"/>
                  </a:lnTo>
                  <a:lnTo>
                    <a:pt x="318" y="89"/>
                  </a:lnTo>
                  <a:lnTo>
                    <a:pt x="324" y="89"/>
                  </a:lnTo>
                  <a:lnTo>
                    <a:pt x="328" y="89"/>
                  </a:lnTo>
                  <a:lnTo>
                    <a:pt x="334" y="95"/>
                  </a:lnTo>
                  <a:lnTo>
                    <a:pt x="347" y="105"/>
                  </a:lnTo>
                  <a:lnTo>
                    <a:pt x="359" y="111"/>
                  </a:lnTo>
                  <a:lnTo>
                    <a:pt x="375" y="111"/>
                  </a:lnTo>
                  <a:lnTo>
                    <a:pt x="391" y="114"/>
                  </a:lnTo>
                  <a:close/>
                  <a:moveTo>
                    <a:pt x="430" y="127"/>
                  </a:moveTo>
                  <a:lnTo>
                    <a:pt x="445" y="114"/>
                  </a:lnTo>
                  <a:lnTo>
                    <a:pt x="465" y="105"/>
                  </a:lnTo>
                  <a:lnTo>
                    <a:pt x="474" y="101"/>
                  </a:lnTo>
                  <a:lnTo>
                    <a:pt x="487" y="101"/>
                  </a:lnTo>
                  <a:lnTo>
                    <a:pt x="500" y="105"/>
                  </a:lnTo>
                  <a:lnTo>
                    <a:pt x="509" y="111"/>
                  </a:lnTo>
                  <a:lnTo>
                    <a:pt x="512" y="117"/>
                  </a:lnTo>
                  <a:lnTo>
                    <a:pt x="516" y="124"/>
                  </a:lnTo>
                  <a:lnTo>
                    <a:pt x="516" y="130"/>
                  </a:lnTo>
                  <a:lnTo>
                    <a:pt x="512" y="133"/>
                  </a:lnTo>
                  <a:lnTo>
                    <a:pt x="506" y="136"/>
                  </a:lnTo>
                  <a:lnTo>
                    <a:pt x="503" y="139"/>
                  </a:lnTo>
                  <a:lnTo>
                    <a:pt x="496" y="139"/>
                  </a:lnTo>
                  <a:lnTo>
                    <a:pt x="490" y="136"/>
                  </a:lnTo>
                  <a:lnTo>
                    <a:pt x="477" y="127"/>
                  </a:lnTo>
                  <a:lnTo>
                    <a:pt x="461" y="124"/>
                  </a:lnTo>
                  <a:lnTo>
                    <a:pt x="445" y="127"/>
                  </a:lnTo>
                  <a:lnTo>
                    <a:pt x="430" y="127"/>
                  </a:lnTo>
                  <a:close/>
                  <a:moveTo>
                    <a:pt x="395" y="95"/>
                  </a:moveTo>
                  <a:lnTo>
                    <a:pt x="410" y="79"/>
                  </a:lnTo>
                  <a:lnTo>
                    <a:pt x="420" y="60"/>
                  </a:lnTo>
                  <a:lnTo>
                    <a:pt x="420" y="47"/>
                  </a:lnTo>
                  <a:lnTo>
                    <a:pt x="420" y="38"/>
                  </a:lnTo>
                  <a:lnTo>
                    <a:pt x="417" y="25"/>
                  </a:lnTo>
                  <a:lnTo>
                    <a:pt x="410" y="16"/>
                  </a:lnTo>
                  <a:lnTo>
                    <a:pt x="404" y="13"/>
                  </a:lnTo>
                  <a:lnTo>
                    <a:pt x="401" y="9"/>
                  </a:lnTo>
                  <a:lnTo>
                    <a:pt x="395" y="9"/>
                  </a:lnTo>
                  <a:lnTo>
                    <a:pt x="388" y="13"/>
                  </a:lnTo>
                  <a:lnTo>
                    <a:pt x="385" y="16"/>
                  </a:lnTo>
                  <a:lnTo>
                    <a:pt x="385" y="22"/>
                  </a:lnTo>
                  <a:lnTo>
                    <a:pt x="385" y="28"/>
                  </a:lnTo>
                  <a:lnTo>
                    <a:pt x="388" y="35"/>
                  </a:lnTo>
                  <a:lnTo>
                    <a:pt x="395" y="47"/>
                  </a:lnTo>
                  <a:lnTo>
                    <a:pt x="398" y="63"/>
                  </a:lnTo>
                  <a:lnTo>
                    <a:pt x="398" y="79"/>
                  </a:lnTo>
                  <a:lnTo>
                    <a:pt x="395" y="95"/>
                  </a:lnTo>
                  <a:close/>
                  <a:moveTo>
                    <a:pt x="433" y="92"/>
                  </a:moveTo>
                  <a:lnTo>
                    <a:pt x="430" y="89"/>
                  </a:lnTo>
                  <a:lnTo>
                    <a:pt x="423" y="86"/>
                  </a:lnTo>
                  <a:lnTo>
                    <a:pt x="420" y="89"/>
                  </a:lnTo>
                  <a:lnTo>
                    <a:pt x="414" y="92"/>
                  </a:lnTo>
                  <a:lnTo>
                    <a:pt x="410" y="95"/>
                  </a:lnTo>
                  <a:lnTo>
                    <a:pt x="410" y="101"/>
                  </a:lnTo>
                  <a:lnTo>
                    <a:pt x="410" y="105"/>
                  </a:lnTo>
                  <a:lnTo>
                    <a:pt x="414" y="111"/>
                  </a:lnTo>
                  <a:lnTo>
                    <a:pt x="420" y="114"/>
                  </a:lnTo>
                  <a:lnTo>
                    <a:pt x="423" y="114"/>
                  </a:lnTo>
                  <a:lnTo>
                    <a:pt x="430" y="114"/>
                  </a:lnTo>
                  <a:lnTo>
                    <a:pt x="433" y="111"/>
                  </a:lnTo>
                  <a:lnTo>
                    <a:pt x="436" y="105"/>
                  </a:lnTo>
                  <a:lnTo>
                    <a:pt x="439" y="101"/>
                  </a:lnTo>
                  <a:lnTo>
                    <a:pt x="436" y="95"/>
                  </a:lnTo>
                  <a:lnTo>
                    <a:pt x="433" y="92"/>
                  </a:lnTo>
                  <a:close/>
                  <a:moveTo>
                    <a:pt x="340" y="63"/>
                  </a:moveTo>
                  <a:lnTo>
                    <a:pt x="337" y="54"/>
                  </a:lnTo>
                  <a:lnTo>
                    <a:pt x="334" y="51"/>
                  </a:lnTo>
                  <a:lnTo>
                    <a:pt x="331" y="47"/>
                  </a:lnTo>
                  <a:lnTo>
                    <a:pt x="324" y="47"/>
                  </a:lnTo>
                  <a:lnTo>
                    <a:pt x="318" y="51"/>
                  </a:lnTo>
                  <a:lnTo>
                    <a:pt x="315" y="57"/>
                  </a:lnTo>
                  <a:lnTo>
                    <a:pt x="315" y="63"/>
                  </a:lnTo>
                  <a:lnTo>
                    <a:pt x="321" y="73"/>
                  </a:lnTo>
                  <a:lnTo>
                    <a:pt x="324" y="79"/>
                  </a:lnTo>
                  <a:lnTo>
                    <a:pt x="331" y="82"/>
                  </a:lnTo>
                  <a:lnTo>
                    <a:pt x="337" y="86"/>
                  </a:lnTo>
                  <a:lnTo>
                    <a:pt x="344" y="86"/>
                  </a:lnTo>
                  <a:lnTo>
                    <a:pt x="350" y="82"/>
                  </a:lnTo>
                  <a:lnTo>
                    <a:pt x="356" y="82"/>
                  </a:lnTo>
                  <a:lnTo>
                    <a:pt x="363" y="76"/>
                  </a:lnTo>
                  <a:lnTo>
                    <a:pt x="369" y="70"/>
                  </a:lnTo>
                  <a:lnTo>
                    <a:pt x="372" y="60"/>
                  </a:lnTo>
                  <a:lnTo>
                    <a:pt x="375" y="51"/>
                  </a:lnTo>
                  <a:lnTo>
                    <a:pt x="375" y="41"/>
                  </a:lnTo>
                  <a:lnTo>
                    <a:pt x="372" y="32"/>
                  </a:lnTo>
                  <a:lnTo>
                    <a:pt x="366" y="22"/>
                  </a:lnTo>
                  <a:lnTo>
                    <a:pt x="359" y="16"/>
                  </a:lnTo>
                  <a:lnTo>
                    <a:pt x="350" y="6"/>
                  </a:lnTo>
                  <a:lnTo>
                    <a:pt x="340" y="3"/>
                  </a:lnTo>
                  <a:lnTo>
                    <a:pt x="321" y="0"/>
                  </a:lnTo>
                  <a:lnTo>
                    <a:pt x="309" y="0"/>
                  </a:lnTo>
                  <a:lnTo>
                    <a:pt x="296" y="3"/>
                  </a:lnTo>
                  <a:lnTo>
                    <a:pt x="283" y="6"/>
                  </a:lnTo>
                  <a:lnTo>
                    <a:pt x="261" y="19"/>
                  </a:lnTo>
                  <a:lnTo>
                    <a:pt x="242" y="32"/>
                  </a:lnTo>
                  <a:lnTo>
                    <a:pt x="207" y="51"/>
                  </a:lnTo>
                  <a:lnTo>
                    <a:pt x="168" y="63"/>
                  </a:lnTo>
                  <a:lnTo>
                    <a:pt x="165" y="51"/>
                  </a:lnTo>
                  <a:lnTo>
                    <a:pt x="172" y="35"/>
                  </a:lnTo>
                  <a:lnTo>
                    <a:pt x="175" y="28"/>
                  </a:lnTo>
                  <a:lnTo>
                    <a:pt x="181" y="22"/>
                  </a:lnTo>
                  <a:lnTo>
                    <a:pt x="188" y="19"/>
                  </a:lnTo>
                  <a:lnTo>
                    <a:pt x="197" y="19"/>
                  </a:lnTo>
                  <a:lnTo>
                    <a:pt x="200" y="28"/>
                  </a:lnTo>
                  <a:lnTo>
                    <a:pt x="207" y="32"/>
                  </a:lnTo>
                  <a:lnTo>
                    <a:pt x="216" y="32"/>
                  </a:lnTo>
                  <a:lnTo>
                    <a:pt x="223" y="25"/>
                  </a:lnTo>
                  <a:lnTo>
                    <a:pt x="223" y="19"/>
                  </a:lnTo>
                  <a:lnTo>
                    <a:pt x="223" y="13"/>
                  </a:lnTo>
                  <a:lnTo>
                    <a:pt x="219" y="6"/>
                  </a:lnTo>
                  <a:lnTo>
                    <a:pt x="210" y="0"/>
                  </a:lnTo>
                  <a:lnTo>
                    <a:pt x="194" y="0"/>
                  </a:lnTo>
                  <a:lnTo>
                    <a:pt x="181" y="0"/>
                  </a:lnTo>
                  <a:lnTo>
                    <a:pt x="172" y="6"/>
                  </a:lnTo>
                  <a:lnTo>
                    <a:pt x="162" y="16"/>
                  </a:lnTo>
                  <a:lnTo>
                    <a:pt x="159" y="28"/>
                  </a:lnTo>
                  <a:lnTo>
                    <a:pt x="156" y="41"/>
                  </a:lnTo>
                  <a:lnTo>
                    <a:pt x="156" y="54"/>
                  </a:lnTo>
                  <a:lnTo>
                    <a:pt x="156" y="67"/>
                  </a:lnTo>
                  <a:lnTo>
                    <a:pt x="152" y="67"/>
                  </a:lnTo>
                  <a:lnTo>
                    <a:pt x="146" y="67"/>
                  </a:lnTo>
                  <a:lnTo>
                    <a:pt x="143" y="57"/>
                  </a:lnTo>
                  <a:lnTo>
                    <a:pt x="137" y="47"/>
                  </a:lnTo>
                  <a:lnTo>
                    <a:pt x="137" y="38"/>
                  </a:lnTo>
                  <a:lnTo>
                    <a:pt x="137" y="25"/>
                  </a:lnTo>
                  <a:lnTo>
                    <a:pt x="140" y="19"/>
                  </a:lnTo>
                  <a:lnTo>
                    <a:pt x="137" y="16"/>
                  </a:lnTo>
                  <a:lnTo>
                    <a:pt x="133" y="13"/>
                  </a:lnTo>
                  <a:lnTo>
                    <a:pt x="130" y="9"/>
                  </a:lnTo>
                  <a:lnTo>
                    <a:pt x="127" y="9"/>
                  </a:lnTo>
                  <a:lnTo>
                    <a:pt x="121" y="13"/>
                  </a:lnTo>
                  <a:lnTo>
                    <a:pt x="117" y="16"/>
                  </a:lnTo>
                  <a:lnTo>
                    <a:pt x="114" y="19"/>
                  </a:lnTo>
                  <a:lnTo>
                    <a:pt x="114" y="35"/>
                  </a:lnTo>
                  <a:lnTo>
                    <a:pt x="117" y="47"/>
                  </a:lnTo>
                  <a:lnTo>
                    <a:pt x="127" y="60"/>
                  </a:lnTo>
                  <a:lnTo>
                    <a:pt x="140" y="67"/>
                  </a:lnTo>
                  <a:lnTo>
                    <a:pt x="127" y="67"/>
                  </a:lnTo>
                  <a:lnTo>
                    <a:pt x="117" y="63"/>
                  </a:lnTo>
                  <a:lnTo>
                    <a:pt x="108" y="60"/>
                  </a:lnTo>
                  <a:lnTo>
                    <a:pt x="95" y="54"/>
                  </a:lnTo>
                  <a:lnTo>
                    <a:pt x="79" y="41"/>
                  </a:lnTo>
                  <a:lnTo>
                    <a:pt x="63" y="25"/>
                  </a:lnTo>
                  <a:lnTo>
                    <a:pt x="47" y="9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6" y="35"/>
                  </a:lnTo>
                  <a:lnTo>
                    <a:pt x="16" y="44"/>
                  </a:lnTo>
                  <a:lnTo>
                    <a:pt x="35" y="54"/>
                  </a:lnTo>
                  <a:lnTo>
                    <a:pt x="60" y="63"/>
                  </a:lnTo>
                  <a:lnTo>
                    <a:pt x="86" y="70"/>
                  </a:lnTo>
                  <a:lnTo>
                    <a:pt x="114" y="76"/>
                  </a:lnTo>
                  <a:lnTo>
                    <a:pt x="105" y="79"/>
                  </a:lnTo>
                  <a:lnTo>
                    <a:pt x="98" y="86"/>
                  </a:lnTo>
                  <a:lnTo>
                    <a:pt x="92" y="92"/>
                  </a:lnTo>
                  <a:lnTo>
                    <a:pt x="89" y="101"/>
                  </a:lnTo>
                  <a:lnTo>
                    <a:pt x="89" y="108"/>
                  </a:lnTo>
                  <a:lnTo>
                    <a:pt x="92" y="111"/>
                  </a:lnTo>
                  <a:lnTo>
                    <a:pt x="95" y="114"/>
                  </a:lnTo>
                  <a:lnTo>
                    <a:pt x="98" y="114"/>
                  </a:lnTo>
                  <a:lnTo>
                    <a:pt x="102" y="114"/>
                  </a:lnTo>
                  <a:lnTo>
                    <a:pt x="105" y="114"/>
                  </a:lnTo>
                  <a:lnTo>
                    <a:pt x="108" y="111"/>
                  </a:lnTo>
                  <a:lnTo>
                    <a:pt x="111" y="105"/>
                  </a:lnTo>
                  <a:lnTo>
                    <a:pt x="114" y="95"/>
                  </a:lnTo>
                  <a:lnTo>
                    <a:pt x="117" y="89"/>
                  </a:lnTo>
                  <a:lnTo>
                    <a:pt x="124" y="82"/>
                  </a:lnTo>
                  <a:lnTo>
                    <a:pt x="133" y="76"/>
                  </a:lnTo>
                  <a:lnTo>
                    <a:pt x="146" y="76"/>
                  </a:lnTo>
                  <a:lnTo>
                    <a:pt x="159" y="76"/>
                  </a:lnTo>
                  <a:lnTo>
                    <a:pt x="162" y="89"/>
                  </a:lnTo>
                  <a:lnTo>
                    <a:pt x="168" y="98"/>
                  </a:lnTo>
                  <a:lnTo>
                    <a:pt x="175" y="105"/>
                  </a:lnTo>
                  <a:lnTo>
                    <a:pt x="181" y="111"/>
                  </a:lnTo>
                  <a:lnTo>
                    <a:pt x="200" y="120"/>
                  </a:lnTo>
                  <a:lnTo>
                    <a:pt x="219" y="127"/>
                  </a:lnTo>
                  <a:lnTo>
                    <a:pt x="238" y="124"/>
                  </a:lnTo>
                  <a:lnTo>
                    <a:pt x="261" y="117"/>
                  </a:lnTo>
                  <a:lnTo>
                    <a:pt x="270" y="111"/>
                  </a:lnTo>
                  <a:lnTo>
                    <a:pt x="280" y="105"/>
                  </a:lnTo>
                  <a:lnTo>
                    <a:pt x="286" y="95"/>
                  </a:lnTo>
                  <a:lnTo>
                    <a:pt x="293" y="86"/>
                  </a:lnTo>
                  <a:lnTo>
                    <a:pt x="280" y="92"/>
                  </a:lnTo>
                  <a:lnTo>
                    <a:pt x="267" y="95"/>
                  </a:lnTo>
                  <a:lnTo>
                    <a:pt x="251" y="95"/>
                  </a:lnTo>
                  <a:lnTo>
                    <a:pt x="242" y="92"/>
                  </a:lnTo>
                  <a:lnTo>
                    <a:pt x="232" y="98"/>
                  </a:lnTo>
                  <a:lnTo>
                    <a:pt x="223" y="105"/>
                  </a:lnTo>
                  <a:lnTo>
                    <a:pt x="213" y="108"/>
                  </a:lnTo>
                  <a:lnTo>
                    <a:pt x="203" y="105"/>
                  </a:lnTo>
                  <a:lnTo>
                    <a:pt x="194" y="101"/>
                  </a:lnTo>
                  <a:lnTo>
                    <a:pt x="184" y="95"/>
                  </a:lnTo>
                  <a:lnTo>
                    <a:pt x="178" y="86"/>
                  </a:lnTo>
                  <a:lnTo>
                    <a:pt x="172" y="76"/>
                  </a:lnTo>
                  <a:lnTo>
                    <a:pt x="207" y="73"/>
                  </a:lnTo>
                  <a:lnTo>
                    <a:pt x="235" y="63"/>
                  </a:lnTo>
                  <a:lnTo>
                    <a:pt x="264" y="54"/>
                  </a:lnTo>
                  <a:lnTo>
                    <a:pt x="286" y="38"/>
                  </a:lnTo>
                  <a:lnTo>
                    <a:pt x="280" y="51"/>
                  </a:lnTo>
                  <a:lnTo>
                    <a:pt x="270" y="63"/>
                  </a:lnTo>
                  <a:lnTo>
                    <a:pt x="261" y="73"/>
                  </a:lnTo>
                  <a:lnTo>
                    <a:pt x="248" y="82"/>
                  </a:lnTo>
                  <a:lnTo>
                    <a:pt x="267" y="76"/>
                  </a:lnTo>
                  <a:lnTo>
                    <a:pt x="286" y="67"/>
                  </a:lnTo>
                  <a:lnTo>
                    <a:pt x="305" y="47"/>
                  </a:lnTo>
                  <a:lnTo>
                    <a:pt x="321" y="25"/>
                  </a:lnTo>
                  <a:lnTo>
                    <a:pt x="334" y="25"/>
                  </a:lnTo>
                  <a:lnTo>
                    <a:pt x="344" y="28"/>
                  </a:lnTo>
                  <a:lnTo>
                    <a:pt x="353" y="35"/>
                  </a:lnTo>
                  <a:lnTo>
                    <a:pt x="356" y="41"/>
                  </a:lnTo>
                  <a:lnTo>
                    <a:pt x="356" y="51"/>
                  </a:lnTo>
                  <a:lnTo>
                    <a:pt x="353" y="60"/>
                  </a:lnTo>
                  <a:lnTo>
                    <a:pt x="347" y="63"/>
                  </a:lnTo>
                  <a:lnTo>
                    <a:pt x="340" y="63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31"/>
            <p:cNvSpPr>
              <a:spLocks noEditPoints="1"/>
            </p:cNvSpPr>
            <p:nvPr/>
          </p:nvSpPr>
          <p:spPr bwMode="auto">
            <a:xfrm>
              <a:off x="2651" y="608"/>
              <a:ext cx="7153" cy="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83" y="0"/>
                </a:cxn>
                <a:cxn ang="0">
                  <a:pos x="102" y="0"/>
                </a:cxn>
                <a:cxn ang="0">
                  <a:pos x="179" y="0"/>
                </a:cxn>
                <a:cxn ang="0">
                  <a:pos x="217" y="0"/>
                </a:cxn>
                <a:cxn ang="0">
                  <a:pos x="236" y="0"/>
                </a:cxn>
                <a:cxn ang="0">
                  <a:pos x="312" y="0"/>
                </a:cxn>
                <a:cxn ang="0">
                  <a:pos x="350" y="0"/>
                </a:cxn>
                <a:cxn ang="0">
                  <a:pos x="370" y="0"/>
                </a:cxn>
                <a:cxn ang="0">
                  <a:pos x="446" y="0"/>
                </a:cxn>
                <a:cxn ang="0">
                  <a:pos x="484" y="0"/>
                </a:cxn>
                <a:cxn ang="0">
                  <a:pos x="503" y="0"/>
                </a:cxn>
                <a:cxn ang="0">
                  <a:pos x="580" y="0"/>
                </a:cxn>
                <a:cxn ang="0">
                  <a:pos x="618" y="0"/>
                </a:cxn>
                <a:cxn ang="0">
                  <a:pos x="637" y="0"/>
                </a:cxn>
                <a:cxn ang="0">
                  <a:pos x="710" y="0"/>
                </a:cxn>
                <a:cxn ang="0">
                  <a:pos x="749" y="0"/>
                </a:cxn>
                <a:cxn ang="0">
                  <a:pos x="768" y="0"/>
                </a:cxn>
                <a:cxn ang="0">
                  <a:pos x="844" y="0"/>
                </a:cxn>
                <a:cxn ang="0">
                  <a:pos x="882" y="0"/>
                </a:cxn>
                <a:cxn ang="0">
                  <a:pos x="901" y="0"/>
                </a:cxn>
                <a:cxn ang="0">
                  <a:pos x="978" y="0"/>
                </a:cxn>
                <a:cxn ang="0">
                  <a:pos x="1016" y="0"/>
                </a:cxn>
                <a:cxn ang="0">
                  <a:pos x="1035" y="0"/>
                </a:cxn>
                <a:cxn ang="0">
                  <a:pos x="1112" y="0"/>
                </a:cxn>
                <a:cxn ang="0">
                  <a:pos x="1150" y="0"/>
                </a:cxn>
                <a:cxn ang="0">
                  <a:pos x="1169" y="0"/>
                </a:cxn>
                <a:cxn ang="0">
                  <a:pos x="1245" y="0"/>
                </a:cxn>
                <a:cxn ang="0">
                  <a:pos x="1280" y="0"/>
                </a:cxn>
                <a:cxn ang="0">
                  <a:pos x="1299" y="0"/>
                </a:cxn>
                <a:cxn ang="0">
                  <a:pos x="1376" y="0"/>
                </a:cxn>
                <a:cxn ang="0">
                  <a:pos x="1414" y="0"/>
                </a:cxn>
                <a:cxn ang="0">
                  <a:pos x="1433" y="0"/>
                </a:cxn>
                <a:cxn ang="0">
                  <a:pos x="1510" y="0"/>
                </a:cxn>
                <a:cxn ang="0">
                  <a:pos x="1548" y="0"/>
                </a:cxn>
                <a:cxn ang="0">
                  <a:pos x="1567" y="0"/>
                </a:cxn>
                <a:cxn ang="0">
                  <a:pos x="1643" y="0"/>
                </a:cxn>
                <a:cxn ang="0">
                  <a:pos x="1682" y="0"/>
                </a:cxn>
                <a:cxn ang="0">
                  <a:pos x="1701" y="0"/>
                </a:cxn>
                <a:cxn ang="0">
                  <a:pos x="1777" y="0"/>
                </a:cxn>
                <a:cxn ang="0">
                  <a:pos x="1815" y="0"/>
                </a:cxn>
                <a:cxn ang="0">
                  <a:pos x="1834" y="0"/>
                </a:cxn>
                <a:cxn ang="0">
                  <a:pos x="1908" y="0"/>
                </a:cxn>
                <a:cxn ang="0">
                  <a:pos x="1946" y="0"/>
                </a:cxn>
                <a:cxn ang="0">
                  <a:pos x="1965" y="0"/>
                </a:cxn>
                <a:cxn ang="0">
                  <a:pos x="2041" y="0"/>
                </a:cxn>
                <a:cxn ang="0">
                  <a:pos x="2080" y="0"/>
                </a:cxn>
                <a:cxn ang="0">
                  <a:pos x="2099" y="0"/>
                </a:cxn>
                <a:cxn ang="0">
                  <a:pos x="2175" y="0"/>
                </a:cxn>
                <a:cxn ang="0">
                  <a:pos x="2213" y="0"/>
                </a:cxn>
                <a:cxn ang="0">
                  <a:pos x="2232" y="0"/>
                </a:cxn>
                <a:cxn ang="0">
                  <a:pos x="2309" y="0"/>
                </a:cxn>
              </a:cxnLst>
              <a:rect l="0" t="0" r="r" b="b"/>
              <a:pathLst>
                <a:path w="2309" h="10">
                  <a:moveTo>
                    <a:pt x="48" y="0"/>
                  </a:moveTo>
                  <a:lnTo>
                    <a:pt x="48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8" y="0"/>
                  </a:lnTo>
                  <a:close/>
                  <a:moveTo>
                    <a:pt x="83" y="0"/>
                  </a:moveTo>
                  <a:lnTo>
                    <a:pt x="83" y="10"/>
                  </a:lnTo>
                  <a:lnTo>
                    <a:pt x="73" y="10"/>
                  </a:lnTo>
                  <a:lnTo>
                    <a:pt x="73" y="0"/>
                  </a:lnTo>
                  <a:lnTo>
                    <a:pt x="83" y="0"/>
                  </a:lnTo>
                  <a:close/>
                  <a:moveTo>
                    <a:pt x="102" y="0"/>
                  </a:moveTo>
                  <a:lnTo>
                    <a:pt x="102" y="10"/>
                  </a:lnTo>
                  <a:lnTo>
                    <a:pt x="93" y="10"/>
                  </a:lnTo>
                  <a:lnTo>
                    <a:pt x="93" y="0"/>
                  </a:lnTo>
                  <a:lnTo>
                    <a:pt x="102" y="0"/>
                  </a:lnTo>
                  <a:close/>
                  <a:moveTo>
                    <a:pt x="179" y="0"/>
                  </a:moveTo>
                  <a:lnTo>
                    <a:pt x="179" y="10"/>
                  </a:lnTo>
                  <a:lnTo>
                    <a:pt x="131" y="10"/>
                  </a:lnTo>
                  <a:lnTo>
                    <a:pt x="131" y="0"/>
                  </a:lnTo>
                  <a:lnTo>
                    <a:pt x="179" y="0"/>
                  </a:lnTo>
                  <a:close/>
                  <a:moveTo>
                    <a:pt x="217" y="0"/>
                  </a:moveTo>
                  <a:lnTo>
                    <a:pt x="217" y="10"/>
                  </a:lnTo>
                  <a:lnTo>
                    <a:pt x="207" y="10"/>
                  </a:lnTo>
                  <a:lnTo>
                    <a:pt x="207" y="0"/>
                  </a:lnTo>
                  <a:lnTo>
                    <a:pt x="217" y="0"/>
                  </a:lnTo>
                  <a:close/>
                  <a:moveTo>
                    <a:pt x="236" y="0"/>
                  </a:moveTo>
                  <a:lnTo>
                    <a:pt x="236" y="10"/>
                  </a:lnTo>
                  <a:lnTo>
                    <a:pt x="226" y="10"/>
                  </a:lnTo>
                  <a:lnTo>
                    <a:pt x="226" y="0"/>
                  </a:lnTo>
                  <a:lnTo>
                    <a:pt x="236" y="0"/>
                  </a:lnTo>
                  <a:close/>
                  <a:moveTo>
                    <a:pt x="312" y="0"/>
                  </a:moveTo>
                  <a:lnTo>
                    <a:pt x="312" y="10"/>
                  </a:lnTo>
                  <a:lnTo>
                    <a:pt x="264" y="10"/>
                  </a:lnTo>
                  <a:lnTo>
                    <a:pt x="264" y="0"/>
                  </a:lnTo>
                  <a:lnTo>
                    <a:pt x="312" y="0"/>
                  </a:lnTo>
                  <a:close/>
                  <a:moveTo>
                    <a:pt x="350" y="0"/>
                  </a:moveTo>
                  <a:lnTo>
                    <a:pt x="350" y="10"/>
                  </a:lnTo>
                  <a:lnTo>
                    <a:pt x="341" y="10"/>
                  </a:lnTo>
                  <a:lnTo>
                    <a:pt x="341" y="0"/>
                  </a:lnTo>
                  <a:lnTo>
                    <a:pt x="350" y="0"/>
                  </a:lnTo>
                  <a:close/>
                  <a:moveTo>
                    <a:pt x="370" y="0"/>
                  </a:moveTo>
                  <a:lnTo>
                    <a:pt x="370" y="10"/>
                  </a:lnTo>
                  <a:lnTo>
                    <a:pt x="360" y="10"/>
                  </a:lnTo>
                  <a:lnTo>
                    <a:pt x="360" y="0"/>
                  </a:lnTo>
                  <a:lnTo>
                    <a:pt x="370" y="0"/>
                  </a:lnTo>
                  <a:close/>
                  <a:moveTo>
                    <a:pt x="446" y="0"/>
                  </a:moveTo>
                  <a:lnTo>
                    <a:pt x="446" y="10"/>
                  </a:lnTo>
                  <a:lnTo>
                    <a:pt x="398" y="10"/>
                  </a:lnTo>
                  <a:lnTo>
                    <a:pt x="398" y="0"/>
                  </a:lnTo>
                  <a:lnTo>
                    <a:pt x="446" y="0"/>
                  </a:lnTo>
                  <a:close/>
                  <a:moveTo>
                    <a:pt x="484" y="0"/>
                  </a:moveTo>
                  <a:lnTo>
                    <a:pt x="484" y="10"/>
                  </a:lnTo>
                  <a:lnTo>
                    <a:pt x="475" y="10"/>
                  </a:lnTo>
                  <a:lnTo>
                    <a:pt x="475" y="0"/>
                  </a:lnTo>
                  <a:lnTo>
                    <a:pt x="484" y="0"/>
                  </a:lnTo>
                  <a:close/>
                  <a:moveTo>
                    <a:pt x="503" y="0"/>
                  </a:moveTo>
                  <a:lnTo>
                    <a:pt x="503" y="10"/>
                  </a:lnTo>
                  <a:lnTo>
                    <a:pt x="494" y="10"/>
                  </a:lnTo>
                  <a:lnTo>
                    <a:pt x="494" y="0"/>
                  </a:lnTo>
                  <a:lnTo>
                    <a:pt x="503" y="0"/>
                  </a:lnTo>
                  <a:close/>
                  <a:moveTo>
                    <a:pt x="580" y="0"/>
                  </a:moveTo>
                  <a:lnTo>
                    <a:pt x="580" y="10"/>
                  </a:lnTo>
                  <a:lnTo>
                    <a:pt x="532" y="10"/>
                  </a:lnTo>
                  <a:lnTo>
                    <a:pt x="532" y="0"/>
                  </a:lnTo>
                  <a:lnTo>
                    <a:pt x="580" y="0"/>
                  </a:lnTo>
                  <a:close/>
                  <a:moveTo>
                    <a:pt x="618" y="0"/>
                  </a:moveTo>
                  <a:lnTo>
                    <a:pt x="618" y="10"/>
                  </a:lnTo>
                  <a:lnTo>
                    <a:pt x="608" y="10"/>
                  </a:lnTo>
                  <a:lnTo>
                    <a:pt x="608" y="0"/>
                  </a:lnTo>
                  <a:lnTo>
                    <a:pt x="618" y="0"/>
                  </a:lnTo>
                  <a:close/>
                  <a:moveTo>
                    <a:pt x="637" y="0"/>
                  </a:moveTo>
                  <a:lnTo>
                    <a:pt x="637" y="10"/>
                  </a:lnTo>
                  <a:lnTo>
                    <a:pt x="628" y="10"/>
                  </a:lnTo>
                  <a:lnTo>
                    <a:pt x="628" y="0"/>
                  </a:lnTo>
                  <a:lnTo>
                    <a:pt x="637" y="0"/>
                  </a:lnTo>
                  <a:close/>
                  <a:moveTo>
                    <a:pt x="710" y="0"/>
                  </a:moveTo>
                  <a:lnTo>
                    <a:pt x="710" y="10"/>
                  </a:lnTo>
                  <a:lnTo>
                    <a:pt x="666" y="10"/>
                  </a:lnTo>
                  <a:lnTo>
                    <a:pt x="666" y="0"/>
                  </a:lnTo>
                  <a:lnTo>
                    <a:pt x="710" y="0"/>
                  </a:lnTo>
                  <a:close/>
                  <a:moveTo>
                    <a:pt x="749" y="0"/>
                  </a:moveTo>
                  <a:lnTo>
                    <a:pt x="749" y="10"/>
                  </a:lnTo>
                  <a:lnTo>
                    <a:pt x="739" y="10"/>
                  </a:lnTo>
                  <a:lnTo>
                    <a:pt x="739" y="0"/>
                  </a:lnTo>
                  <a:lnTo>
                    <a:pt x="749" y="0"/>
                  </a:lnTo>
                  <a:close/>
                  <a:moveTo>
                    <a:pt x="768" y="0"/>
                  </a:moveTo>
                  <a:lnTo>
                    <a:pt x="768" y="10"/>
                  </a:lnTo>
                  <a:lnTo>
                    <a:pt x="758" y="10"/>
                  </a:lnTo>
                  <a:lnTo>
                    <a:pt x="758" y="0"/>
                  </a:lnTo>
                  <a:lnTo>
                    <a:pt x="768" y="0"/>
                  </a:lnTo>
                  <a:close/>
                  <a:moveTo>
                    <a:pt x="844" y="0"/>
                  </a:moveTo>
                  <a:lnTo>
                    <a:pt x="844" y="10"/>
                  </a:lnTo>
                  <a:lnTo>
                    <a:pt x="796" y="10"/>
                  </a:lnTo>
                  <a:lnTo>
                    <a:pt x="796" y="0"/>
                  </a:lnTo>
                  <a:lnTo>
                    <a:pt x="844" y="0"/>
                  </a:lnTo>
                  <a:close/>
                  <a:moveTo>
                    <a:pt x="882" y="0"/>
                  </a:moveTo>
                  <a:lnTo>
                    <a:pt x="882" y="10"/>
                  </a:lnTo>
                  <a:lnTo>
                    <a:pt x="873" y="10"/>
                  </a:lnTo>
                  <a:lnTo>
                    <a:pt x="873" y="0"/>
                  </a:lnTo>
                  <a:lnTo>
                    <a:pt x="882" y="0"/>
                  </a:lnTo>
                  <a:close/>
                  <a:moveTo>
                    <a:pt x="901" y="0"/>
                  </a:moveTo>
                  <a:lnTo>
                    <a:pt x="901" y="10"/>
                  </a:lnTo>
                  <a:lnTo>
                    <a:pt x="892" y="10"/>
                  </a:lnTo>
                  <a:lnTo>
                    <a:pt x="892" y="0"/>
                  </a:lnTo>
                  <a:lnTo>
                    <a:pt x="901" y="0"/>
                  </a:lnTo>
                  <a:close/>
                  <a:moveTo>
                    <a:pt x="978" y="0"/>
                  </a:moveTo>
                  <a:lnTo>
                    <a:pt x="978" y="10"/>
                  </a:lnTo>
                  <a:lnTo>
                    <a:pt x="930" y="10"/>
                  </a:lnTo>
                  <a:lnTo>
                    <a:pt x="930" y="0"/>
                  </a:lnTo>
                  <a:lnTo>
                    <a:pt x="978" y="0"/>
                  </a:lnTo>
                  <a:close/>
                  <a:moveTo>
                    <a:pt x="1016" y="0"/>
                  </a:moveTo>
                  <a:lnTo>
                    <a:pt x="1016" y="10"/>
                  </a:lnTo>
                  <a:lnTo>
                    <a:pt x="1006" y="10"/>
                  </a:lnTo>
                  <a:lnTo>
                    <a:pt x="1006" y="0"/>
                  </a:lnTo>
                  <a:lnTo>
                    <a:pt x="1016" y="0"/>
                  </a:lnTo>
                  <a:close/>
                  <a:moveTo>
                    <a:pt x="1035" y="0"/>
                  </a:moveTo>
                  <a:lnTo>
                    <a:pt x="1035" y="10"/>
                  </a:lnTo>
                  <a:lnTo>
                    <a:pt x="1026" y="10"/>
                  </a:lnTo>
                  <a:lnTo>
                    <a:pt x="1026" y="0"/>
                  </a:lnTo>
                  <a:lnTo>
                    <a:pt x="1035" y="0"/>
                  </a:lnTo>
                  <a:close/>
                  <a:moveTo>
                    <a:pt x="1112" y="0"/>
                  </a:moveTo>
                  <a:lnTo>
                    <a:pt x="1112" y="10"/>
                  </a:lnTo>
                  <a:lnTo>
                    <a:pt x="1064" y="10"/>
                  </a:lnTo>
                  <a:lnTo>
                    <a:pt x="1064" y="0"/>
                  </a:lnTo>
                  <a:lnTo>
                    <a:pt x="1112" y="0"/>
                  </a:lnTo>
                  <a:close/>
                  <a:moveTo>
                    <a:pt x="1150" y="0"/>
                  </a:moveTo>
                  <a:lnTo>
                    <a:pt x="1150" y="10"/>
                  </a:lnTo>
                  <a:lnTo>
                    <a:pt x="1140" y="10"/>
                  </a:lnTo>
                  <a:lnTo>
                    <a:pt x="1140" y="0"/>
                  </a:lnTo>
                  <a:lnTo>
                    <a:pt x="1150" y="0"/>
                  </a:lnTo>
                  <a:close/>
                  <a:moveTo>
                    <a:pt x="1169" y="0"/>
                  </a:moveTo>
                  <a:lnTo>
                    <a:pt x="1169" y="10"/>
                  </a:lnTo>
                  <a:lnTo>
                    <a:pt x="1159" y="10"/>
                  </a:lnTo>
                  <a:lnTo>
                    <a:pt x="1159" y="0"/>
                  </a:lnTo>
                  <a:lnTo>
                    <a:pt x="1169" y="0"/>
                  </a:lnTo>
                  <a:close/>
                  <a:moveTo>
                    <a:pt x="1245" y="0"/>
                  </a:moveTo>
                  <a:lnTo>
                    <a:pt x="1245" y="10"/>
                  </a:lnTo>
                  <a:lnTo>
                    <a:pt x="1198" y="10"/>
                  </a:lnTo>
                  <a:lnTo>
                    <a:pt x="1198" y="0"/>
                  </a:lnTo>
                  <a:lnTo>
                    <a:pt x="1245" y="0"/>
                  </a:lnTo>
                  <a:close/>
                  <a:moveTo>
                    <a:pt x="1280" y="0"/>
                  </a:moveTo>
                  <a:lnTo>
                    <a:pt x="1280" y="10"/>
                  </a:lnTo>
                  <a:lnTo>
                    <a:pt x="1274" y="10"/>
                  </a:lnTo>
                  <a:lnTo>
                    <a:pt x="1274" y="0"/>
                  </a:lnTo>
                  <a:lnTo>
                    <a:pt x="1280" y="0"/>
                  </a:lnTo>
                  <a:close/>
                  <a:moveTo>
                    <a:pt x="1299" y="0"/>
                  </a:moveTo>
                  <a:lnTo>
                    <a:pt x="1299" y="10"/>
                  </a:lnTo>
                  <a:lnTo>
                    <a:pt x="1290" y="10"/>
                  </a:lnTo>
                  <a:lnTo>
                    <a:pt x="1290" y="0"/>
                  </a:lnTo>
                  <a:lnTo>
                    <a:pt x="1299" y="0"/>
                  </a:lnTo>
                  <a:close/>
                  <a:moveTo>
                    <a:pt x="1376" y="0"/>
                  </a:moveTo>
                  <a:lnTo>
                    <a:pt x="1376" y="10"/>
                  </a:lnTo>
                  <a:lnTo>
                    <a:pt x="1328" y="10"/>
                  </a:lnTo>
                  <a:lnTo>
                    <a:pt x="1328" y="0"/>
                  </a:lnTo>
                  <a:lnTo>
                    <a:pt x="1376" y="0"/>
                  </a:lnTo>
                  <a:close/>
                  <a:moveTo>
                    <a:pt x="1414" y="0"/>
                  </a:moveTo>
                  <a:lnTo>
                    <a:pt x="1414" y="10"/>
                  </a:lnTo>
                  <a:lnTo>
                    <a:pt x="1405" y="10"/>
                  </a:lnTo>
                  <a:lnTo>
                    <a:pt x="1405" y="0"/>
                  </a:lnTo>
                  <a:lnTo>
                    <a:pt x="1414" y="0"/>
                  </a:lnTo>
                  <a:close/>
                  <a:moveTo>
                    <a:pt x="1433" y="0"/>
                  </a:moveTo>
                  <a:lnTo>
                    <a:pt x="1433" y="10"/>
                  </a:lnTo>
                  <a:lnTo>
                    <a:pt x="1424" y="10"/>
                  </a:lnTo>
                  <a:lnTo>
                    <a:pt x="1424" y="0"/>
                  </a:lnTo>
                  <a:lnTo>
                    <a:pt x="1433" y="0"/>
                  </a:lnTo>
                  <a:close/>
                  <a:moveTo>
                    <a:pt x="1510" y="0"/>
                  </a:moveTo>
                  <a:lnTo>
                    <a:pt x="1510" y="10"/>
                  </a:lnTo>
                  <a:lnTo>
                    <a:pt x="1462" y="10"/>
                  </a:lnTo>
                  <a:lnTo>
                    <a:pt x="1462" y="0"/>
                  </a:lnTo>
                  <a:lnTo>
                    <a:pt x="1510" y="0"/>
                  </a:lnTo>
                  <a:close/>
                  <a:moveTo>
                    <a:pt x="1548" y="0"/>
                  </a:moveTo>
                  <a:lnTo>
                    <a:pt x="1548" y="10"/>
                  </a:lnTo>
                  <a:lnTo>
                    <a:pt x="1538" y="10"/>
                  </a:lnTo>
                  <a:lnTo>
                    <a:pt x="1538" y="0"/>
                  </a:lnTo>
                  <a:lnTo>
                    <a:pt x="1548" y="0"/>
                  </a:lnTo>
                  <a:close/>
                  <a:moveTo>
                    <a:pt x="1567" y="0"/>
                  </a:moveTo>
                  <a:lnTo>
                    <a:pt x="1567" y="10"/>
                  </a:lnTo>
                  <a:lnTo>
                    <a:pt x="1557" y="10"/>
                  </a:lnTo>
                  <a:lnTo>
                    <a:pt x="1557" y="0"/>
                  </a:lnTo>
                  <a:lnTo>
                    <a:pt x="1567" y="0"/>
                  </a:lnTo>
                  <a:close/>
                  <a:moveTo>
                    <a:pt x="1643" y="0"/>
                  </a:moveTo>
                  <a:lnTo>
                    <a:pt x="1643" y="10"/>
                  </a:lnTo>
                  <a:lnTo>
                    <a:pt x="1596" y="10"/>
                  </a:lnTo>
                  <a:lnTo>
                    <a:pt x="1596" y="0"/>
                  </a:lnTo>
                  <a:lnTo>
                    <a:pt x="1643" y="0"/>
                  </a:lnTo>
                  <a:close/>
                  <a:moveTo>
                    <a:pt x="1682" y="0"/>
                  </a:moveTo>
                  <a:lnTo>
                    <a:pt x="1682" y="10"/>
                  </a:lnTo>
                  <a:lnTo>
                    <a:pt x="1672" y="10"/>
                  </a:lnTo>
                  <a:lnTo>
                    <a:pt x="1672" y="0"/>
                  </a:lnTo>
                  <a:lnTo>
                    <a:pt x="1682" y="0"/>
                  </a:lnTo>
                  <a:close/>
                  <a:moveTo>
                    <a:pt x="1701" y="0"/>
                  </a:moveTo>
                  <a:lnTo>
                    <a:pt x="1701" y="10"/>
                  </a:lnTo>
                  <a:lnTo>
                    <a:pt x="1691" y="10"/>
                  </a:lnTo>
                  <a:lnTo>
                    <a:pt x="1691" y="0"/>
                  </a:lnTo>
                  <a:lnTo>
                    <a:pt x="1701" y="0"/>
                  </a:lnTo>
                  <a:close/>
                  <a:moveTo>
                    <a:pt x="1777" y="0"/>
                  </a:moveTo>
                  <a:lnTo>
                    <a:pt x="1777" y="10"/>
                  </a:lnTo>
                  <a:lnTo>
                    <a:pt x="1729" y="10"/>
                  </a:lnTo>
                  <a:lnTo>
                    <a:pt x="1729" y="0"/>
                  </a:lnTo>
                  <a:lnTo>
                    <a:pt x="1777" y="0"/>
                  </a:lnTo>
                  <a:close/>
                  <a:moveTo>
                    <a:pt x="1815" y="0"/>
                  </a:moveTo>
                  <a:lnTo>
                    <a:pt x="1815" y="10"/>
                  </a:lnTo>
                  <a:lnTo>
                    <a:pt x="1806" y="10"/>
                  </a:lnTo>
                  <a:lnTo>
                    <a:pt x="1806" y="0"/>
                  </a:lnTo>
                  <a:lnTo>
                    <a:pt x="1815" y="0"/>
                  </a:lnTo>
                  <a:close/>
                  <a:moveTo>
                    <a:pt x="1834" y="0"/>
                  </a:moveTo>
                  <a:lnTo>
                    <a:pt x="1834" y="10"/>
                  </a:lnTo>
                  <a:lnTo>
                    <a:pt x="1825" y="10"/>
                  </a:lnTo>
                  <a:lnTo>
                    <a:pt x="1825" y="0"/>
                  </a:lnTo>
                  <a:lnTo>
                    <a:pt x="1834" y="0"/>
                  </a:lnTo>
                  <a:close/>
                  <a:moveTo>
                    <a:pt x="1908" y="0"/>
                  </a:moveTo>
                  <a:lnTo>
                    <a:pt x="1908" y="10"/>
                  </a:lnTo>
                  <a:lnTo>
                    <a:pt x="1863" y="10"/>
                  </a:lnTo>
                  <a:lnTo>
                    <a:pt x="1863" y="0"/>
                  </a:lnTo>
                  <a:lnTo>
                    <a:pt x="1908" y="0"/>
                  </a:lnTo>
                  <a:close/>
                  <a:moveTo>
                    <a:pt x="1946" y="0"/>
                  </a:moveTo>
                  <a:lnTo>
                    <a:pt x="1946" y="10"/>
                  </a:lnTo>
                  <a:lnTo>
                    <a:pt x="1936" y="10"/>
                  </a:lnTo>
                  <a:lnTo>
                    <a:pt x="1936" y="0"/>
                  </a:lnTo>
                  <a:lnTo>
                    <a:pt x="1946" y="0"/>
                  </a:lnTo>
                  <a:close/>
                  <a:moveTo>
                    <a:pt x="1965" y="0"/>
                  </a:moveTo>
                  <a:lnTo>
                    <a:pt x="1965" y="10"/>
                  </a:lnTo>
                  <a:lnTo>
                    <a:pt x="1955" y="10"/>
                  </a:lnTo>
                  <a:lnTo>
                    <a:pt x="1955" y="0"/>
                  </a:lnTo>
                  <a:lnTo>
                    <a:pt x="1965" y="0"/>
                  </a:lnTo>
                  <a:close/>
                  <a:moveTo>
                    <a:pt x="2041" y="0"/>
                  </a:moveTo>
                  <a:lnTo>
                    <a:pt x="2041" y="10"/>
                  </a:lnTo>
                  <a:lnTo>
                    <a:pt x="1994" y="10"/>
                  </a:lnTo>
                  <a:lnTo>
                    <a:pt x="1994" y="0"/>
                  </a:lnTo>
                  <a:lnTo>
                    <a:pt x="2041" y="0"/>
                  </a:lnTo>
                  <a:close/>
                  <a:moveTo>
                    <a:pt x="2080" y="0"/>
                  </a:moveTo>
                  <a:lnTo>
                    <a:pt x="2080" y="10"/>
                  </a:lnTo>
                  <a:lnTo>
                    <a:pt x="2070" y="10"/>
                  </a:lnTo>
                  <a:lnTo>
                    <a:pt x="2070" y="0"/>
                  </a:lnTo>
                  <a:lnTo>
                    <a:pt x="2080" y="0"/>
                  </a:lnTo>
                  <a:close/>
                  <a:moveTo>
                    <a:pt x="2099" y="0"/>
                  </a:moveTo>
                  <a:lnTo>
                    <a:pt x="2099" y="10"/>
                  </a:lnTo>
                  <a:lnTo>
                    <a:pt x="2089" y="10"/>
                  </a:lnTo>
                  <a:lnTo>
                    <a:pt x="2089" y="0"/>
                  </a:lnTo>
                  <a:lnTo>
                    <a:pt x="2099" y="0"/>
                  </a:lnTo>
                  <a:close/>
                  <a:moveTo>
                    <a:pt x="2175" y="0"/>
                  </a:moveTo>
                  <a:lnTo>
                    <a:pt x="2175" y="10"/>
                  </a:lnTo>
                  <a:lnTo>
                    <a:pt x="2127" y="10"/>
                  </a:lnTo>
                  <a:lnTo>
                    <a:pt x="2127" y="0"/>
                  </a:lnTo>
                  <a:lnTo>
                    <a:pt x="2175" y="0"/>
                  </a:lnTo>
                  <a:close/>
                  <a:moveTo>
                    <a:pt x="2213" y="0"/>
                  </a:moveTo>
                  <a:lnTo>
                    <a:pt x="2213" y="10"/>
                  </a:lnTo>
                  <a:lnTo>
                    <a:pt x="2204" y="10"/>
                  </a:lnTo>
                  <a:lnTo>
                    <a:pt x="2204" y="0"/>
                  </a:lnTo>
                  <a:lnTo>
                    <a:pt x="2213" y="0"/>
                  </a:lnTo>
                  <a:close/>
                  <a:moveTo>
                    <a:pt x="2232" y="0"/>
                  </a:moveTo>
                  <a:lnTo>
                    <a:pt x="2232" y="10"/>
                  </a:lnTo>
                  <a:lnTo>
                    <a:pt x="2223" y="10"/>
                  </a:lnTo>
                  <a:lnTo>
                    <a:pt x="2223" y="0"/>
                  </a:lnTo>
                  <a:lnTo>
                    <a:pt x="2232" y="0"/>
                  </a:lnTo>
                  <a:close/>
                  <a:moveTo>
                    <a:pt x="2309" y="0"/>
                  </a:moveTo>
                  <a:lnTo>
                    <a:pt x="2309" y="10"/>
                  </a:lnTo>
                  <a:lnTo>
                    <a:pt x="2261" y="10"/>
                  </a:lnTo>
                  <a:lnTo>
                    <a:pt x="2261" y="0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32"/>
            <p:cNvSpPr>
              <a:spLocks noEditPoints="1"/>
            </p:cNvSpPr>
            <p:nvPr/>
          </p:nvSpPr>
          <p:spPr bwMode="auto">
            <a:xfrm>
              <a:off x="9827" y="7416"/>
              <a:ext cx="1628" cy="810"/>
            </a:xfrm>
            <a:custGeom>
              <a:avLst/>
              <a:gdLst/>
              <a:ahLst/>
              <a:cxnLst>
                <a:cxn ang="0">
                  <a:pos x="461" y="314"/>
                </a:cxn>
                <a:cxn ang="0">
                  <a:pos x="449" y="361"/>
                </a:cxn>
                <a:cxn ang="0">
                  <a:pos x="519" y="349"/>
                </a:cxn>
                <a:cxn ang="0">
                  <a:pos x="474" y="206"/>
                </a:cxn>
                <a:cxn ang="0">
                  <a:pos x="496" y="199"/>
                </a:cxn>
                <a:cxn ang="0">
                  <a:pos x="525" y="196"/>
                </a:cxn>
                <a:cxn ang="0">
                  <a:pos x="458" y="152"/>
                </a:cxn>
                <a:cxn ang="0">
                  <a:pos x="512" y="136"/>
                </a:cxn>
                <a:cxn ang="0">
                  <a:pos x="465" y="130"/>
                </a:cxn>
                <a:cxn ang="0">
                  <a:pos x="512" y="50"/>
                </a:cxn>
                <a:cxn ang="0">
                  <a:pos x="490" y="9"/>
                </a:cxn>
                <a:cxn ang="0">
                  <a:pos x="433" y="95"/>
                </a:cxn>
                <a:cxn ang="0">
                  <a:pos x="414" y="111"/>
                </a:cxn>
                <a:cxn ang="0">
                  <a:pos x="436" y="165"/>
                </a:cxn>
                <a:cxn ang="0">
                  <a:pos x="410" y="269"/>
                </a:cxn>
                <a:cxn ang="0">
                  <a:pos x="426" y="231"/>
                </a:cxn>
                <a:cxn ang="0">
                  <a:pos x="452" y="206"/>
                </a:cxn>
                <a:cxn ang="0">
                  <a:pos x="449" y="269"/>
                </a:cxn>
                <a:cxn ang="0">
                  <a:pos x="474" y="358"/>
                </a:cxn>
                <a:cxn ang="0">
                  <a:pos x="366" y="345"/>
                </a:cxn>
                <a:cxn ang="0">
                  <a:pos x="331" y="345"/>
                </a:cxn>
                <a:cxn ang="0">
                  <a:pos x="465" y="504"/>
                </a:cxn>
                <a:cxn ang="0">
                  <a:pos x="439" y="450"/>
                </a:cxn>
                <a:cxn ang="0">
                  <a:pos x="525" y="441"/>
                </a:cxn>
                <a:cxn ang="0">
                  <a:pos x="525" y="514"/>
                </a:cxn>
                <a:cxn ang="0">
                  <a:pos x="410" y="393"/>
                </a:cxn>
                <a:cxn ang="0">
                  <a:pos x="423" y="307"/>
                </a:cxn>
                <a:cxn ang="0">
                  <a:pos x="414" y="361"/>
                </a:cxn>
                <a:cxn ang="0">
                  <a:pos x="321" y="399"/>
                </a:cxn>
                <a:cxn ang="0">
                  <a:pos x="328" y="434"/>
                </a:cxn>
                <a:cxn ang="0">
                  <a:pos x="465" y="418"/>
                </a:cxn>
                <a:cxn ang="0">
                  <a:pos x="512" y="390"/>
                </a:cxn>
                <a:cxn ang="0">
                  <a:pos x="430" y="396"/>
                </a:cxn>
                <a:cxn ang="0">
                  <a:pos x="404" y="510"/>
                </a:cxn>
                <a:cxn ang="0">
                  <a:pos x="395" y="476"/>
                </a:cxn>
                <a:cxn ang="0">
                  <a:pos x="414" y="431"/>
                </a:cxn>
                <a:cxn ang="0">
                  <a:pos x="433" y="412"/>
                </a:cxn>
                <a:cxn ang="0">
                  <a:pos x="331" y="476"/>
                </a:cxn>
                <a:cxn ang="0">
                  <a:pos x="337" y="437"/>
                </a:cxn>
                <a:cxn ang="0">
                  <a:pos x="375" y="482"/>
                </a:cxn>
                <a:cxn ang="0">
                  <a:pos x="296" y="520"/>
                </a:cxn>
                <a:cxn ang="0">
                  <a:pos x="175" y="495"/>
                </a:cxn>
                <a:cxn ang="0">
                  <a:pos x="223" y="504"/>
                </a:cxn>
                <a:cxn ang="0">
                  <a:pos x="159" y="495"/>
                </a:cxn>
                <a:cxn ang="0">
                  <a:pos x="137" y="485"/>
                </a:cxn>
                <a:cxn ang="0">
                  <a:pos x="117" y="507"/>
                </a:cxn>
                <a:cxn ang="0">
                  <a:pos x="108" y="463"/>
                </a:cxn>
                <a:cxn ang="0">
                  <a:pos x="3" y="520"/>
                </a:cxn>
                <a:cxn ang="0">
                  <a:pos x="86" y="453"/>
                </a:cxn>
                <a:cxn ang="0">
                  <a:pos x="95" y="409"/>
                </a:cxn>
                <a:cxn ang="0">
                  <a:pos x="124" y="441"/>
                </a:cxn>
                <a:cxn ang="0">
                  <a:pos x="200" y="403"/>
                </a:cxn>
                <a:cxn ang="0">
                  <a:pos x="280" y="431"/>
                </a:cxn>
                <a:cxn ang="0">
                  <a:pos x="194" y="422"/>
                </a:cxn>
                <a:cxn ang="0">
                  <a:pos x="280" y="472"/>
                </a:cxn>
                <a:cxn ang="0">
                  <a:pos x="334" y="498"/>
                </a:cxn>
              </a:cxnLst>
              <a:rect l="0" t="0" r="r" b="b"/>
              <a:pathLst>
                <a:path w="525" h="523">
                  <a:moveTo>
                    <a:pt x="461" y="339"/>
                  </a:moveTo>
                  <a:lnTo>
                    <a:pt x="471" y="339"/>
                  </a:lnTo>
                  <a:lnTo>
                    <a:pt x="474" y="336"/>
                  </a:lnTo>
                  <a:lnTo>
                    <a:pt x="477" y="330"/>
                  </a:lnTo>
                  <a:lnTo>
                    <a:pt x="477" y="323"/>
                  </a:lnTo>
                  <a:lnTo>
                    <a:pt x="474" y="317"/>
                  </a:lnTo>
                  <a:lnTo>
                    <a:pt x="468" y="314"/>
                  </a:lnTo>
                  <a:lnTo>
                    <a:pt x="461" y="314"/>
                  </a:lnTo>
                  <a:lnTo>
                    <a:pt x="452" y="320"/>
                  </a:lnTo>
                  <a:lnTo>
                    <a:pt x="445" y="326"/>
                  </a:lnTo>
                  <a:lnTo>
                    <a:pt x="442" y="330"/>
                  </a:lnTo>
                  <a:lnTo>
                    <a:pt x="439" y="336"/>
                  </a:lnTo>
                  <a:lnTo>
                    <a:pt x="439" y="345"/>
                  </a:lnTo>
                  <a:lnTo>
                    <a:pt x="439" y="352"/>
                  </a:lnTo>
                  <a:lnTo>
                    <a:pt x="442" y="358"/>
                  </a:lnTo>
                  <a:lnTo>
                    <a:pt x="449" y="361"/>
                  </a:lnTo>
                  <a:lnTo>
                    <a:pt x="455" y="368"/>
                  </a:lnTo>
                  <a:lnTo>
                    <a:pt x="465" y="371"/>
                  </a:lnTo>
                  <a:lnTo>
                    <a:pt x="474" y="374"/>
                  </a:lnTo>
                  <a:lnTo>
                    <a:pt x="484" y="374"/>
                  </a:lnTo>
                  <a:lnTo>
                    <a:pt x="493" y="371"/>
                  </a:lnTo>
                  <a:lnTo>
                    <a:pt x="503" y="364"/>
                  </a:lnTo>
                  <a:lnTo>
                    <a:pt x="509" y="358"/>
                  </a:lnTo>
                  <a:lnTo>
                    <a:pt x="519" y="349"/>
                  </a:lnTo>
                  <a:lnTo>
                    <a:pt x="522" y="339"/>
                  </a:lnTo>
                  <a:lnTo>
                    <a:pt x="525" y="323"/>
                  </a:lnTo>
                  <a:lnTo>
                    <a:pt x="525" y="307"/>
                  </a:lnTo>
                  <a:lnTo>
                    <a:pt x="522" y="295"/>
                  </a:lnTo>
                  <a:lnTo>
                    <a:pt x="519" y="282"/>
                  </a:lnTo>
                  <a:lnTo>
                    <a:pt x="506" y="263"/>
                  </a:lnTo>
                  <a:lnTo>
                    <a:pt x="493" y="241"/>
                  </a:lnTo>
                  <a:lnTo>
                    <a:pt x="474" y="206"/>
                  </a:lnTo>
                  <a:lnTo>
                    <a:pt x="458" y="171"/>
                  </a:lnTo>
                  <a:lnTo>
                    <a:pt x="474" y="168"/>
                  </a:lnTo>
                  <a:lnTo>
                    <a:pt x="490" y="171"/>
                  </a:lnTo>
                  <a:lnTo>
                    <a:pt x="496" y="174"/>
                  </a:lnTo>
                  <a:lnTo>
                    <a:pt x="503" y="180"/>
                  </a:lnTo>
                  <a:lnTo>
                    <a:pt x="506" y="187"/>
                  </a:lnTo>
                  <a:lnTo>
                    <a:pt x="506" y="196"/>
                  </a:lnTo>
                  <a:lnTo>
                    <a:pt x="496" y="199"/>
                  </a:lnTo>
                  <a:lnTo>
                    <a:pt x="493" y="206"/>
                  </a:lnTo>
                  <a:lnTo>
                    <a:pt x="493" y="215"/>
                  </a:lnTo>
                  <a:lnTo>
                    <a:pt x="500" y="222"/>
                  </a:lnTo>
                  <a:lnTo>
                    <a:pt x="506" y="225"/>
                  </a:lnTo>
                  <a:lnTo>
                    <a:pt x="512" y="225"/>
                  </a:lnTo>
                  <a:lnTo>
                    <a:pt x="519" y="218"/>
                  </a:lnTo>
                  <a:lnTo>
                    <a:pt x="525" y="209"/>
                  </a:lnTo>
                  <a:lnTo>
                    <a:pt x="525" y="196"/>
                  </a:lnTo>
                  <a:lnTo>
                    <a:pt x="525" y="180"/>
                  </a:lnTo>
                  <a:lnTo>
                    <a:pt x="519" y="171"/>
                  </a:lnTo>
                  <a:lnTo>
                    <a:pt x="509" y="165"/>
                  </a:lnTo>
                  <a:lnTo>
                    <a:pt x="496" y="158"/>
                  </a:lnTo>
                  <a:lnTo>
                    <a:pt x="484" y="155"/>
                  </a:lnTo>
                  <a:lnTo>
                    <a:pt x="471" y="155"/>
                  </a:lnTo>
                  <a:lnTo>
                    <a:pt x="458" y="158"/>
                  </a:lnTo>
                  <a:lnTo>
                    <a:pt x="458" y="152"/>
                  </a:lnTo>
                  <a:lnTo>
                    <a:pt x="455" y="149"/>
                  </a:lnTo>
                  <a:lnTo>
                    <a:pt x="468" y="142"/>
                  </a:lnTo>
                  <a:lnTo>
                    <a:pt x="477" y="139"/>
                  </a:lnTo>
                  <a:lnTo>
                    <a:pt x="487" y="136"/>
                  </a:lnTo>
                  <a:lnTo>
                    <a:pt x="500" y="139"/>
                  </a:lnTo>
                  <a:lnTo>
                    <a:pt x="503" y="139"/>
                  </a:lnTo>
                  <a:lnTo>
                    <a:pt x="509" y="139"/>
                  </a:lnTo>
                  <a:lnTo>
                    <a:pt x="512" y="136"/>
                  </a:lnTo>
                  <a:lnTo>
                    <a:pt x="516" y="133"/>
                  </a:lnTo>
                  <a:lnTo>
                    <a:pt x="516" y="126"/>
                  </a:lnTo>
                  <a:lnTo>
                    <a:pt x="512" y="123"/>
                  </a:lnTo>
                  <a:lnTo>
                    <a:pt x="509" y="120"/>
                  </a:lnTo>
                  <a:lnTo>
                    <a:pt x="506" y="117"/>
                  </a:lnTo>
                  <a:lnTo>
                    <a:pt x="490" y="114"/>
                  </a:lnTo>
                  <a:lnTo>
                    <a:pt x="477" y="120"/>
                  </a:lnTo>
                  <a:lnTo>
                    <a:pt x="465" y="130"/>
                  </a:lnTo>
                  <a:lnTo>
                    <a:pt x="455" y="139"/>
                  </a:lnTo>
                  <a:lnTo>
                    <a:pt x="458" y="130"/>
                  </a:lnTo>
                  <a:lnTo>
                    <a:pt x="461" y="117"/>
                  </a:lnTo>
                  <a:lnTo>
                    <a:pt x="465" y="107"/>
                  </a:lnTo>
                  <a:lnTo>
                    <a:pt x="471" y="98"/>
                  </a:lnTo>
                  <a:lnTo>
                    <a:pt x="484" y="82"/>
                  </a:lnTo>
                  <a:lnTo>
                    <a:pt x="500" y="66"/>
                  </a:lnTo>
                  <a:lnTo>
                    <a:pt x="512" y="50"/>
                  </a:lnTo>
                  <a:lnTo>
                    <a:pt x="522" y="31"/>
                  </a:lnTo>
                  <a:lnTo>
                    <a:pt x="525" y="22"/>
                  </a:lnTo>
                  <a:lnTo>
                    <a:pt x="525" y="12"/>
                  </a:lnTo>
                  <a:lnTo>
                    <a:pt x="522" y="6"/>
                  </a:lnTo>
                  <a:lnTo>
                    <a:pt x="516" y="3"/>
                  </a:lnTo>
                  <a:lnTo>
                    <a:pt x="509" y="0"/>
                  </a:lnTo>
                  <a:lnTo>
                    <a:pt x="500" y="3"/>
                  </a:lnTo>
                  <a:lnTo>
                    <a:pt x="490" y="9"/>
                  </a:lnTo>
                  <a:lnTo>
                    <a:pt x="480" y="19"/>
                  </a:lnTo>
                  <a:lnTo>
                    <a:pt x="471" y="38"/>
                  </a:lnTo>
                  <a:lnTo>
                    <a:pt x="461" y="63"/>
                  </a:lnTo>
                  <a:lnTo>
                    <a:pt x="455" y="88"/>
                  </a:lnTo>
                  <a:lnTo>
                    <a:pt x="449" y="114"/>
                  </a:lnTo>
                  <a:lnTo>
                    <a:pt x="445" y="107"/>
                  </a:lnTo>
                  <a:lnTo>
                    <a:pt x="439" y="98"/>
                  </a:lnTo>
                  <a:lnTo>
                    <a:pt x="433" y="95"/>
                  </a:lnTo>
                  <a:lnTo>
                    <a:pt x="423" y="92"/>
                  </a:lnTo>
                  <a:lnTo>
                    <a:pt x="417" y="92"/>
                  </a:lnTo>
                  <a:lnTo>
                    <a:pt x="414" y="92"/>
                  </a:lnTo>
                  <a:lnTo>
                    <a:pt x="410" y="95"/>
                  </a:lnTo>
                  <a:lnTo>
                    <a:pt x="410" y="98"/>
                  </a:lnTo>
                  <a:lnTo>
                    <a:pt x="410" y="104"/>
                  </a:lnTo>
                  <a:lnTo>
                    <a:pt x="410" y="107"/>
                  </a:lnTo>
                  <a:lnTo>
                    <a:pt x="414" y="111"/>
                  </a:lnTo>
                  <a:lnTo>
                    <a:pt x="417" y="111"/>
                  </a:lnTo>
                  <a:lnTo>
                    <a:pt x="426" y="114"/>
                  </a:lnTo>
                  <a:lnTo>
                    <a:pt x="436" y="120"/>
                  </a:lnTo>
                  <a:lnTo>
                    <a:pt x="442" y="126"/>
                  </a:lnTo>
                  <a:lnTo>
                    <a:pt x="449" y="133"/>
                  </a:lnTo>
                  <a:lnTo>
                    <a:pt x="449" y="149"/>
                  </a:lnTo>
                  <a:lnTo>
                    <a:pt x="449" y="161"/>
                  </a:lnTo>
                  <a:lnTo>
                    <a:pt x="436" y="165"/>
                  </a:lnTo>
                  <a:lnTo>
                    <a:pt x="426" y="168"/>
                  </a:lnTo>
                  <a:lnTo>
                    <a:pt x="420" y="174"/>
                  </a:lnTo>
                  <a:lnTo>
                    <a:pt x="414" y="184"/>
                  </a:lnTo>
                  <a:lnTo>
                    <a:pt x="401" y="199"/>
                  </a:lnTo>
                  <a:lnTo>
                    <a:pt x="398" y="218"/>
                  </a:lnTo>
                  <a:lnTo>
                    <a:pt x="398" y="241"/>
                  </a:lnTo>
                  <a:lnTo>
                    <a:pt x="407" y="260"/>
                  </a:lnTo>
                  <a:lnTo>
                    <a:pt x="410" y="269"/>
                  </a:lnTo>
                  <a:lnTo>
                    <a:pt x="420" y="279"/>
                  </a:lnTo>
                  <a:lnTo>
                    <a:pt x="430" y="285"/>
                  </a:lnTo>
                  <a:lnTo>
                    <a:pt x="439" y="295"/>
                  </a:lnTo>
                  <a:lnTo>
                    <a:pt x="433" y="282"/>
                  </a:lnTo>
                  <a:lnTo>
                    <a:pt x="430" y="266"/>
                  </a:lnTo>
                  <a:lnTo>
                    <a:pt x="430" y="253"/>
                  </a:lnTo>
                  <a:lnTo>
                    <a:pt x="433" y="241"/>
                  </a:lnTo>
                  <a:lnTo>
                    <a:pt x="426" y="231"/>
                  </a:lnTo>
                  <a:lnTo>
                    <a:pt x="420" y="225"/>
                  </a:lnTo>
                  <a:lnTo>
                    <a:pt x="417" y="212"/>
                  </a:lnTo>
                  <a:lnTo>
                    <a:pt x="420" y="203"/>
                  </a:lnTo>
                  <a:lnTo>
                    <a:pt x="423" y="193"/>
                  </a:lnTo>
                  <a:lnTo>
                    <a:pt x="430" y="184"/>
                  </a:lnTo>
                  <a:lnTo>
                    <a:pt x="436" y="177"/>
                  </a:lnTo>
                  <a:lnTo>
                    <a:pt x="449" y="174"/>
                  </a:lnTo>
                  <a:lnTo>
                    <a:pt x="452" y="206"/>
                  </a:lnTo>
                  <a:lnTo>
                    <a:pt x="461" y="238"/>
                  </a:lnTo>
                  <a:lnTo>
                    <a:pt x="471" y="263"/>
                  </a:lnTo>
                  <a:lnTo>
                    <a:pt x="484" y="288"/>
                  </a:lnTo>
                  <a:lnTo>
                    <a:pt x="474" y="279"/>
                  </a:lnTo>
                  <a:lnTo>
                    <a:pt x="461" y="269"/>
                  </a:lnTo>
                  <a:lnTo>
                    <a:pt x="452" y="260"/>
                  </a:lnTo>
                  <a:lnTo>
                    <a:pt x="442" y="247"/>
                  </a:lnTo>
                  <a:lnTo>
                    <a:pt x="449" y="269"/>
                  </a:lnTo>
                  <a:lnTo>
                    <a:pt x="458" y="288"/>
                  </a:lnTo>
                  <a:lnTo>
                    <a:pt x="474" y="304"/>
                  </a:lnTo>
                  <a:lnTo>
                    <a:pt x="500" y="323"/>
                  </a:lnTo>
                  <a:lnTo>
                    <a:pt x="500" y="336"/>
                  </a:lnTo>
                  <a:lnTo>
                    <a:pt x="496" y="345"/>
                  </a:lnTo>
                  <a:lnTo>
                    <a:pt x="490" y="352"/>
                  </a:lnTo>
                  <a:lnTo>
                    <a:pt x="484" y="355"/>
                  </a:lnTo>
                  <a:lnTo>
                    <a:pt x="474" y="358"/>
                  </a:lnTo>
                  <a:lnTo>
                    <a:pt x="465" y="352"/>
                  </a:lnTo>
                  <a:lnTo>
                    <a:pt x="461" y="345"/>
                  </a:lnTo>
                  <a:lnTo>
                    <a:pt x="461" y="339"/>
                  </a:lnTo>
                  <a:close/>
                  <a:moveTo>
                    <a:pt x="398" y="399"/>
                  </a:moveTo>
                  <a:lnTo>
                    <a:pt x="398" y="396"/>
                  </a:lnTo>
                  <a:lnTo>
                    <a:pt x="388" y="374"/>
                  </a:lnTo>
                  <a:lnTo>
                    <a:pt x="375" y="358"/>
                  </a:lnTo>
                  <a:lnTo>
                    <a:pt x="366" y="345"/>
                  </a:lnTo>
                  <a:lnTo>
                    <a:pt x="356" y="336"/>
                  </a:lnTo>
                  <a:lnTo>
                    <a:pt x="347" y="330"/>
                  </a:lnTo>
                  <a:lnTo>
                    <a:pt x="340" y="326"/>
                  </a:lnTo>
                  <a:lnTo>
                    <a:pt x="334" y="326"/>
                  </a:lnTo>
                  <a:lnTo>
                    <a:pt x="328" y="330"/>
                  </a:lnTo>
                  <a:lnTo>
                    <a:pt x="328" y="333"/>
                  </a:lnTo>
                  <a:lnTo>
                    <a:pt x="328" y="339"/>
                  </a:lnTo>
                  <a:lnTo>
                    <a:pt x="331" y="345"/>
                  </a:lnTo>
                  <a:lnTo>
                    <a:pt x="334" y="355"/>
                  </a:lnTo>
                  <a:lnTo>
                    <a:pt x="344" y="364"/>
                  </a:lnTo>
                  <a:lnTo>
                    <a:pt x="356" y="377"/>
                  </a:lnTo>
                  <a:lnTo>
                    <a:pt x="375" y="387"/>
                  </a:lnTo>
                  <a:lnTo>
                    <a:pt x="398" y="396"/>
                  </a:lnTo>
                  <a:lnTo>
                    <a:pt x="398" y="399"/>
                  </a:lnTo>
                  <a:close/>
                  <a:moveTo>
                    <a:pt x="471" y="488"/>
                  </a:moveTo>
                  <a:lnTo>
                    <a:pt x="465" y="504"/>
                  </a:lnTo>
                  <a:lnTo>
                    <a:pt x="455" y="517"/>
                  </a:lnTo>
                  <a:lnTo>
                    <a:pt x="442" y="523"/>
                  </a:lnTo>
                  <a:lnTo>
                    <a:pt x="423" y="523"/>
                  </a:lnTo>
                  <a:lnTo>
                    <a:pt x="433" y="504"/>
                  </a:lnTo>
                  <a:lnTo>
                    <a:pt x="436" y="485"/>
                  </a:lnTo>
                  <a:lnTo>
                    <a:pt x="436" y="469"/>
                  </a:lnTo>
                  <a:lnTo>
                    <a:pt x="430" y="453"/>
                  </a:lnTo>
                  <a:lnTo>
                    <a:pt x="439" y="450"/>
                  </a:lnTo>
                  <a:lnTo>
                    <a:pt x="445" y="444"/>
                  </a:lnTo>
                  <a:lnTo>
                    <a:pt x="452" y="437"/>
                  </a:lnTo>
                  <a:lnTo>
                    <a:pt x="452" y="428"/>
                  </a:lnTo>
                  <a:lnTo>
                    <a:pt x="471" y="434"/>
                  </a:lnTo>
                  <a:lnTo>
                    <a:pt x="487" y="434"/>
                  </a:lnTo>
                  <a:lnTo>
                    <a:pt x="506" y="431"/>
                  </a:lnTo>
                  <a:lnTo>
                    <a:pt x="525" y="425"/>
                  </a:lnTo>
                  <a:lnTo>
                    <a:pt x="525" y="441"/>
                  </a:lnTo>
                  <a:lnTo>
                    <a:pt x="519" y="453"/>
                  </a:lnTo>
                  <a:lnTo>
                    <a:pt x="506" y="463"/>
                  </a:lnTo>
                  <a:lnTo>
                    <a:pt x="490" y="469"/>
                  </a:lnTo>
                  <a:lnTo>
                    <a:pt x="506" y="479"/>
                  </a:lnTo>
                  <a:lnTo>
                    <a:pt x="519" y="491"/>
                  </a:lnTo>
                  <a:lnTo>
                    <a:pt x="522" y="498"/>
                  </a:lnTo>
                  <a:lnTo>
                    <a:pt x="525" y="507"/>
                  </a:lnTo>
                  <a:lnTo>
                    <a:pt x="525" y="514"/>
                  </a:lnTo>
                  <a:lnTo>
                    <a:pt x="525" y="523"/>
                  </a:lnTo>
                  <a:lnTo>
                    <a:pt x="516" y="523"/>
                  </a:lnTo>
                  <a:lnTo>
                    <a:pt x="509" y="523"/>
                  </a:lnTo>
                  <a:lnTo>
                    <a:pt x="500" y="520"/>
                  </a:lnTo>
                  <a:lnTo>
                    <a:pt x="493" y="517"/>
                  </a:lnTo>
                  <a:lnTo>
                    <a:pt x="480" y="504"/>
                  </a:lnTo>
                  <a:lnTo>
                    <a:pt x="471" y="488"/>
                  </a:lnTo>
                  <a:close/>
                  <a:moveTo>
                    <a:pt x="410" y="393"/>
                  </a:moveTo>
                  <a:lnTo>
                    <a:pt x="401" y="374"/>
                  </a:lnTo>
                  <a:lnTo>
                    <a:pt x="395" y="355"/>
                  </a:lnTo>
                  <a:lnTo>
                    <a:pt x="395" y="342"/>
                  </a:lnTo>
                  <a:lnTo>
                    <a:pt x="398" y="333"/>
                  </a:lnTo>
                  <a:lnTo>
                    <a:pt x="401" y="320"/>
                  </a:lnTo>
                  <a:lnTo>
                    <a:pt x="410" y="314"/>
                  </a:lnTo>
                  <a:lnTo>
                    <a:pt x="417" y="307"/>
                  </a:lnTo>
                  <a:lnTo>
                    <a:pt x="423" y="307"/>
                  </a:lnTo>
                  <a:lnTo>
                    <a:pt x="426" y="311"/>
                  </a:lnTo>
                  <a:lnTo>
                    <a:pt x="433" y="314"/>
                  </a:lnTo>
                  <a:lnTo>
                    <a:pt x="433" y="317"/>
                  </a:lnTo>
                  <a:lnTo>
                    <a:pt x="436" y="323"/>
                  </a:lnTo>
                  <a:lnTo>
                    <a:pt x="433" y="330"/>
                  </a:lnTo>
                  <a:lnTo>
                    <a:pt x="430" y="333"/>
                  </a:lnTo>
                  <a:lnTo>
                    <a:pt x="420" y="345"/>
                  </a:lnTo>
                  <a:lnTo>
                    <a:pt x="414" y="361"/>
                  </a:lnTo>
                  <a:lnTo>
                    <a:pt x="410" y="374"/>
                  </a:lnTo>
                  <a:lnTo>
                    <a:pt x="410" y="393"/>
                  </a:lnTo>
                  <a:close/>
                  <a:moveTo>
                    <a:pt x="391" y="409"/>
                  </a:moveTo>
                  <a:lnTo>
                    <a:pt x="375" y="399"/>
                  </a:lnTo>
                  <a:lnTo>
                    <a:pt x="353" y="393"/>
                  </a:lnTo>
                  <a:lnTo>
                    <a:pt x="344" y="393"/>
                  </a:lnTo>
                  <a:lnTo>
                    <a:pt x="331" y="396"/>
                  </a:lnTo>
                  <a:lnTo>
                    <a:pt x="321" y="399"/>
                  </a:lnTo>
                  <a:lnTo>
                    <a:pt x="312" y="409"/>
                  </a:lnTo>
                  <a:lnTo>
                    <a:pt x="309" y="415"/>
                  </a:lnTo>
                  <a:lnTo>
                    <a:pt x="309" y="422"/>
                  </a:lnTo>
                  <a:lnTo>
                    <a:pt x="309" y="428"/>
                  </a:lnTo>
                  <a:lnTo>
                    <a:pt x="312" y="431"/>
                  </a:lnTo>
                  <a:lnTo>
                    <a:pt x="318" y="434"/>
                  </a:lnTo>
                  <a:lnTo>
                    <a:pt x="324" y="434"/>
                  </a:lnTo>
                  <a:lnTo>
                    <a:pt x="328" y="434"/>
                  </a:lnTo>
                  <a:lnTo>
                    <a:pt x="334" y="428"/>
                  </a:lnTo>
                  <a:lnTo>
                    <a:pt x="347" y="418"/>
                  </a:lnTo>
                  <a:lnTo>
                    <a:pt x="359" y="412"/>
                  </a:lnTo>
                  <a:lnTo>
                    <a:pt x="375" y="412"/>
                  </a:lnTo>
                  <a:lnTo>
                    <a:pt x="391" y="409"/>
                  </a:lnTo>
                  <a:close/>
                  <a:moveTo>
                    <a:pt x="430" y="396"/>
                  </a:moveTo>
                  <a:lnTo>
                    <a:pt x="445" y="409"/>
                  </a:lnTo>
                  <a:lnTo>
                    <a:pt x="465" y="418"/>
                  </a:lnTo>
                  <a:lnTo>
                    <a:pt x="474" y="422"/>
                  </a:lnTo>
                  <a:lnTo>
                    <a:pt x="487" y="422"/>
                  </a:lnTo>
                  <a:lnTo>
                    <a:pt x="500" y="418"/>
                  </a:lnTo>
                  <a:lnTo>
                    <a:pt x="509" y="412"/>
                  </a:lnTo>
                  <a:lnTo>
                    <a:pt x="512" y="406"/>
                  </a:lnTo>
                  <a:lnTo>
                    <a:pt x="516" y="399"/>
                  </a:lnTo>
                  <a:lnTo>
                    <a:pt x="516" y="393"/>
                  </a:lnTo>
                  <a:lnTo>
                    <a:pt x="512" y="390"/>
                  </a:lnTo>
                  <a:lnTo>
                    <a:pt x="506" y="387"/>
                  </a:lnTo>
                  <a:lnTo>
                    <a:pt x="503" y="384"/>
                  </a:lnTo>
                  <a:lnTo>
                    <a:pt x="496" y="384"/>
                  </a:lnTo>
                  <a:lnTo>
                    <a:pt x="490" y="387"/>
                  </a:lnTo>
                  <a:lnTo>
                    <a:pt x="477" y="396"/>
                  </a:lnTo>
                  <a:lnTo>
                    <a:pt x="461" y="399"/>
                  </a:lnTo>
                  <a:lnTo>
                    <a:pt x="445" y="396"/>
                  </a:lnTo>
                  <a:lnTo>
                    <a:pt x="430" y="396"/>
                  </a:lnTo>
                  <a:close/>
                  <a:moveTo>
                    <a:pt x="395" y="428"/>
                  </a:moveTo>
                  <a:lnTo>
                    <a:pt x="410" y="444"/>
                  </a:lnTo>
                  <a:lnTo>
                    <a:pt x="420" y="463"/>
                  </a:lnTo>
                  <a:lnTo>
                    <a:pt x="420" y="476"/>
                  </a:lnTo>
                  <a:lnTo>
                    <a:pt x="420" y="485"/>
                  </a:lnTo>
                  <a:lnTo>
                    <a:pt x="417" y="498"/>
                  </a:lnTo>
                  <a:lnTo>
                    <a:pt x="410" y="507"/>
                  </a:lnTo>
                  <a:lnTo>
                    <a:pt x="404" y="510"/>
                  </a:lnTo>
                  <a:lnTo>
                    <a:pt x="401" y="514"/>
                  </a:lnTo>
                  <a:lnTo>
                    <a:pt x="395" y="514"/>
                  </a:lnTo>
                  <a:lnTo>
                    <a:pt x="388" y="510"/>
                  </a:lnTo>
                  <a:lnTo>
                    <a:pt x="385" y="507"/>
                  </a:lnTo>
                  <a:lnTo>
                    <a:pt x="385" y="501"/>
                  </a:lnTo>
                  <a:lnTo>
                    <a:pt x="385" y="495"/>
                  </a:lnTo>
                  <a:lnTo>
                    <a:pt x="388" y="488"/>
                  </a:lnTo>
                  <a:lnTo>
                    <a:pt x="395" y="476"/>
                  </a:lnTo>
                  <a:lnTo>
                    <a:pt x="398" y="460"/>
                  </a:lnTo>
                  <a:lnTo>
                    <a:pt x="398" y="444"/>
                  </a:lnTo>
                  <a:lnTo>
                    <a:pt x="395" y="428"/>
                  </a:lnTo>
                  <a:close/>
                  <a:moveTo>
                    <a:pt x="433" y="431"/>
                  </a:moveTo>
                  <a:lnTo>
                    <a:pt x="430" y="434"/>
                  </a:lnTo>
                  <a:lnTo>
                    <a:pt x="423" y="437"/>
                  </a:lnTo>
                  <a:lnTo>
                    <a:pt x="420" y="434"/>
                  </a:lnTo>
                  <a:lnTo>
                    <a:pt x="414" y="431"/>
                  </a:lnTo>
                  <a:lnTo>
                    <a:pt x="410" y="428"/>
                  </a:lnTo>
                  <a:lnTo>
                    <a:pt x="410" y="422"/>
                  </a:lnTo>
                  <a:lnTo>
                    <a:pt x="410" y="418"/>
                  </a:lnTo>
                  <a:lnTo>
                    <a:pt x="414" y="412"/>
                  </a:lnTo>
                  <a:lnTo>
                    <a:pt x="420" y="409"/>
                  </a:lnTo>
                  <a:lnTo>
                    <a:pt x="423" y="409"/>
                  </a:lnTo>
                  <a:lnTo>
                    <a:pt x="430" y="409"/>
                  </a:lnTo>
                  <a:lnTo>
                    <a:pt x="433" y="412"/>
                  </a:lnTo>
                  <a:lnTo>
                    <a:pt x="436" y="418"/>
                  </a:lnTo>
                  <a:lnTo>
                    <a:pt x="439" y="422"/>
                  </a:lnTo>
                  <a:lnTo>
                    <a:pt x="436" y="428"/>
                  </a:lnTo>
                  <a:lnTo>
                    <a:pt x="433" y="431"/>
                  </a:lnTo>
                  <a:close/>
                  <a:moveTo>
                    <a:pt x="340" y="460"/>
                  </a:moveTo>
                  <a:lnTo>
                    <a:pt x="337" y="469"/>
                  </a:lnTo>
                  <a:lnTo>
                    <a:pt x="334" y="472"/>
                  </a:lnTo>
                  <a:lnTo>
                    <a:pt x="331" y="476"/>
                  </a:lnTo>
                  <a:lnTo>
                    <a:pt x="324" y="476"/>
                  </a:lnTo>
                  <a:lnTo>
                    <a:pt x="318" y="472"/>
                  </a:lnTo>
                  <a:lnTo>
                    <a:pt x="315" y="466"/>
                  </a:lnTo>
                  <a:lnTo>
                    <a:pt x="315" y="460"/>
                  </a:lnTo>
                  <a:lnTo>
                    <a:pt x="321" y="450"/>
                  </a:lnTo>
                  <a:lnTo>
                    <a:pt x="324" y="444"/>
                  </a:lnTo>
                  <a:lnTo>
                    <a:pt x="331" y="441"/>
                  </a:lnTo>
                  <a:lnTo>
                    <a:pt x="337" y="437"/>
                  </a:lnTo>
                  <a:lnTo>
                    <a:pt x="344" y="437"/>
                  </a:lnTo>
                  <a:lnTo>
                    <a:pt x="350" y="441"/>
                  </a:lnTo>
                  <a:lnTo>
                    <a:pt x="356" y="441"/>
                  </a:lnTo>
                  <a:lnTo>
                    <a:pt x="363" y="447"/>
                  </a:lnTo>
                  <a:lnTo>
                    <a:pt x="369" y="453"/>
                  </a:lnTo>
                  <a:lnTo>
                    <a:pt x="372" y="463"/>
                  </a:lnTo>
                  <a:lnTo>
                    <a:pt x="375" y="472"/>
                  </a:lnTo>
                  <a:lnTo>
                    <a:pt x="375" y="482"/>
                  </a:lnTo>
                  <a:lnTo>
                    <a:pt x="372" y="491"/>
                  </a:lnTo>
                  <a:lnTo>
                    <a:pt x="366" y="501"/>
                  </a:lnTo>
                  <a:lnTo>
                    <a:pt x="359" y="507"/>
                  </a:lnTo>
                  <a:lnTo>
                    <a:pt x="350" y="517"/>
                  </a:lnTo>
                  <a:lnTo>
                    <a:pt x="340" y="520"/>
                  </a:lnTo>
                  <a:lnTo>
                    <a:pt x="321" y="523"/>
                  </a:lnTo>
                  <a:lnTo>
                    <a:pt x="309" y="523"/>
                  </a:lnTo>
                  <a:lnTo>
                    <a:pt x="296" y="520"/>
                  </a:lnTo>
                  <a:lnTo>
                    <a:pt x="283" y="517"/>
                  </a:lnTo>
                  <a:lnTo>
                    <a:pt x="261" y="504"/>
                  </a:lnTo>
                  <a:lnTo>
                    <a:pt x="242" y="491"/>
                  </a:lnTo>
                  <a:lnTo>
                    <a:pt x="207" y="472"/>
                  </a:lnTo>
                  <a:lnTo>
                    <a:pt x="168" y="460"/>
                  </a:lnTo>
                  <a:lnTo>
                    <a:pt x="165" y="472"/>
                  </a:lnTo>
                  <a:lnTo>
                    <a:pt x="172" y="488"/>
                  </a:lnTo>
                  <a:lnTo>
                    <a:pt x="175" y="495"/>
                  </a:lnTo>
                  <a:lnTo>
                    <a:pt x="181" y="501"/>
                  </a:lnTo>
                  <a:lnTo>
                    <a:pt x="188" y="504"/>
                  </a:lnTo>
                  <a:lnTo>
                    <a:pt x="197" y="504"/>
                  </a:lnTo>
                  <a:lnTo>
                    <a:pt x="200" y="495"/>
                  </a:lnTo>
                  <a:lnTo>
                    <a:pt x="207" y="491"/>
                  </a:lnTo>
                  <a:lnTo>
                    <a:pt x="216" y="491"/>
                  </a:lnTo>
                  <a:lnTo>
                    <a:pt x="223" y="498"/>
                  </a:lnTo>
                  <a:lnTo>
                    <a:pt x="223" y="504"/>
                  </a:lnTo>
                  <a:lnTo>
                    <a:pt x="223" y="510"/>
                  </a:lnTo>
                  <a:lnTo>
                    <a:pt x="219" y="517"/>
                  </a:lnTo>
                  <a:lnTo>
                    <a:pt x="210" y="523"/>
                  </a:lnTo>
                  <a:lnTo>
                    <a:pt x="194" y="523"/>
                  </a:lnTo>
                  <a:lnTo>
                    <a:pt x="181" y="523"/>
                  </a:lnTo>
                  <a:lnTo>
                    <a:pt x="172" y="517"/>
                  </a:lnTo>
                  <a:lnTo>
                    <a:pt x="162" y="507"/>
                  </a:lnTo>
                  <a:lnTo>
                    <a:pt x="159" y="495"/>
                  </a:lnTo>
                  <a:lnTo>
                    <a:pt x="156" y="482"/>
                  </a:lnTo>
                  <a:lnTo>
                    <a:pt x="156" y="469"/>
                  </a:lnTo>
                  <a:lnTo>
                    <a:pt x="156" y="456"/>
                  </a:lnTo>
                  <a:lnTo>
                    <a:pt x="152" y="456"/>
                  </a:lnTo>
                  <a:lnTo>
                    <a:pt x="146" y="456"/>
                  </a:lnTo>
                  <a:lnTo>
                    <a:pt x="143" y="466"/>
                  </a:lnTo>
                  <a:lnTo>
                    <a:pt x="137" y="476"/>
                  </a:lnTo>
                  <a:lnTo>
                    <a:pt x="137" y="485"/>
                  </a:lnTo>
                  <a:lnTo>
                    <a:pt x="137" y="498"/>
                  </a:lnTo>
                  <a:lnTo>
                    <a:pt x="140" y="504"/>
                  </a:lnTo>
                  <a:lnTo>
                    <a:pt x="137" y="507"/>
                  </a:lnTo>
                  <a:lnTo>
                    <a:pt x="133" y="510"/>
                  </a:lnTo>
                  <a:lnTo>
                    <a:pt x="130" y="514"/>
                  </a:lnTo>
                  <a:lnTo>
                    <a:pt x="127" y="514"/>
                  </a:lnTo>
                  <a:lnTo>
                    <a:pt x="121" y="510"/>
                  </a:lnTo>
                  <a:lnTo>
                    <a:pt x="117" y="507"/>
                  </a:lnTo>
                  <a:lnTo>
                    <a:pt x="114" y="504"/>
                  </a:lnTo>
                  <a:lnTo>
                    <a:pt x="114" y="488"/>
                  </a:lnTo>
                  <a:lnTo>
                    <a:pt x="117" y="476"/>
                  </a:lnTo>
                  <a:lnTo>
                    <a:pt x="127" y="463"/>
                  </a:lnTo>
                  <a:lnTo>
                    <a:pt x="140" y="456"/>
                  </a:lnTo>
                  <a:lnTo>
                    <a:pt x="127" y="456"/>
                  </a:lnTo>
                  <a:lnTo>
                    <a:pt x="117" y="460"/>
                  </a:lnTo>
                  <a:lnTo>
                    <a:pt x="108" y="463"/>
                  </a:lnTo>
                  <a:lnTo>
                    <a:pt x="95" y="469"/>
                  </a:lnTo>
                  <a:lnTo>
                    <a:pt x="79" y="482"/>
                  </a:lnTo>
                  <a:lnTo>
                    <a:pt x="63" y="498"/>
                  </a:lnTo>
                  <a:lnTo>
                    <a:pt x="47" y="514"/>
                  </a:lnTo>
                  <a:lnTo>
                    <a:pt x="28" y="520"/>
                  </a:lnTo>
                  <a:lnTo>
                    <a:pt x="19" y="523"/>
                  </a:lnTo>
                  <a:lnTo>
                    <a:pt x="9" y="523"/>
                  </a:lnTo>
                  <a:lnTo>
                    <a:pt x="3" y="520"/>
                  </a:lnTo>
                  <a:lnTo>
                    <a:pt x="0" y="514"/>
                  </a:lnTo>
                  <a:lnTo>
                    <a:pt x="0" y="507"/>
                  </a:lnTo>
                  <a:lnTo>
                    <a:pt x="0" y="498"/>
                  </a:lnTo>
                  <a:lnTo>
                    <a:pt x="6" y="488"/>
                  </a:lnTo>
                  <a:lnTo>
                    <a:pt x="16" y="479"/>
                  </a:lnTo>
                  <a:lnTo>
                    <a:pt x="35" y="469"/>
                  </a:lnTo>
                  <a:lnTo>
                    <a:pt x="60" y="460"/>
                  </a:lnTo>
                  <a:lnTo>
                    <a:pt x="86" y="453"/>
                  </a:lnTo>
                  <a:lnTo>
                    <a:pt x="114" y="447"/>
                  </a:lnTo>
                  <a:lnTo>
                    <a:pt x="105" y="444"/>
                  </a:lnTo>
                  <a:lnTo>
                    <a:pt x="98" y="437"/>
                  </a:lnTo>
                  <a:lnTo>
                    <a:pt x="92" y="431"/>
                  </a:lnTo>
                  <a:lnTo>
                    <a:pt x="89" y="422"/>
                  </a:lnTo>
                  <a:lnTo>
                    <a:pt x="89" y="415"/>
                  </a:lnTo>
                  <a:lnTo>
                    <a:pt x="92" y="412"/>
                  </a:lnTo>
                  <a:lnTo>
                    <a:pt x="95" y="409"/>
                  </a:lnTo>
                  <a:lnTo>
                    <a:pt x="98" y="409"/>
                  </a:lnTo>
                  <a:lnTo>
                    <a:pt x="102" y="409"/>
                  </a:lnTo>
                  <a:lnTo>
                    <a:pt x="105" y="409"/>
                  </a:lnTo>
                  <a:lnTo>
                    <a:pt x="108" y="412"/>
                  </a:lnTo>
                  <a:lnTo>
                    <a:pt x="111" y="418"/>
                  </a:lnTo>
                  <a:lnTo>
                    <a:pt x="114" y="428"/>
                  </a:lnTo>
                  <a:lnTo>
                    <a:pt x="117" y="434"/>
                  </a:lnTo>
                  <a:lnTo>
                    <a:pt x="124" y="441"/>
                  </a:lnTo>
                  <a:lnTo>
                    <a:pt x="133" y="447"/>
                  </a:lnTo>
                  <a:lnTo>
                    <a:pt x="146" y="447"/>
                  </a:lnTo>
                  <a:lnTo>
                    <a:pt x="159" y="447"/>
                  </a:lnTo>
                  <a:lnTo>
                    <a:pt x="162" y="434"/>
                  </a:lnTo>
                  <a:lnTo>
                    <a:pt x="168" y="425"/>
                  </a:lnTo>
                  <a:lnTo>
                    <a:pt x="175" y="418"/>
                  </a:lnTo>
                  <a:lnTo>
                    <a:pt x="181" y="412"/>
                  </a:lnTo>
                  <a:lnTo>
                    <a:pt x="200" y="403"/>
                  </a:lnTo>
                  <a:lnTo>
                    <a:pt x="219" y="396"/>
                  </a:lnTo>
                  <a:lnTo>
                    <a:pt x="238" y="399"/>
                  </a:lnTo>
                  <a:lnTo>
                    <a:pt x="261" y="406"/>
                  </a:lnTo>
                  <a:lnTo>
                    <a:pt x="270" y="412"/>
                  </a:lnTo>
                  <a:lnTo>
                    <a:pt x="280" y="418"/>
                  </a:lnTo>
                  <a:lnTo>
                    <a:pt x="286" y="428"/>
                  </a:lnTo>
                  <a:lnTo>
                    <a:pt x="293" y="437"/>
                  </a:lnTo>
                  <a:lnTo>
                    <a:pt x="280" y="431"/>
                  </a:lnTo>
                  <a:lnTo>
                    <a:pt x="267" y="428"/>
                  </a:lnTo>
                  <a:lnTo>
                    <a:pt x="251" y="428"/>
                  </a:lnTo>
                  <a:lnTo>
                    <a:pt x="242" y="431"/>
                  </a:lnTo>
                  <a:lnTo>
                    <a:pt x="232" y="425"/>
                  </a:lnTo>
                  <a:lnTo>
                    <a:pt x="223" y="418"/>
                  </a:lnTo>
                  <a:lnTo>
                    <a:pt x="213" y="415"/>
                  </a:lnTo>
                  <a:lnTo>
                    <a:pt x="203" y="418"/>
                  </a:lnTo>
                  <a:lnTo>
                    <a:pt x="194" y="422"/>
                  </a:lnTo>
                  <a:lnTo>
                    <a:pt x="184" y="428"/>
                  </a:lnTo>
                  <a:lnTo>
                    <a:pt x="178" y="437"/>
                  </a:lnTo>
                  <a:lnTo>
                    <a:pt x="172" y="447"/>
                  </a:lnTo>
                  <a:lnTo>
                    <a:pt x="207" y="450"/>
                  </a:lnTo>
                  <a:lnTo>
                    <a:pt x="235" y="460"/>
                  </a:lnTo>
                  <a:lnTo>
                    <a:pt x="264" y="469"/>
                  </a:lnTo>
                  <a:lnTo>
                    <a:pt x="286" y="485"/>
                  </a:lnTo>
                  <a:lnTo>
                    <a:pt x="280" y="472"/>
                  </a:lnTo>
                  <a:lnTo>
                    <a:pt x="270" y="460"/>
                  </a:lnTo>
                  <a:lnTo>
                    <a:pt x="261" y="450"/>
                  </a:lnTo>
                  <a:lnTo>
                    <a:pt x="248" y="441"/>
                  </a:lnTo>
                  <a:lnTo>
                    <a:pt x="267" y="447"/>
                  </a:lnTo>
                  <a:lnTo>
                    <a:pt x="286" y="456"/>
                  </a:lnTo>
                  <a:lnTo>
                    <a:pt x="305" y="476"/>
                  </a:lnTo>
                  <a:lnTo>
                    <a:pt x="321" y="498"/>
                  </a:lnTo>
                  <a:lnTo>
                    <a:pt x="334" y="498"/>
                  </a:lnTo>
                  <a:lnTo>
                    <a:pt x="344" y="495"/>
                  </a:lnTo>
                  <a:lnTo>
                    <a:pt x="353" y="488"/>
                  </a:lnTo>
                  <a:lnTo>
                    <a:pt x="356" y="482"/>
                  </a:lnTo>
                  <a:lnTo>
                    <a:pt x="356" y="472"/>
                  </a:lnTo>
                  <a:lnTo>
                    <a:pt x="353" y="463"/>
                  </a:lnTo>
                  <a:lnTo>
                    <a:pt x="347" y="460"/>
                  </a:lnTo>
                  <a:lnTo>
                    <a:pt x="340" y="46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33"/>
            <p:cNvSpPr>
              <a:spLocks noEditPoints="1"/>
            </p:cNvSpPr>
            <p:nvPr/>
          </p:nvSpPr>
          <p:spPr bwMode="auto">
            <a:xfrm>
              <a:off x="1033" y="7386"/>
              <a:ext cx="1626" cy="810"/>
            </a:xfrm>
            <a:custGeom>
              <a:avLst/>
              <a:gdLst/>
              <a:ahLst/>
              <a:cxnLst>
                <a:cxn ang="0">
                  <a:pos x="64" y="314"/>
                </a:cxn>
                <a:cxn ang="0">
                  <a:pos x="76" y="361"/>
                </a:cxn>
                <a:cxn ang="0">
                  <a:pos x="6" y="349"/>
                </a:cxn>
                <a:cxn ang="0">
                  <a:pos x="51" y="206"/>
                </a:cxn>
                <a:cxn ang="0">
                  <a:pos x="29" y="199"/>
                </a:cxn>
                <a:cxn ang="0">
                  <a:pos x="0" y="196"/>
                </a:cxn>
                <a:cxn ang="0">
                  <a:pos x="67" y="152"/>
                </a:cxn>
                <a:cxn ang="0">
                  <a:pos x="13" y="136"/>
                </a:cxn>
                <a:cxn ang="0">
                  <a:pos x="60" y="130"/>
                </a:cxn>
                <a:cxn ang="0">
                  <a:pos x="13" y="50"/>
                </a:cxn>
                <a:cxn ang="0">
                  <a:pos x="35" y="9"/>
                </a:cxn>
                <a:cxn ang="0">
                  <a:pos x="92" y="95"/>
                </a:cxn>
                <a:cxn ang="0">
                  <a:pos x="111" y="111"/>
                </a:cxn>
                <a:cxn ang="0">
                  <a:pos x="89" y="165"/>
                </a:cxn>
                <a:cxn ang="0">
                  <a:pos x="115" y="269"/>
                </a:cxn>
                <a:cxn ang="0">
                  <a:pos x="99" y="231"/>
                </a:cxn>
                <a:cxn ang="0">
                  <a:pos x="73" y="206"/>
                </a:cxn>
                <a:cxn ang="0">
                  <a:pos x="76" y="269"/>
                </a:cxn>
                <a:cxn ang="0">
                  <a:pos x="51" y="358"/>
                </a:cxn>
                <a:cxn ang="0">
                  <a:pos x="159" y="345"/>
                </a:cxn>
                <a:cxn ang="0">
                  <a:pos x="194" y="345"/>
                </a:cxn>
                <a:cxn ang="0">
                  <a:pos x="60" y="504"/>
                </a:cxn>
                <a:cxn ang="0">
                  <a:pos x="86" y="450"/>
                </a:cxn>
                <a:cxn ang="0">
                  <a:pos x="0" y="441"/>
                </a:cxn>
                <a:cxn ang="0">
                  <a:pos x="0" y="514"/>
                </a:cxn>
                <a:cxn ang="0">
                  <a:pos x="115" y="393"/>
                </a:cxn>
                <a:cxn ang="0">
                  <a:pos x="102" y="307"/>
                </a:cxn>
                <a:cxn ang="0">
                  <a:pos x="111" y="361"/>
                </a:cxn>
                <a:cxn ang="0">
                  <a:pos x="204" y="399"/>
                </a:cxn>
                <a:cxn ang="0">
                  <a:pos x="197" y="434"/>
                </a:cxn>
                <a:cxn ang="0">
                  <a:pos x="60" y="418"/>
                </a:cxn>
                <a:cxn ang="0">
                  <a:pos x="13" y="390"/>
                </a:cxn>
                <a:cxn ang="0">
                  <a:pos x="95" y="396"/>
                </a:cxn>
                <a:cxn ang="0">
                  <a:pos x="121" y="510"/>
                </a:cxn>
                <a:cxn ang="0">
                  <a:pos x="130" y="476"/>
                </a:cxn>
                <a:cxn ang="0">
                  <a:pos x="111" y="431"/>
                </a:cxn>
                <a:cxn ang="0">
                  <a:pos x="92" y="412"/>
                </a:cxn>
                <a:cxn ang="0">
                  <a:pos x="194" y="476"/>
                </a:cxn>
                <a:cxn ang="0">
                  <a:pos x="188" y="437"/>
                </a:cxn>
                <a:cxn ang="0">
                  <a:pos x="150" y="482"/>
                </a:cxn>
                <a:cxn ang="0">
                  <a:pos x="229" y="520"/>
                </a:cxn>
                <a:cxn ang="0">
                  <a:pos x="350" y="495"/>
                </a:cxn>
                <a:cxn ang="0">
                  <a:pos x="302" y="504"/>
                </a:cxn>
                <a:cxn ang="0">
                  <a:pos x="366" y="495"/>
                </a:cxn>
                <a:cxn ang="0">
                  <a:pos x="388" y="485"/>
                </a:cxn>
                <a:cxn ang="0">
                  <a:pos x="408" y="507"/>
                </a:cxn>
                <a:cxn ang="0">
                  <a:pos x="417" y="463"/>
                </a:cxn>
                <a:cxn ang="0">
                  <a:pos x="522" y="520"/>
                </a:cxn>
                <a:cxn ang="0">
                  <a:pos x="439" y="453"/>
                </a:cxn>
                <a:cxn ang="0">
                  <a:pos x="430" y="409"/>
                </a:cxn>
                <a:cxn ang="0">
                  <a:pos x="401" y="441"/>
                </a:cxn>
                <a:cxn ang="0">
                  <a:pos x="325" y="403"/>
                </a:cxn>
                <a:cxn ang="0">
                  <a:pos x="245" y="431"/>
                </a:cxn>
                <a:cxn ang="0">
                  <a:pos x="331" y="422"/>
                </a:cxn>
                <a:cxn ang="0">
                  <a:pos x="245" y="472"/>
                </a:cxn>
                <a:cxn ang="0">
                  <a:pos x="191" y="498"/>
                </a:cxn>
              </a:cxnLst>
              <a:rect l="0" t="0" r="r" b="b"/>
              <a:pathLst>
                <a:path w="525" h="523">
                  <a:moveTo>
                    <a:pt x="64" y="339"/>
                  </a:moveTo>
                  <a:lnTo>
                    <a:pt x="54" y="339"/>
                  </a:lnTo>
                  <a:lnTo>
                    <a:pt x="51" y="336"/>
                  </a:lnTo>
                  <a:lnTo>
                    <a:pt x="48" y="330"/>
                  </a:lnTo>
                  <a:lnTo>
                    <a:pt x="48" y="323"/>
                  </a:lnTo>
                  <a:lnTo>
                    <a:pt x="51" y="317"/>
                  </a:lnTo>
                  <a:lnTo>
                    <a:pt x="57" y="314"/>
                  </a:lnTo>
                  <a:lnTo>
                    <a:pt x="64" y="314"/>
                  </a:lnTo>
                  <a:lnTo>
                    <a:pt x="73" y="320"/>
                  </a:lnTo>
                  <a:lnTo>
                    <a:pt x="80" y="326"/>
                  </a:lnTo>
                  <a:lnTo>
                    <a:pt x="83" y="330"/>
                  </a:lnTo>
                  <a:lnTo>
                    <a:pt x="86" y="336"/>
                  </a:lnTo>
                  <a:lnTo>
                    <a:pt x="86" y="345"/>
                  </a:lnTo>
                  <a:lnTo>
                    <a:pt x="86" y="352"/>
                  </a:lnTo>
                  <a:lnTo>
                    <a:pt x="83" y="358"/>
                  </a:lnTo>
                  <a:lnTo>
                    <a:pt x="76" y="361"/>
                  </a:lnTo>
                  <a:lnTo>
                    <a:pt x="70" y="368"/>
                  </a:lnTo>
                  <a:lnTo>
                    <a:pt x="60" y="371"/>
                  </a:lnTo>
                  <a:lnTo>
                    <a:pt x="51" y="374"/>
                  </a:lnTo>
                  <a:lnTo>
                    <a:pt x="41" y="374"/>
                  </a:lnTo>
                  <a:lnTo>
                    <a:pt x="32" y="371"/>
                  </a:lnTo>
                  <a:lnTo>
                    <a:pt x="22" y="364"/>
                  </a:lnTo>
                  <a:lnTo>
                    <a:pt x="16" y="358"/>
                  </a:lnTo>
                  <a:lnTo>
                    <a:pt x="6" y="349"/>
                  </a:lnTo>
                  <a:lnTo>
                    <a:pt x="3" y="339"/>
                  </a:lnTo>
                  <a:lnTo>
                    <a:pt x="0" y="323"/>
                  </a:lnTo>
                  <a:lnTo>
                    <a:pt x="0" y="307"/>
                  </a:lnTo>
                  <a:lnTo>
                    <a:pt x="3" y="295"/>
                  </a:lnTo>
                  <a:lnTo>
                    <a:pt x="6" y="282"/>
                  </a:lnTo>
                  <a:lnTo>
                    <a:pt x="19" y="263"/>
                  </a:lnTo>
                  <a:lnTo>
                    <a:pt x="32" y="241"/>
                  </a:lnTo>
                  <a:lnTo>
                    <a:pt x="51" y="206"/>
                  </a:lnTo>
                  <a:lnTo>
                    <a:pt x="67" y="171"/>
                  </a:lnTo>
                  <a:lnTo>
                    <a:pt x="51" y="168"/>
                  </a:lnTo>
                  <a:lnTo>
                    <a:pt x="35" y="171"/>
                  </a:lnTo>
                  <a:lnTo>
                    <a:pt x="29" y="174"/>
                  </a:lnTo>
                  <a:lnTo>
                    <a:pt x="22" y="180"/>
                  </a:lnTo>
                  <a:lnTo>
                    <a:pt x="19" y="187"/>
                  </a:lnTo>
                  <a:lnTo>
                    <a:pt x="19" y="196"/>
                  </a:lnTo>
                  <a:lnTo>
                    <a:pt x="29" y="199"/>
                  </a:lnTo>
                  <a:lnTo>
                    <a:pt x="32" y="206"/>
                  </a:lnTo>
                  <a:lnTo>
                    <a:pt x="32" y="215"/>
                  </a:lnTo>
                  <a:lnTo>
                    <a:pt x="25" y="222"/>
                  </a:lnTo>
                  <a:lnTo>
                    <a:pt x="19" y="225"/>
                  </a:lnTo>
                  <a:lnTo>
                    <a:pt x="13" y="225"/>
                  </a:lnTo>
                  <a:lnTo>
                    <a:pt x="6" y="218"/>
                  </a:lnTo>
                  <a:lnTo>
                    <a:pt x="0" y="209"/>
                  </a:lnTo>
                  <a:lnTo>
                    <a:pt x="0" y="196"/>
                  </a:lnTo>
                  <a:lnTo>
                    <a:pt x="0" y="180"/>
                  </a:lnTo>
                  <a:lnTo>
                    <a:pt x="6" y="171"/>
                  </a:lnTo>
                  <a:lnTo>
                    <a:pt x="16" y="165"/>
                  </a:lnTo>
                  <a:lnTo>
                    <a:pt x="29" y="158"/>
                  </a:lnTo>
                  <a:lnTo>
                    <a:pt x="41" y="155"/>
                  </a:lnTo>
                  <a:lnTo>
                    <a:pt x="54" y="155"/>
                  </a:lnTo>
                  <a:lnTo>
                    <a:pt x="67" y="158"/>
                  </a:lnTo>
                  <a:lnTo>
                    <a:pt x="67" y="152"/>
                  </a:lnTo>
                  <a:lnTo>
                    <a:pt x="70" y="149"/>
                  </a:lnTo>
                  <a:lnTo>
                    <a:pt x="57" y="142"/>
                  </a:lnTo>
                  <a:lnTo>
                    <a:pt x="48" y="139"/>
                  </a:lnTo>
                  <a:lnTo>
                    <a:pt x="38" y="136"/>
                  </a:lnTo>
                  <a:lnTo>
                    <a:pt x="25" y="139"/>
                  </a:lnTo>
                  <a:lnTo>
                    <a:pt x="22" y="139"/>
                  </a:lnTo>
                  <a:lnTo>
                    <a:pt x="16" y="139"/>
                  </a:lnTo>
                  <a:lnTo>
                    <a:pt x="13" y="136"/>
                  </a:lnTo>
                  <a:lnTo>
                    <a:pt x="9" y="133"/>
                  </a:lnTo>
                  <a:lnTo>
                    <a:pt x="9" y="126"/>
                  </a:lnTo>
                  <a:lnTo>
                    <a:pt x="13" y="123"/>
                  </a:lnTo>
                  <a:lnTo>
                    <a:pt x="16" y="120"/>
                  </a:lnTo>
                  <a:lnTo>
                    <a:pt x="19" y="117"/>
                  </a:lnTo>
                  <a:lnTo>
                    <a:pt x="35" y="114"/>
                  </a:lnTo>
                  <a:lnTo>
                    <a:pt x="48" y="120"/>
                  </a:lnTo>
                  <a:lnTo>
                    <a:pt x="60" y="130"/>
                  </a:lnTo>
                  <a:lnTo>
                    <a:pt x="70" y="139"/>
                  </a:lnTo>
                  <a:lnTo>
                    <a:pt x="67" y="130"/>
                  </a:lnTo>
                  <a:lnTo>
                    <a:pt x="64" y="117"/>
                  </a:lnTo>
                  <a:lnTo>
                    <a:pt x="60" y="107"/>
                  </a:lnTo>
                  <a:lnTo>
                    <a:pt x="54" y="98"/>
                  </a:lnTo>
                  <a:lnTo>
                    <a:pt x="41" y="82"/>
                  </a:lnTo>
                  <a:lnTo>
                    <a:pt x="25" y="66"/>
                  </a:lnTo>
                  <a:lnTo>
                    <a:pt x="13" y="50"/>
                  </a:lnTo>
                  <a:lnTo>
                    <a:pt x="3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3" y="6"/>
                  </a:lnTo>
                  <a:lnTo>
                    <a:pt x="9" y="3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35" y="9"/>
                  </a:lnTo>
                  <a:lnTo>
                    <a:pt x="45" y="19"/>
                  </a:lnTo>
                  <a:lnTo>
                    <a:pt x="54" y="38"/>
                  </a:lnTo>
                  <a:lnTo>
                    <a:pt x="64" y="63"/>
                  </a:lnTo>
                  <a:lnTo>
                    <a:pt x="70" y="88"/>
                  </a:lnTo>
                  <a:lnTo>
                    <a:pt x="76" y="114"/>
                  </a:lnTo>
                  <a:lnTo>
                    <a:pt x="80" y="107"/>
                  </a:lnTo>
                  <a:lnTo>
                    <a:pt x="86" y="98"/>
                  </a:lnTo>
                  <a:lnTo>
                    <a:pt x="92" y="95"/>
                  </a:lnTo>
                  <a:lnTo>
                    <a:pt x="102" y="92"/>
                  </a:lnTo>
                  <a:lnTo>
                    <a:pt x="108" y="92"/>
                  </a:lnTo>
                  <a:lnTo>
                    <a:pt x="111" y="92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15" y="104"/>
                  </a:lnTo>
                  <a:lnTo>
                    <a:pt x="115" y="107"/>
                  </a:lnTo>
                  <a:lnTo>
                    <a:pt x="111" y="111"/>
                  </a:lnTo>
                  <a:lnTo>
                    <a:pt x="108" y="111"/>
                  </a:lnTo>
                  <a:lnTo>
                    <a:pt x="99" y="114"/>
                  </a:lnTo>
                  <a:lnTo>
                    <a:pt x="89" y="120"/>
                  </a:lnTo>
                  <a:lnTo>
                    <a:pt x="83" y="126"/>
                  </a:lnTo>
                  <a:lnTo>
                    <a:pt x="76" y="133"/>
                  </a:lnTo>
                  <a:lnTo>
                    <a:pt x="76" y="149"/>
                  </a:lnTo>
                  <a:lnTo>
                    <a:pt x="76" y="161"/>
                  </a:lnTo>
                  <a:lnTo>
                    <a:pt x="89" y="165"/>
                  </a:lnTo>
                  <a:lnTo>
                    <a:pt x="99" y="168"/>
                  </a:lnTo>
                  <a:lnTo>
                    <a:pt x="105" y="174"/>
                  </a:lnTo>
                  <a:lnTo>
                    <a:pt x="111" y="184"/>
                  </a:lnTo>
                  <a:lnTo>
                    <a:pt x="124" y="199"/>
                  </a:lnTo>
                  <a:lnTo>
                    <a:pt x="127" y="218"/>
                  </a:lnTo>
                  <a:lnTo>
                    <a:pt x="127" y="241"/>
                  </a:lnTo>
                  <a:lnTo>
                    <a:pt x="118" y="260"/>
                  </a:lnTo>
                  <a:lnTo>
                    <a:pt x="115" y="269"/>
                  </a:lnTo>
                  <a:lnTo>
                    <a:pt x="105" y="279"/>
                  </a:lnTo>
                  <a:lnTo>
                    <a:pt x="95" y="285"/>
                  </a:lnTo>
                  <a:lnTo>
                    <a:pt x="86" y="295"/>
                  </a:lnTo>
                  <a:lnTo>
                    <a:pt x="92" y="282"/>
                  </a:lnTo>
                  <a:lnTo>
                    <a:pt x="95" y="266"/>
                  </a:lnTo>
                  <a:lnTo>
                    <a:pt x="95" y="253"/>
                  </a:lnTo>
                  <a:lnTo>
                    <a:pt x="92" y="241"/>
                  </a:lnTo>
                  <a:lnTo>
                    <a:pt x="99" y="231"/>
                  </a:lnTo>
                  <a:lnTo>
                    <a:pt x="105" y="225"/>
                  </a:lnTo>
                  <a:lnTo>
                    <a:pt x="108" y="212"/>
                  </a:lnTo>
                  <a:lnTo>
                    <a:pt x="105" y="203"/>
                  </a:lnTo>
                  <a:lnTo>
                    <a:pt x="102" y="193"/>
                  </a:lnTo>
                  <a:lnTo>
                    <a:pt x="95" y="184"/>
                  </a:lnTo>
                  <a:lnTo>
                    <a:pt x="89" y="177"/>
                  </a:lnTo>
                  <a:lnTo>
                    <a:pt x="76" y="174"/>
                  </a:lnTo>
                  <a:lnTo>
                    <a:pt x="73" y="206"/>
                  </a:lnTo>
                  <a:lnTo>
                    <a:pt x="64" y="238"/>
                  </a:lnTo>
                  <a:lnTo>
                    <a:pt x="54" y="263"/>
                  </a:lnTo>
                  <a:lnTo>
                    <a:pt x="41" y="288"/>
                  </a:lnTo>
                  <a:lnTo>
                    <a:pt x="51" y="279"/>
                  </a:lnTo>
                  <a:lnTo>
                    <a:pt x="64" y="269"/>
                  </a:lnTo>
                  <a:lnTo>
                    <a:pt x="73" y="260"/>
                  </a:lnTo>
                  <a:lnTo>
                    <a:pt x="83" y="247"/>
                  </a:lnTo>
                  <a:lnTo>
                    <a:pt x="76" y="269"/>
                  </a:lnTo>
                  <a:lnTo>
                    <a:pt x="67" y="288"/>
                  </a:lnTo>
                  <a:lnTo>
                    <a:pt x="51" y="304"/>
                  </a:lnTo>
                  <a:lnTo>
                    <a:pt x="25" y="323"/>
                  </a:lnTo>
                  <a:lnTo>
                    <a:pt x="25" y="336"/>
                  </a:lnTo>
                  <a:lnTo>
                    <a:pt x="29" y="345"/>
                  </a:lnTo>
                  <a:lnTo>
                    <a:pt x="35" y="352"/>
                  </a:lnTo>
                  <a:lnTo>
                    <a:pt x="41" y="355"/>
                  </a:lnTo>
                  <a:lnTo>
                    <a:pt x="51" y="358"/>
                  </a:lnTo>
                  <a:lnTo>
                    <a:pt x="60" y="352"/>
                  </a:lnTo>
                  <a:lnTo>
                    <a:pt x="64" y="345"/>
                  </a:lnTo>
                  <a:lnTo>
                    <a:pt x="64" y="339"/>
                  </a:lnTo>
                  <a:close/>
                  <a:moveTo>
                    <a:pt x="127" y="399"/>
                  </a:moveTo>
                  <a:lnTo>
                    <a:pt x="127" y="396"/>
                  </a:lnTo>
                  <a:lnTo>
                    <a:pt x="137" y="374"/>
                  </a:lnTo>
                  <a:lnTo>
                    <a:pt x="150" y="358"/>
                  </a:lnTo>
                  <a:lnTo>
                    <a:pt x="159" y="345"/>
                  </a:lnTo>
                  <a:lnTo>
                    <a:pt x="169" y="336"/>
                  </a:lnTo>
                  <a:lnTo>
                    <a:pt x="178" y="330"/>
                  </a:lnTo>
                  <a:lnTo>
                    <a:pt x="185" y="326"/>
                  </a:lnTo>
                  <a:lnTo>
                    <a:pt x="191" y="326"/>
                  </a:lnTo>
                  <a:lnTo>
                    <a:pt x="197" y="330"/>
                  </a:lnTo>
                  <a:lnTo>
                    <a:pt x="197" y="333"/>
                  </a:lnTo>
                  <a:lnTo>
                    <a:pt x="197" y="339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1" y="364"/>
                  </a:lnTo>
                  <a:lnTo>
                    <a:pt x="169" y="377"/>
                  </a:lnTo>
                  <a:lnTo>
                    <a:pt x="150" y="387"/>
                  </a:lnTo>
                  <a:lnTo>
                    <a:pt x="127" y="396"/>
                  </a:lnTo>
                  <a:lnTo>
                    <a:pt x="127" y="399"/>
                  </a:lnTo>
                  <a:close/>
                  <a:moveTo>
                    <a:pt x="54" y="488"/>
                  </a:moveTo>
                  <a:lnTo>
                    <a:pt x="60" y="504"/>
                  </a:lnTo>
                  <a:lnTo>
                    <a:pt x="70" y="517"/>
                  </a:lnTo>
                  <a:lnTo>
                    <a:pt x="83" y="523"/>
                  </a:lnTo>
                  <a:lnTo>
                    <a:pt x="102" y="523"/>
                  </a:lnTo>
                  <a:lnTo>
                    <a:pt x="92" y="504"/>
                  </a:lnTo>
                  <a:lnTo>
                    <a:pt x="89" y="485"/>
                  </a:lnTo>
                  <a:lnTo>
                    <a:pt x="89" y="469"/>
                  </a:lnTo>
                  <a:lnTo>
                    <a:pt x="95" y="453"/>
                  </a:lnTo>
                  <a:lnTo>
                    <a:pt x="86" y="450"/>
                  </a:lnTo>
                  <a:lnTo>
                    <a:pt x="80" y="444"/>
                  </a:lnTo>
                  <a:lnTo>
                    <a:pt x="73" y="437"/>
                  </a:lnTo>
                  <a:lnTo>
                    <a:pt x="73" y="428"/>
                  </a:lnTo>
                  <a:lnTo>
                    <a:pt x="54" y="434"/>
                  </a:lnTo>
                  <a:lnTo>
                    <a:pt x="38" y="434"/>
                  </a:lnTo>
                  <a:lnTo>
                    <a:pt x="19" y="431"/>
                  </a:lnTo>
                  <a:lnTo>
                    <a:pt x="0" y="425"/>
                  </a:lnTo>
                  <a:lnTo>
                    <a:pt x="0" y="441"/>
                  </a:lnTo>
                  <a:lnTo>
                    <a:pt x="6" y="453"/>
                  </a:lnTo>
                  <a:lnTo>
                    <a:pt x="19" y="463"/>
                  </a:lnTo>
                  <a:lnTo>
                    <a:pt x="35" y="469"/>
                  </a:lnTo>
                  <a:lnTo>
                    <a:pt x="19" y="479"/>
                  </a:lnTo>
                  <a:lnTo>
                    <a:pt x="6" y="491"/>
                  </a:lnTo>
                  <a:lnTo>
                    <a:pt x="3" y="498"/>
                  </a:lnTo>
                  <a:lnTo>
                    <a:pt x="0" y="507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9" y="523"/>
                  </a:lnTo>
                  <a:lnTo>
                    <a:pt x="16" y="523"/>
                  </a:lnTo>
                  <a:lnTo>
                    <a:pt x="25" y="520"/>
                  </a:lnTo>
                  <a:lnTo>
                    <a:pt x="32" y="517"/>
                  </a:lnTo>
                  <a:lnTo>
                    <a:pt x="45" y="504"/>
                  </a:lnTo>
                  <a:lnTo>
                    <a:pt x="54" y="488"/>
                  </a:lnTo>
                  <a:close/>
                  <a:moveTo>
                    <a:pt x="115" y="393"/>
                  </a:moveTo>
                  <a:lnTo>
                    <a:pt x="124" y="374"/>
                  </a:lnTo>
                  <a:lnTo>
                    <a:pt x="130" y="355"/>
                  </a:lnTo>
                  <a:lnTo>
                    <a:pt x="130" y="342"/>
                  </a:lnTo>
                  <a:lnTo>
                    <a:pt x="127" y="333"/>
                  </a:lnTo>
                  <a:lnTo>
                    <a:pt x="124" y="320"/>
                  </a:lnTo>
                  <a:lnTo>
                    <a:pt x="115" y="314"/>
                  </a:lnTo>
                  <a:lnTo>
                    <a:pt x="108" y="307"/>
                  </a:lnTo>
                  <a:lnTo>
                    <a:pt x="102" y="307"/>
                  </a:lnTo>
                  <a:lnTo>
                    <a:pt x="99" y="311"/>
                  </a:lnTo>
                  <a:lnTo>
                    <a:pt x="92" y="314"/>
                  </a:lnTo>
                  <a:lnTo>
                    <a:pt x="92" y="317"/>
                  </a:lnTo>
                  <a:lnTo>
                    <a:pt x="89" y="323"/>
                  </a:lnTo>
                  <a:lnTo>
                    <a:pt x="92" y="330"/>
                  </a:lnTo>
                  <a:lnTo>
                    <a:pt x="95" y="333"/>
                  </a:lnTo>
                  <a:lnTo>
                    <a:pt x="105" y="345"/>
                  </a:lnTo>
                  <a:lnTo>
                    <a:pt x="111" y="361"/>
                  </a:lnTo>
                  <a:lnTo>
                    <a:pt x="115" y="374"/>
                  </a:lnTo>
                  <a:lnTo>
                    <a:pt x="115" y="393"/>
                  </a:lnTo>
                  <a:close/>
                  <a:moveTo>
                    <a:pt x="134" y="409"/>
                  </a:moveTo>
                  <a:lnTo>
                    <a:pt x="150" y="399"/>
                  </a:lnTo>
                  <a:lnTo>
                    <a:pt x="172" y="393"/>
                  </a:lnTo>
                  <a:lnTo>
                    <a:pt x="181" y="393"/>
                  </a:lnTo>
                  <a:lnTo>
                    <a:pt x="194" y="396"/>
                  </a:lnTo>
                  <a:lnTo>
                    <a:pt x="204" y="399"/>
                  </a:lnTo>
                  <a:lnTo>
                    <a:pt x="213" y="409"/>
                  </a:lnTo>
                  <a:lnTo>
                    <a:pt x="216" y="415"/>
                  </a:lnTo>
                  <a:lnTo>
                    <a:pt x="216" y="422"/>
                  </a:lnTo>
                  <a:lnTo>
                    <a:pt x="216" y="428"/>
                  </a:lnTo>
                  <a:lnTo>
                    <a:pt x="213" y="431"/>
                  </a:lnTo>
                  <a:lnTo>
                    <a:pt x="207" y="434"/>
                  </a:lnTo>
                  <a:lnTo>
                    <a:pt x="201" y="434"/>
                  </a:lnTo>
                  <a:lnTo>
                    <a:pt x="197" y="434"/>
                  </a:lnTo>
                  <a:lnTo>
                    <a:pt x="191" y="428"/>
                  </a:lnTo>
                  <a:lnTo>
                    <a:pt x="178" y="418"/>
                  </a:lnTo>
                  <a:lnTo>
                    <a:pt x="166" y="412"/>
                  </a:lnTo>
                  <a:lnTo>
                    <a:pt x="150" y="412"/>
                  </a:lnTo>
                  <a:lnTo>
                    <a:pt x="134" y="409"/>
                  </a:lnTo>
                  <a:close/>
                  <a:moveTo>
                    <a:pt x="95" y="396"/>
                  </a:moveTo>
                  <a:lnTo>
                    <a:pt x="80" y="409"/>
                  </a:lnTo>
                  <a:lnTo>
                    <a:pt x="60" y="418"/>
                  </a:lnTo>
                  <a:lnTo>
                    <a:pt x="51" y="422"/>
                  </a:lnTo>
                  <a:lnTo>
                    <a:pt x="38" y="422"/>
                  </a:lnTo>
                  <a:lnTo>
                    <a:pt x="25" y="418"/>
                  </a:lnTo>
                  <a:lnTo>
                    <a:pt x="16" y="412"/>
                  </a:lnTo>
                  <a:lnTo>
                    <a:pt x="13" y="406"/>
                  </a:lnTo>
                  <a:lnTo>
                    <a:pt x="9" y="399"/>
                  </a:lnTo>
                  <a:lnTo>
                    <a:pt x="9" y="393"/>
                  </a:lnTo>
                  <a:lnTo>
                    <a:pt x="13" y="390"/>
                  </a:lnTo>
                  <a:lnTo>
                    <a:pt x="19" y="387"/>
                  </a:lnTo>
                  <a:lnTo>
                    <a:pt x="22" y="384"/>
                  </a:lnTo>
                  <a:lnTo>
                    <a:pt x="29" y="384"/>
                  </a:lnTo>
                  <a:lnTo>
                    <a:pt x="35" y="387"/>
                  </a:lnTo>
                  <a:lnTo>
                    <a:pt x="48" y="396"/>
                  </a:lnTo>
                  <a:lnTo>
                    <a:pt x="64" y="399"/>
                  </a:lnTo>
                  <a:lnTo>
                    <a:pt x="80" y="396"/>
                  </a:lnTo>
                  <a:lnTo>
                    <a:pt x="95" y="396"/>
                  </a:lnTo>
                  <a:close/>
                  <a:moveTo>
                    <a:pt x="130" y="428"/>
                  </a:moveTo>
                  <a:lnTo>
                    <a:pt x="115" y="444"/>
                  </a:lnTo>
                  <a:lnTo>
                    <a:pt x="105" y="463"/>
                  </a:lnTo>
                  <a:lnTo>
                    <a:pt x="105" y="476"/>
                  </a:lnTo>
                  <a:lnTo>
                    <a:pt x="105" y="485"/>
                  </a:lnTo>
                  <a:lnTo>
                    <a:pt x="108" y="498"/>
                  </a:lnTo>
                  <a:lnTo>
                    <a:pt x="115" y="507"/>
                  </a:lnTo>
                  <a:lnTo>
                    <a:pt x="121" y="510"/>
                  </a:lnTo>
                  <a:lnTo>
                    <a:pt x="124" y="514"/>
                  </a:lnTo>
                  <a:lnTo>
                    <a:pt x="130" y="514"/>
                  </a:lnTo>
                  <a:lnTo>
                    <a:pt x="137" y="510"/>
                  </a:lnTo>
                  <a:lnTo>
                    <a:pt x="140" y="507"/>
                  </a:lnTo>
                  <a:lnTo>
                    <a:pt x="140" y="501"/>
                  </a:lnTo>
                  <a:lnTo>
                    <a:pt x="140" y="495"/>
                  </a:lnTo>
                  <a:lnTo>
                    <a:pt x="137" y="488"/>
                  </a:lnTo>
                  <a:lnTo>
                    <a:pt x="130" y="476"/>
                  </a:lnTo>
                  <a:lnTo>
                    <a:pt x="127" y="460"/>
                  </a:lnTo>
                  <a:lnTo>
                    <a:pt x="127" y="444"/>
                  </a:lnTo>
                  <a:lnTo>
                    <a:pt x="130" y="428"/>
                  </a:lnTo>
                  <a:close/>
                  <a:moveTo>
                    <a:pt x="92" y="431"/>
                  </a:moveTo>
                  <a:lnTo>
                    <a:pt x="95" y="434"/>
                  </a:lnTo>
                  <a:lnTo>
                    <a:pt x="102" y="437"/>
                  </a:lnTo>
                  <a:lnTo>
                    <a:pt x="105" y="434"/>
                  </a:lnTo>
                  <a:lnTo>
                    <a:pt x="111" y="431"/>
                  </a:lnTo>
                  <a:lnTo>
                    <a:pt x="115" y="428"/>
                  </a:lnTo>
                  <a:lnTo>
                    <a:pt x="115" y="422"/>
                  </a:lnTo>
                  <a:lnTo>
                    <a:pt x="115" y="418"/>
                  </a:lnTo>
                  <a:lnTo>
                    <a:pt x="111" y="412"/>
                  </a:lnTo>
                  <a:lnTo>
                    <a:pt x="105" y="409"/>
                  </a:lnTo>
                  <a:lnTo>
                    <a:pt x="102" y="409"/>
                  </a:lnTo>
                  <a:lnTo>
                    <a:pt x="95" y="409"/>
                  </a:lnTo>
                  <a:lnTo>
                    <a:pt x="92" y="412"/>
                  </a:lnTo>
                  <a:lnTo>
                    <a:pt x="89" y="418"/>
                  </a:lnTo>
                  <a:lnTo>
                    <a:pt x="86" y="422"/>
                  </a:lnTo>
                  <a:lnTo>
                    <a:pt x="89" y="428"/>
                  </a:lnTo>
                  <a:lnTo>
                    <a:pt x="92" y="431"/>
                  </a:lnTo>
                  <a:close/>
                  <a:moveTo>
                    <a:pt x="185" y="460"/>
                  </a:moveTo>
                  <a:lnTo>
                    <a:pt x="188" y="469"/>
                  </a:lnTo>
                  <a:lnTo>
                    <a:pt x="191" y="472"/>
                  </a:lnTo>
                  <a:lnTo>
                    <a:pt x="194" y="476"/>
                  </a:lnTo>
                  <a:lnTo>
                    <a:pt x="201" y="476"/>
                  </a:lnTo>
                  <a:lnTo>
                    <a:pt x="207" y="472"/>
                  </a:lnTo>
                  <a:lnTo>
                    <a:pt x="210" y="466"/>
                  </a:lnTo>
                  <a:lnTo>
                    <a:pt x="210" y="460"/>
                  </a:lnTo>
                  <a:lnTo>
                    <a:pt x="204" y="450"/>
                  </a:lnTo>
                  <a:lnTo>
                    <a:pt x="201" y="444"/>
                  </a:lnTo>
                  <a:lnTo>
                    <a:pt x="194" y="441"/>
                  </a:lnTo>
                  <a:lnTo>
                    <a:pt x="188" y="437"/>
                  </a:lnTo>
                  <a:lnTo>
                    <a:pt x="181" y="437"/>
                  </a:lnTo>
                  <a:lnTo>
                    <a:pt x="175" y="441"/>
                  </a:lnTo>
                  <a:lnTo>
                    <a:pt x="169" y="441"/>
                  </a:lnTo>
                  <a:lnTo>
                    <a:pt x="162" y="447"/>
                  </a:lnTo>
                  <a:lnTo>
                    <a:pt x="156" y="453"/>
                  </a:lnTo>
                  <a:lnTo>
                    <a:pt x="153" y="463"/>
                  </a:lnTo>
                  <a:lnTo>
                    <a:pt x="150" y="472"/>
                  </a:lnTo>
                  <a:lnTo>
                    <a:pt x="150" y="482"/>
                  </a:lnTo>
                  <a:lnTo>
                    <a:pt x="153" y="491"/>
                  </a:lnTo>
                  <a:lnTo>
                    <a:pt x="159" y="501"/>
                  </a:lnTo>
                  <a:lnTo>
                    <a:pt x="166" y="507"/>
                  </a:lnTo>
                  <a:lnTo>
                    <a:pt x="175" y="517"/>
                  </a:lnTo>
                  <a:lnTo>
                    <a:pt x="185" y="520"/>
                  </a:lnTo>
                  <a:lnTo>
                    <a:pt x="204" y="523"/>
                  </a:lnTo>
                  <a:lnTo>
                    <a:pt x="216" y="523"/>
                  </a:lnTo>
                  <a:lnTo>
                    <a:pt x="229" y="520"/>
                  </a:lnTo>
                  <a:lnTo>
                    <a:pt x="242" y="517"/>
                  </a:lnTo>
                  <a:lnTo>
                    <a:pt x="264" y="504"/>
                  </a:lnTo>
                  <a:lnTo>
                    <a:pt x="283" y="491"/>
                  </a:lnTo>
                  <a:lnTo>
                    <a:pt x="318" y="472"/>
                  </a:lnTo>
                  <a:lnTo>
                    <a:pt x="357" y="460"/>
                  </a:lnTo>
                  <a:lnTo>
                    <a:pt x="360" y="472"/>
                  </a:lnTo>
                  <a:lnTo>
                    <a:pt x="353" y="488"/>
                  </a:lnTo>
                  <a:lnTo>
                    <a:pt x="350" y="495"/>
                  </a:lnTo>
                  <a:lnTo>
                    <a:pt x="344" y="501"/>
                  </a:lnTo>
                  <a:lnTo>
                    <a:pt x="337" y="504"/>
                  </a:lnTo>
                  <a:lnTo>
                    <a:pt x="328" y="504"/>
                  </a:lnTo>
                  <a:lnTo>
                    <a:pt x="325" y="495"/>
                  </a:lnTo>
                  <a:lnTo>
                    <a:pt x="318" y="491"/>
                  </a:lnTo>
                  <a:lnTo>
                    <a:pt x="309" y="491"/>
                  </a:lnTo>
                  <a:lnTo>
                    <a:pt x="302" y="498"/>
                  </a:lnTo>
                  <a:lnTo>
                    <a:pt x="302" y="504"/>
                  </a:lnTo>
                  <a:lnTo>
                    <a:pt x="302" y="510"/>
                  </a:lnTo>
                  <a:lnTo>
                    <a:pt x="306" y="517"/>
                  </a:lnTo>
                  <a:lnTo>
                    <a:pt x="315" y="523"/>
                  </a:lnTo>
                  <a:lnTo>
                    <a:pt x="331" y="523"/>
                  </a:lnTo>
                  <a:lnTo>
                    <a:pt x="344" y="523"/>
                  </a:lnTo>
                  <a:lnTo>
                    <a:pt x="353" y="517"/>
                  </a:lnTo>
                  <a:lnTo>
                    <a:pt x="363" y="507"/>
                  </a:lnTo>
                  <a:lnTo>
                    <a:pt x="366" y="495"/>
                  </a:lnTo>
                  <a:lnTo>
                    <a:pt x="369" y="482"/>
                  </a:lnTo>
                  <a:lnTo>
                    <a:pt x="369" y="469"/>
                  </a:lnTo>
                  <a:lnTo>
                    <a:pt x="369" y="456"/>
                  </a:lnTo>
                  <a:lnTo>
                    <a:pt x="373" y="456"/>
                  </a:lnTo>
                  <a:lnTo>
                    <a:pt x="379" y="456"/>
                  </a:lnTo>
                  <a:lnTo>
                    <a:pt x="382" y="466"/>
                  </a:lnTo>
                  <a:lnTo>
                    <a:pt x="388" y="476"/>
                  </a:lnTo>
                  <a:lnTo>
                    <a:pt x="388" y="485"/>
                  </a:lnTo>
                  <a:lnTo>
                    <a:pt x="388" y="498"/>
                  </a:lnTo>
                  <a:lnTo>
                    <a:pt x="385" y="504"/>
                  </a:lnTo>
                  <a:lnTo>
                    <a:pt x="388" y="507"/>
                  </a:lnTo>
                  <a:lnTo>
                    <a:pt x="392" y="510"/>
                  </a:lnTo>
                  <a:lnTo>
                    <a:pt x="395" y="514"/>
                  </a:lnTo>
                  <a:lnTo>
                    <a:pt x="398" y="514"/>
                  </a:lnTo>
                  <a:lnTo>
                    <a:pt x="404" y="510"/>
                  </a:lnTo>
                  <a:lnTo>
                    <a:pt x="408" y="507"/>
                  </a:lnTo>
                  <a:lnTo>
                    <a:pt x="411" y="504"/>
                  </a:lnTo>
                  <a:lnTo>
                    <a:pt x="411" y="488"/>
                  </a:lnTo>
                  <a:lnTo>
                    <a:pt x="408" y="476"/>
                  </a:lnTo>
                  <a:lnTo>
                    <a:pt x="398" y="463"/>
                  </a:lnTo>
                  <a:lnTo>
                    <a:pt x="385" y="456"/>
                  </a:lnTo>
                  <a:lnTo>
                    <a:pt x="398" y="456"/>
                  </a:lnTo>
                  <a:lnTo>
                    <a:pt x="408" y="460"/>
                  </a:lnTo>
                  <a:lnTo>
                    <a:pt x="417" y="463"/>
                  </a:lnTo>
                  <a:lnTo>
                    <a:pt x="430" y="469"/>
                  </a:lnTo>
                  <a:lnTo>
                    <a:pt x="446" y="482"/>
                  </a:lnTo>
                  <a:lnTo>
                    <a:pt x="462" y="498"/>
                  </a:lnTo>
                  <a:lnTo>
                    <a:pt x="478" y="514"/>
                  </a:lnTo>
                  <a:lnTo>
                    <a:pt x="497" y="520"/>
                  </a:lnTo>
                  <a:lnTo>
                    <a:pt x="506" y="523"/>
                  </a:lnTo>
                  <a:lnTo>
                    <a:pt x="516" y="523"/>
                  </a:lnTo>
                  <a:lnTo>
                    <a:pt x="522" y="520"/>
                  </a:lnTo>
                  <a:lnTo>
                    <a:pt x="525" y="514"/>
                  </a:lnTo>
                  <a:lnTo>
                    <a:pt x="525" y="507"/>
                  </a:lnTo>
                  <a:lnTo>
                    <a:pt x="525" y="498"/>
                  </a:lnTo>
                  <a:lnTo>
                    <a:pt x="519" y="488"/>
                  </a:lnTo>
                  <a:lnTo>
                    <a:pt x="509" y="479"/>
                  </a:lnTo>
                  <a:lnTo>
                    <a:pt x="487" y="469"/>
                  </a:lnTo>
                  <a:lnTo>
                    <a:pt x="465" y="460"/>
                  </a:lnTo>
                  <a:lnTo>
                    <a:pt x="439" y="453"/>
                  </a:lnTo>
                  <a:lnTo>
                    <a:pt x="411" y="447"/>
                  </a:lnTo>
                  <a:lnTo>
                    <a:pt x="420" y="444"/>
                  </a:lnTo>
                  <a:lnTo>
                    <a:pt x="427" y="437"/>
                  </a:lnTo>
                  <a:lnTo>
                    <a:pt x="433" y="431"/>
                  </a:lnTo>
                  <a:lnTo>
                    <a:pt x="436" y="422"/>
                  </a:lnTo>
                  <a:lnTo>
                    <a:pt x="436" y="415"/>
                  </a:lnTo>
                  <a:lnTo>
                    <a:pt x="433" y="412"/>
                  </a:lnTo>
                  <a:lnTo>
                    <a:pt x="430" y="409"/>
                  </a:lnTo>
                  <a:lnTo>
                    <a:pt x="427" y="409"/>
                  </a:lnTo>
                  <a:lnTo>
                    <a:pt x="423" y="409"/>
                  </a:lnTo>
                  <a:lnTo>
                    <a:pt x="420" y="409"/>
                  </a:lnTo>
                  <a:lnTo>
                    <a:pt x="417" y="412"/>
                  </a:lnTo>
                  <a:lnTo>
                    <a:pt x="414" y="418"/>
                  </a:lnTo>
                  <a:lnTo>
                    <a:pt x="411" y="428"/>
                  </a:lnTo>
                  <a:lnTo>
                    <a:pt x="408" y="434"/>
                  </a:lnTo>
                  <a:lnTo>
                    <a:pt x="401" y="441"/>
                  </a:lnTo>
                  <a:lnTo>
                    <a:pt x="392" y="447"/>
                  </a:lnTo>
                  <a:lnTo>
                    <a:pt x="379" y="447"/>
                  </a:lnTo>
                  <a:lnTo>
                    <a:pt x="366" y="447"/>
                  </a:lnTo>
                  <a:lnTo>
                    <a:pt x="363" y="434"/>
                  </a:lnTo>
                  <a:lnTo>
                    <a:pt x="357" y="425"/>
                  </a:lnTo>
                  <a:lnTo>
                    <a:pt x="350" y="418"/>
                  </a:lnTo>
                  <a:lnTo>
                    <a:pt x="344" y="412"/>
                  </a:lnTo>
                  <a:lnTo>
                    <a:pt x="325" y="403"/>
                  </a:lnTo>
                  <a:lnTo>
                    <a:pt x="306" y="396"/>
                  </a:lnTo>
                  <a:lnTo>
                    <a:pt x="287" y="399"/>
                  </a:lnTo>
                  <a:lnTo>
                    <a:pt x="264" y="406"/>
                  </a:lnTo>
                  <a:lnTo>
                    <a:pt x="255" y="412"/>
                  </a:lnTo>
                  <a:lnTo>
                    <a:pt x="245" y="418"/>
                  </a:lnTo>
                  <a:lnTo>
                    <a:pt x="239" y="428"/>
                  </a:lnTo>
                  <a:lnTo>
                    <a:pt x="232" y="437"/>
                  </a:lnTo>
                  <a:lnTo>
                    <a:pt x="245" y="431"/>
                  </a:lnTo>
                  <a:lnTo>
                    <a:pt x="258" y="428"/>
                  </a:lnTo>
                  <a:lnTo>
                    <a:pt x="274" y="428"/>
                  </a:lnTo>
                  <a:lnTo>
                    <a:pt x="283" y="431"/>
                  </a:lnTo>
                  <a:lnTo>
                    <a:pt x="293" y="425"/>
                  </a:lnTo>
                  <a:lnTo>
                    <a:pt x="302" y="418"/>
                  </a:lnTo>
                  <a:lnTo>
                    <a:pt x="312" y="415"/>
                  </a:lnTo>
                  <a:lnTo>
                    <a:pt x="322" y="418"/>
                  </a:lnTo>
                  <a:lnTo>
                    <a:pt x="331" y="422"/>
                  </a:lnTo>
                  <a:lnTo>
                    <a:pt x="341" y="428"/>
                  </a:lnTo>
                  <a:lnTo>
                    <a:pt x="347" y="437"/>
                  </a:lnTo>
                  <a:lnTo>
                    <a:pt x="353" y="447"/>
                  </a:lnTo>
                  <a:lnTo>
                    <a:pt x="318" y="450"/>
                  </a:lnTo>
                  <a:lnTo>
                    <a:pt x="290" y="460"/>
                  </a:lnTo>
                  <a:lnTo>
                    <a:pt x="261" y="469"/>
                  </a:lnTo>
                  <a:lnTo>
                    <a:pt x="239" y="485"/>
                  </a:lnTo>
                  <a:lnTo>
                    <a:pt x="245" y="472"/>
                  </a:lnTo>
                  <a:lnTo>
                    <a:pt x="255" y="460"/>
                  </a:lnTo>
                  <a:lnTo>
                    <a:pt x="264" y="450"/>
                  </a:lnTo>
                  <a:lnTo>
                    <a:pt x="277" y="441"/>
                  </a:lnTo>
                  <a:lnTo>
                    <a:pt x="258" y="447"/>
                  </a:lnTo>
                  <a:lnTo>
                    <a:pt x="239" y="456"/>
                  </a:lnTo>
                  <a:lnTo>
                    <a:pt x="220" y="476"/>
                  </a:lnTo>
                  <a:lnTo>
                    <a:pt x="204" y="498"/>
                  </a:lnTo>
                  <a:lnTo>
                    <a:pt x="191" y="498"/>
                  </a:lnTo>
                  <a:lnTo>
                    <a:pt x="181" y="495"/>
                  </a:lnTo>
                  <a:lnTo>
                    <a:pt x="172" y="488"/>
                  </a:lnTo>
                  <a:lnTo>
                    <a:pt x="169" y="482"/>
                  </a:lnTo>
                  <a:lnTo>
                    <a:pt x="169" y="472"/>
                  </a:lnTo>
                  <a:lnTo>
                    <a:pt x="172" y="463"/>
                  </a:lnTo>
                  <a:lnTo>
                    <a:pt x="178" y="460"/>
                  </a:lnTo>
                  <a:lnTo>
                    <a:pt x="185" y="46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4"/>
            <p:cNvSpPr>
              <a:spLocks noEditPoints="1"/>
            </p:cNvSpPr>
            <p:nvPr/>
          </p:nvSpPr>
          <p:spPr bwMode="auto">
            <a:xfrm>
              <a:off x="2700" y="8167"/>
              <a:ext cx="7153" cy="15"/>
            </a:xfrm>
            <a:custGeom>
              <a:avLst/>
              <a:gdLst/>
              <a:ahLst/>
              <a:cxnLst>
                <a:cxn ang="0">
                  <a:pos x="2261" y="10"/>
                </a:cxn>
                <a:cxn ang="0">
                  <a:pos x="2226" y="10"/>
                </a:cxn>
                <a:cxn ang="0">
                  <a:pos x="2207" y="10"/>
                </a:cxn>
                <a:cxn ang="0">
                  <a:pos x="2130" y="10"/>
                </a:cxn>
                <a:cxn ang="0">
                  <a:pos x="2092" y="10"/>
                </a:cxn>
                <a:cxn ang="0">
                  <a:pos x="2073" y="10"/>
                </a:cxn>
                <a:cxn ang="0">
                  <a:pos x="1997" y="10"/>
                </a:cxn>
                <a:cxn ang="0">
                  <a:pos x="1959" y="10"/>
                </a:cxn>
                <a:cxn ang="0">
                  <a:pos x="1939" y="10"/>
                </a:cxn>
                <a:cxn ang="0">
                  <a:pos x="1863" y="10"/>
                </a:cxn>
                <a:cxn ang="0">
                  <a:pos x="1825" y="10"/>
                </a:cxn>
                <a:cxn ang="0">
                  <a:pos x="1806" y="10"/>
                </a:cxn>
                <a:cxn ang="0">
                  <a:pos x="1729" y="10"/>
                </a:cxn>
                <a:cxn ang="0">
                  <a:pos x="1691" y="10"/>
                </a:cxn>
                <a:cxn ang="0">
                  <a:pos x="1672" y="10"/>
                </a:cxn>
                <a:cxn ang="0">
                  <a:pos x="1599" y="10"/>
                </a:cxn>
                <a:cxn ang="0">
                  <a:pos x="1560" y="10"/>
                </a:cxn>
                <a:cxn ang="0">
                  <a:pos x="1541" y="10"/>
                </a:cxn>
                <a:cxn ang="0">
                  <a:pos x="1465" y="10"/>
                </a:cxn>
                <a:cxn ang="0">
                  <a:pos x="1427" y="10"/>
                </a:cxn>
                <a:cxn ang="0">
                  <a:pos x="1408" y="10"/>
                </a:cxn>
                <a:cxn ang="0">
                  <a:pos x="1331" y="10"/>
                </a:cxn>
                <a:cxn ang="0">
                  <a:pos x="1293" y="10"/>
                </a:cxn>
                <a:cxn ang="0">
                  <a:pos x="1274" y="10"/>
                </a:cxn>
                <a:cxn ang="0">
                  <a:pos x="1197" y="10"/>
                </a:cxn>
                <a:cxn ang="0">
                  <a:pos x="1159" y="10"/>
                </a:cxn>
                <a:cxn ang="0">
                  <a:pos x="1140" y="10"/>
                </a:cxn>
                <a:cxn ang="0">
                  <a:pos x="1064" y="10"/>
                </a:cxn>
                <a:cxn ang="0">
                  <a:pos x="1029" y="10"/>
                </a:cxn>
                <a:cxn ang="0">
                  <a:pos x="1010" y="10"/>
                </a:cxn>
                <a:cxn ang="0">
                  <a:pos x="933" y="10"/>
                </a:cxn>
                <a:cxn ang="0">
                  <a:pos x="895" y="10"/>
                </a:cxn>
                <a:cxn ang="0">
                  <a:pos x="876" y="10"/>
                </a:cxn>
                <a:cxn ang="0">
                  <a:pos x="799" y="10"/>
                </a:cxn>
                <a:cxn ang="0">
                  <a:pos x="761" y="10"/>
                </a:cxn>
                <a:cxn ang="0">
                  <a:pos x="742" y="10"/>
                </a:cxn>
                <a:cxn ang="0">
                  <a:pos x="666" y="10"/>
                </a:cxn>
                <a:cxn ang="0">
                  <a:pos x="627" y="10"/>
                </a:cxn>
                <a:cxn ang="0">
                  <a:pos x="608" y="10"/>
                </a:cxn>
                <a:cxn ang="0">
                  <a:pos x="532" y="10"/>
                </a:cxn>
                <a:cxn ang="0">
                  <a:pos x="494" y="10"/>
                </a:cxn>
                <a:cxn ang="0">
                  <a:pos x="475" y="10"/>
                </a:cxn>
                <a:cxn ang="0">
                  <a:pos x="401" y="10"/>
                </a:cxn>
                <a:cxn ang="0">
                  <a:pos x="363" y="10"/>
                </a:cxn>
                <a:cxn ang="0">
                  <a:pos x="344" y="10"/>
                </a:cxn>
                <a:cxn ang="0">
                  <a:pos x="268" y="10"/>
                </a:cxn>
                <a:cxn ang="0">
                  <a:pos x="229" y="10"/>
                </a:cxn>
                <a:cxn ang="0">
                  <a:pos x="210" y="10"/>
                </a:cxn>
                <a:cxn ang="0">
                  <a:pos x="134" y="10"/>
                </a:cxn>
                <a:cxn ang="0">
                  <a:pos x="96" y="10"/>
                </a:cxn>
                <a:cxn ang="0">
                  <a:pos x="77" y="10"/>
                </a:cxn>
                <a:cxn ang="0">
                  <a:pos x="0" y="10"/>
                </a:cxn>
              </a:cxnLst>
              <a:rect l="0" t="0" r="r" b="b"/>
              <a:pathLst>
                <a:path w="2309" h="10">
                  <a:moveTo>
                    <a:pt x="2261" y="10"/>
                  </a:moveTo>
                  <a:lnTo>
                    <a:pt x="2261" y="0"/>
                  </a:lnTo>
                  <a:lnTo>
                    <a:pt x="2309" y="0"/>
                  </a:lnTo>
                  <a:lnTo>
                    <a:pt x="2309" y="10"/>
                  </a:lnTo>
                  <a:lnTo>
                    <a:pt x="2261" y="10"/>
                  </a:lnTo>
                  <a:close/>
                  <a:moveTo>
                    <a:pt x="2226" y="10"/>
                  </a:moveTo>
                  <a:lnTo>
                    <a:pt x="2226" y="0"/>
                  </a:lnTo>
                  <a:lnTo>
                    <a:pt x="2236" y="0"/>
                  </a:lnTo>
                  <a:lnTo>
                    <a:pt x="2236" y="10"/>
                  </a:lnTo>
                  <a:lnTo>
                    <a:pt x="2226" y="10"/>
                  </a:lnTo>
                  <a:close/>
                  <a:moveTo>
                    <a:pt x="2207" y="10"/>
                  </a:moveTo>
                  <a:lnTo>
                    <a:pt x="2207" y="0"/>
                  </a:lnTo>
                  <a:lnTo>
                    <a:pt x="2216" y="0"/>
                  </a:lnTo>
                  <a:lnTo>
                    <a:pt x="2216" y="10"/>
                  </a:lnTo>
                  <a:lnTo>
                    <a:pt x="2207" y="10"/>
                  </a:lnTo>
                  <a:close/>
                  <a:moveTo>
                    <a:pt x="2130" y="10"/>
                  </a:moveTo>
                  <a:lnTo>
                    <a:pt x="2130" y="0"/>
                  </a:lnTo>
                  <a:lnTo>
                    <a:pt x="2178" y="0"/>
                  </a:lnTo>
                  <a:lnTo>
                    <a:pt x="2178" y="10"/>
                  </a:lnTo>
                  <a:lnTo>
                    <a:pt x="2130" y="10"/>
                  </a:lnTo>
                  <a:close/>
                  <a:moveTo>
                    <a:pt x="2092" y="10"/>
                  </a:moveTo>
                  <a:lnTo>
                    <a:pt x="2092" y="0"/>
                  </a:lnTo>
                  <a:lnTo>
                    <a:pt x="2102" y="0"/>
                  </a:lnTo>
                  <a:lnTo>
                    <a:pt x="2102" y="10"/>
                  </a:lnTo>
                  <a:lnTo>
                    <a:pt x="2092" y="10"/>
                  </a:lnTo>
                  <a:close/>
                  <a:moveTo>
                    <a:pt x="2073" y="10"/>
                  </a:moveTo>
                  <a:lnTo>
                    <a:pt x="2073" y="0"/>
                  </a:lnTo>
                  <a:lnTo>
                    <a:pt x="2083" y="0"/>
                  </a:lnTo>
                  <a:lnTo>
                    <a:pt x="2083" y="10"/>
                  </a:lnTo>
                  <a:lnTo>
                    <a:pt x="2073" y="10"/>
                  </a:lnTo>
                  <a:close/>
                  <a:moveTo>
                    <a:pt x="1997" y="10"/>
                  </a:moveTo>
                  <a:lnTo>
                    <a:pt x="1997" y="0"/>
                  </a:lnTo>
                  <a:lnTo>
                    <a:pt x="2045" y="0"/>
                  </a:lnTo>
                  <a:lnTo>
                    <a:pt x="2045" y="10"/>
                  </a:lnTo>
                  <a:lnTo>
                    <a:pt x="1997" y="10"/>
                  </a:lnTo>
                  <a:close/>
                  <a:moveTo>
                    <a:pt x="1959" y="10"/>
                  </a:moveTo>
                  <a:lnTo>
                    <a:pt x="1959" y="0"/>
                  </a:lnTo>
                  <a:lnTo>
                    <a:pt x="1968" y="0"/>
                  </a:lnTo>
                  <a:lnTo>
                    <a:pt x="1968" y="10"/>
                  </a:lnTo>
                  <a:lnTo>
                    <a:pt x="1959" y="10"/>
                  </a:lnTo>
                  <a:close/>
                  <a:moveTo>
                    <a:pt x="1939" y="10"/>
                  </a:moveTo>
                  <a:lnTo>
                    <a:pt x="1939" y="0"/>
                  </a:lnTo>
                  <a:lnTo>
                    <a:pt x="1949" y="0"/>
                  </a:lnTo>
                  <a:lnTo>
                    <a:pt x="1949" y="10"/>
                  </a:lnTo>
                  <a:lnTo>
                    <a:pt x="1939" y="10"/>
                  </a:lnTo>
                  <a:close/>
                  <a:moveTo>
                    <a:pt x="1863" y="10"/>
                  </a:moveTo>
                  <a:lnTo>
                    <a:pt x="1863" y="0"/>
                  </a:lnTo>
                  <a:lnTo>
                    <a:pt x="1911" y="0"/>
                  </a:lnTo>
                  <a:lnTo>
                    <a:pt x="1911" y="10"/>
                  </a:lnTo>
                  <a:lnTo>
                    <a:pt x="1863" y="10"/>
                  </a:lnTo>
                  <a:close/>
                  <a:moveTo>
                    <a:pt x="1825" y="10"/>
                  </a:moveTo>
                  <a:lnTo>
                    <a:pt x="1825" y="0"/>
                  </a:lnTo>
                  <a:lnTo>
                    <a:pt x="1834" y="0"/>
                  </a:lnTo>
                  <a:lnTo>
                    <a:pt x="1834" y="10"/>
                  </a:lnTo>
                  <a:lnTo>
                    <a:pt x="1825" y="10"/>
                  </a:lnTo>
                  <a:close/>
                  <a:moveTo>
                    <a:pt x="1806" y="10"/>
                  </a:moveTo>
                  <a:lnTo>
                    <a:pt x="1806" y="0"/>
                  </a:lnTo>
                  <a:lnTo>
                    <a:pt x="1815" y="0"/>
                  </a:lnTo>
                  <a:lnTo>
                    <a:pt x="1815" y="10"/>
                  </a:lnTo>
                  <a:lnTo>
                    <a:pt x="1806" y="10"/>
                  </a:lnTo>
                  <a:close/>
                  <a:moveTo>
                    <a:pt x="1729" y="10"/>
                  </a:moveTo>
                  <a:lnTo>
                    <a:pt x="1729" y="0"/>
                  </a:lnTo>
                  <a:lnTo>
                    <a:pt x="1777" y="0"/>
                  </a:lnTo>
                  <a:lnTo>
                    <a:pt x="1777" y="10"/>
                  </a:lnTo>
                  <a:lnTo>
                    <a:pt x="1729" y="10"/>
                  </a:lnTo>
                  <a:close/>
                  <a:moveTo>
                    <a:pt x="1691" y="10"/>
                  </a:moveTo>
                  <a:lnTo>
                    <a:pt x="1691" y="0"/>
                  </a:lnTo>
                  <a:lnTo>
                    <a:pt x="1701" y="0"/>
                  </a:lnTo>
                  <a:lnTo>
                    <a:pt x="1701" y="10"/>
                  </a:lnTo>
                  <a:lnTo>
                    <a:pt x="1691" y="10"/>
                  </a:lnTo>
                  <a:close/>
                  <a:moveTo>
                    <a:pt x="1672" y="10"/>
                  </a:moveTo>
                  <a:lnTo>
                    <a:pt x="1672" y="0"/>
                  </a:lnTo>
                  <a:lnTo>
                    <a:pt x="1681" y="0"/>
                  </a:lnTo>
                  <a:lnTo>
                    <a:pt x="1681" y="10"/>
                  </a:lnTo>
                  <a:lnTo>
                    <a:pt x="1672" y="10"/>
                  </a:lnTo>
                  <a:close/>
                  <a:moveTo>
                    <a:pt x="1599" y="10"/>
                  </a:moveTo>
                  <a:lnTo>
                    <a:pt x="1599" y="0"/>
                  </a:lnTo>
                  <a:lnTo>
                    <a:pt x="1643" y="0"/>
                  </a:lnTo>
                  <a:lnTo>
                    <a:pt x="1643" y="10"/>
                  </a:lnTo>
                  <a:lnTo>
                    <a:pt x="1599" y="10"/>
                  </a:lnTo>
                  <a:close/>
                  <a:moveTo>
                    <a:pt x="1560" y="10"/>
                  </a:moveTo>
                  <a:lnTo>
                    <a:pt x="1560" y="0"/>
                  </a:lnTo>
                  <a:lnTo>
                    <a:pt x="1570" y="0"/>
                  </a:lnTo>
                  <a:lnTo>
                    <a:pt x="1570" y="10"/>
                  </a:lnTo>
                  <a:lnTo>
                    <a:pt x="1560" y="10"/>
                  </a:lnTo>
                  <a:close/>
                  <a:moveTo>
                    <a:pt x="1541" y="10"/>
                  </a:moveTo>
                  <a:lnTo>
                    <a:pt x="1541" y="0"/>
                  </a:lnTo>
                  <a:lnTo>
                    <a:pt x="1551" y="0"/>
                  </a:lnTo>
                  <a:lnTo>
                    <a:pt x="1551" y="10"/>
                  </a:lnTo>
                  <a:lnTo>
                    <a:pt x="1541" y="10"/>
                  </a:lnTo>
                  <a:close/>
                  <a:moveTo>
                    <a:pt x="1465" y="10"/>
                  </a:moveTo>
                  <a:lnTo>
                    <a:pt x="1465" y="0"/>
                  </a:lnTo>
                  <a:lnTo>
                    <a:pt x="1513" y="0"/>
                  </a:lnTo>
                  <a:lnTo>
                    <a:pt x="1513" y="10"/>
                  </a:lnTo>
                  <a:lnTo>
                    <a:pt x="1465" y="10"/>
                  </a:lnTo>
                  <a:close/>
                  <a:moveTo>
                    <a:pt x="1427" y="10"/>
                  </a:moveTo>
                  <a:lnTo>
                    <a:pt x="1427" y="0"/>
                  </a:lnTo>
                  <a:lnTo>
                    <a:pt x="1436" y="0"/>
                  </a:lnTo>
                  <a:lnTo>
                    <a:pt x="1436" y="10"/>
                  </a:lnTo>
                  <a:lnTo>
                    <a:pt x="1427" y="10"/>
                  </a:lnTo>
                  <a:close/>
                  <a:moveTo>
                    <a:pt x="1408" y="10"/>
                  </a:moveTo>
                  <a:lnTo>
                    <a:pt x="1408" y="0"/>
                  </a:lnTo>
                  <a:lnTo>
                    <a:pt x="1417" y="0"/>
                  </a:lnTo>
                  <a:lnTo>
                    <a:pt x="1417" y="10"/>
                  </a:lnTo>
                  <a:lnTo>
                    <a:pt x="1408" y="10"/>
                  </a:lnTo>
                  <a:close/>
                  <a:moveTo>
                    <a:pt x="1331" y="10"/>
                  </a:moveTo>
                  <a:lnTo>
                    <a:pt x="1331" y="0"/>
                  </a:lnTo>
                  <a:lnTo>
                    <a:pt x="1379" y="0"/>
                  </a:lnTo>
                  <a:lnTo>
                    <a:pt x="1379" y="10"/>
                  </a:lnTo>
                  <a:lnTo>
                    <a:pt x="1331" y="10"/>
                  </a:lnTo>
                  <a:close/>
                  <a:moveTo>
                    <a:pt x="1293" y="10"/>
                  </a:moveTo>
                  <a:lnTo>
                    <a:pt x="1293" y="0"/>
                  </a:lnTo>
                  <a:lnTo>
                    <a:pt x="1303" y="0"/>
                  </a:lnTo>
                  <a:lnTo>
                    <a:pt x="1303" y="10"/>
                  </a:lnTo>
                  <a:lnTo>
                    <a:pt x="1293" y="10"/>
                  </a:lnTo>
                  <a:close/>
                  <a:moveTo>
                    <a:pt x="1274" y="10"/>
                  </a:moveTo>
                  <a:lnTo>
                    <a:pt x="1274" y="0"/>
                  </a:lnTo>
                  <a:lnTo>
                    <a:pt x="1283" y="0"/>
                  </a:lnTo>
                  <a:lnTo>
                    <a:pt x="1283" y="10"/>
                  </a:lnTo>
                  <a:lnTo>
                    <a:pt x="1274" y="10"/>
                  </a:lnTo>
                  <a:close/>
                  <a:moveTo>
                    <a:pt x="1197" y="10"/>
                  </a:moveTo>
                  <a:lnTo>
                    <a:pt x="1197" y="0"/>
                  </a:lnTo>
                  <a:lnTo>
                    <a:pt x="1245" y="0"/>
                  </a:lnTo>
                  <a:lnTo>
                    <a:pt x="1245" y="10"/>
                  </a:lnTo>
                  <a:lnTo>
                    <a:pt x="1197" y="10"/>
                  </a:lnTo>
                  <a:close/>
                  <a:moveTo>
                    <a:pt x="1159" y="10"/>
                  </a:moveTo>
                  <a:lnTo>
                    <a:pt x="1159" y="0"/>
                  </a:lnTo>
                  <a:lnTo>
                    <a:pt x="1169" y="0"/>
                  </a:lnTo>
                  <a:lnTo>
                    <a:pt x="1169" y="10"/>
                  </a:lnTo>
                  <a:lnTo>
                    <a:pt x="1159" y="10"/>
                  </a:lnTo>
                  <a:close/>
                  <a:moveTo>
                    <a:pt x="1140" y="10"/>
                  </a:moveTo>
                  <a:lnTo>
                    <a:pt x="1140" y="0"/>
                  </a:lnTo>
                  <a:lnTo>
                    <a:pt x="1150" y="0"/>
                  </a:lnTo>
                  <a:lnTo>
                    <a:pt x="1150" y="10"/>
                  </a:lnTo>
                  <a:lnTo>
                    <a:pt x="1140" y="10"/>
                  </a:lnTo>
                  <a:close/>
                  <a:moveTo>
                    <a:pt x="1064" y="10"/>
                  </a:moveTo>
                  <a:lnTo>
                    <a:pt x="1064" y="0"/>
                  </a:lnTo>
                  <a:lnTo>
                    <a:pt x="1111" y="0"/>
                  </a:lnTo>
                  <a:lnTo>
                    <a:pt x="1111" y="10"/>
                  </a:lnTo>
                  <a:lnTo>
                    <a:pt x="1064" y="10"/>
                  </a:lnTo>
                  <a:close/>
                  <a:moveTo>
                    <a:pt x="1029" y="10"/>
                  </a:moveTo>
                  <a:lnTo>
                    <a:pt x="1029" y="0"/>
                  </a:lnTo>
                  <a:lnTo>
                    <a:pt x="1035" y="0"/>
                  </a:lnTo>
                  <a:lnTo>
                    <a:pt x="1035" y="10"/>
                  </a:lnTo>
                  <a:lnTo>
                    <a:pt x="1029" y="10"/>
                  </a:lnTo>
                  <a:close/>
                  <a:moveTo>
                    <a:pt x="1010" y="10"/>
                  </a:moveTo>
                  <a:lnTo>
                    <a:pt x="1010" y="0"/>
                  </a:lnTo>
                  <a:lnTo>
                    <a:pt x="1019" y="0"/>
                  </a:lnTo>
                  <a:lnTo>
                    <a:pt x="1019" y="10"/>
                  </a:lnTo>
                  <a:lnTo>
                    <a:pt x="1010" y="10"/>
                  </a:lnTo>
                  <a:close/>
                  <a:moveTo>
                    <a:pt x="933" y="10"/>
                  </a:moveTo>
                  <a:lnTo>
                    <a:pt x="933" y="0"/>
                  </a:lnTo>
                  <a:lnTo>
                    <a:pt x="981" y="0"/>
                  </a:lnTo>
                  <a:lnTo>
                    <a:pt x="981" y="10"/>
                  </a:lnTo>
                  <a:lnTo>
                    <a:pt x="933" y="10"/>
                  </a:lnTo>
                  <a:close/>
                  <a:moveTo>
                    <a:pt x="895" y="10"/>
                  </a:moveTo>
                  <a:lnTo>
                    <a:pt x="895" y="0"/>
                  </a:lnTo>
                  <a:lnTo>
                    <a:pt x="904" y="0"/>
                  </a:lnTo>
                  <a:lnTo>
                    <a:pt x="904" y="10"/>
                  </a:lnTo>
                  <a:lnTo>
                    <a:pt x="895" y="10"/>
                  </a:lnTo>
                  <a:close/>
                  <a:moveTo>
                    <a:pt x="876" y="10"/>
                  </a:moveTo>
                  <a:lnTo>
                    <a:pt x="876" y="0"/>
                  </a:lnTo>
                  <a:lnTo>
                    <a:pt x="885" y="0"/>
                  </a:lnTo>
                  <a:lnTo>
                    <a:pt x="885" y="10"/>
                  </a:lnTo>
                  <a:lnTo>
                    <a:pt x="876" y="10"/>
                  </a:lnTo>
                  <a:close/>
                  <a:moveTo>
                    <a:pt x="799" y="10"/>
                  </a:moveTo>
                  <a:lnTo>
                    <a:pt x="799" y="0"/>
                  </a:lnTo>
                  <a:lnTo>
                    <a:pt x="847" y="0"/>
                  </a:lnTo>
                  <a:lnTo>
                    <a:pt x="847" y="10"/>
                  </a:lnTo>
                  <a:lnTo>
                    <a:pt x="799" y="10"/>
                  </a:lnTo>
                  <a:close/>
                  <a:moveTo>
                    <a:pt x="761" y="10"/>
                  </a:moveTo>
                  <a:lnTo>
                    <a:pt x="761" y="0"/>
                  </a:lnTo>
                  <a:lnTo>
                    <a:pt x="771" y="0"/>
                  </a:lnTo>
                  <a:lnTo>
                    <a:pt x="771" y="10"/>
                  </a:lnTo>
                  <a:lnTo>
                    <a:pt x="761" y="10"/>
                  </a:lnTo>
                  <a:close/>
                  <a:moveTo>
                    <a:pt x="742" y="10"/>
                  </a:moveTo>
                  <a:lnTo>
                    <a:pt x="742" y="0"/>
                  </a:lnTo>
                  <a:lnTo>
                    <a:pt x="752" y="0"/>
                  </a:lnTo>
                  <a:lnTo>
                    <a:pt x="752" y="10"/>
                  </a:lnTo>
                  <a:lnTo>
                    <a:pt x="742" y="10"/>
                  </a:lnTo>
                  <a:close/>
                  <a:moveTo>
                    <a:pt x="666" y="10"/>
                  </a:moveTo>
                  <a:lnTo>
                    <a:pt x="666" y="0"/>
                  </a:lnTo>
                  <a:lnTo>
                    <a:pt x="713" y="0"/>
                  </a:lnTo>
                  <a:lnTo>
                    <a:pt x="713" y="10"/>
                  </a:lnTo>
                  <a:lnTo>
                    <a:pt x="666" y="10"/>
                  </a:lnTo>
                  <a:close/>
                  <a:moveTo>
                    <a:pt x="627" y="10"/>
                  </a:moveTo>
                  <a:lnTo>
                    <a:pt x="627" y="0"/>
                  </a:lnTo>
                  <a:lnTo>
                    <a:pt x="637" y="0"/>
                  </a:lnTo>
                  <a:lnTo>
                    <a:pt x="637" y="10"/>
                  </a:lnTo>
                  <a:lnTo>
                    <a:pt x="627" y="10"/>
                  </a:lnTo>
                  <a:close/>
                  <a:moveTo>
                    <a:pt x="608" y="10"/>
                  </a:moveTo>
                  <a:lnTo>
                    <a:pt x="608" y="0"/>
                  </a:lnTo>
                  <a:lnTo>
                    <a:pt x="618" y="0"/>
                  </a:lnTo>
                  <a:lnTo>
                    <a:pt x="618" y="10"/>
                  </a:lnTo>
                  <a:lnTo>
                    <a:pt x="608" y="10"/>
                  </a:lnTo>
                  <a:close/>
                  <a:moveTo>
                    <a:pt x="532" y="10"/>
                  </a:moveTo>
                  <a:lnTo>
                    <a:pt x="532" y="0"/>
                  </a:lnTo>
                  <a:lnTo>
                    <a:pt x="580" y="0"/>
                  </a:lnTo>
                  <a:lnTo>
                    <a:pt x="580" y="10"/>
                  </a:lnTo>
                  <a:lnTo>
                    <a:pt x="532" y="10"/>
                  </a:lnTo>
                  <a:close/>
                  <a:moveTo>
                    <a:pt x="494" y="10"/>
                  </a:moveTo>
                  <a:lnTo>
                    <a:pt x="494" y="0"/>
                  </a:lnTo>
                  <a:lnTo>
                    <a:pt x="503" y="0"/>
                  </a:lnTo>
                  <a:lnTo>
                    <a:pt x="503" y="10"/>
                  </a:lnTo>
                  <a:lnTo>
                    <a:pt x="494" y="10"/>
                  </a:lnTo>
                  <a:close/>
                  <a:moveTo>
                    <a:pt x="475" y="10"/>
                  </a:moveTo>
                  <a:lnTo>
                    <a:pt x="475" y="0"/>
                  </a:lnTo>
                  <a:lnTo>
                    <a:pt x="484" y="0"/>
                  </a:lnTo>
                  <a:lnTo>
                    <a:pt x="484" y="10"/>
                  </a:lnTo>
                  <a:lnTo>
                    <a:pt x="475" y="10"/>
                  </a:lnTo>
                  <a:close/>
                  <a:moveTo>
                    <a:pt x="401" y="10"/>
                  </a:moveTo>
                  <a:lnTo>
                    <a:pt x="401" y="0"/>
                  </a:lnTo>
                  <a:lnTo>
                    <a:pt x="446" y="0"/>
                  </a:lnTo>
                  <a:lnTo>
                    <a:pt x="446" y="10"/>
                  </a:lnTo>
                  <a:lnTo>
                    <a:pt x="401" y="10"/>
                  </a:lnTo>
                  <a:close/>
                  <a:moveTo>
                    <a:pt x="363" y="10"/>
                  </a:moveTo>
                  <a:lnTo>
                    <a:pt x="363" y="0"/>
                  </a:lnTo>
                  <a:lnTo>
                    <a:pt x="373" y="0"/>
                  </a:lnTo>
                  <a:lnTo>
                    <a:pt x="373" y="10"/>
                  </a:lnTo>
                  <a:lnTo>
                    <a:pt x="363" y="10"/>
                  </a:lnTo>
                  <a:close/>
                  <a:moveTo>
                    <a:pt x="344" y="10"/>
                  </a:moveTo>
                  <a:lnTo>
                    <a:pt x="344" y="0"/>
                  </a:lnTo>
                  <a:lnTo>
                    <a:pt x="354" y="0"/>
                  </a:lnTo>
                  <a:lnTo>
                    <a:pt x="354" y="10"/>
                  </a:lnTo>
                  <a:lnTo>
                    <a:pt x="344" y="10"/>
                  </a:lnTo>
                  <a:close/>
                  <a:moveTo>
                    <a:pt x="268" y="10"/>
                  </a:moveTo>
                  <a:lnTo>
                    <a:pt x="268" y="0"/>
                  </a:lnTo>
                  <a:lnTo>
                    <a:pt x="315" y="0"/>
                  </a:lnTo>
                  <a:lnTo>
                    <a:pt x="315" y="10"/>
                  </a:lnTo>
                  <a:lnTo>
                    <a:pt x="268" y="10"/>
                  </a:lnTo>
                  <a:close/>
                  <a:moveTo>
                    <a:pt x="229" y="10"/>
                  </a:moveTo>
                  <a:lnTo>
                    <a:pt x="229" y="0"/>
                  </a:lnTo>
                  <a:lnTo>
                    <a:pt x="239" y="0"/>
                  </a:lnTo>
                  <a:lnTo>
                    <a:pt x="239" y="10"/>
                  </a:lnTo>
                  <a:lnTo>
                    <a:pt x="229" y="10"/>
                  </a:lnTo>
                  <a:close/>
                  <a:moveTo>
                    <a:pt x="210" y="10"/>
                  </a:moveTo>
                  <a:lnTo>
                    <a:pt x="210" y="0"/>
                  </a:lnTo>
                  <a:lnTo>
                    <a:pt x="220" y="0"/>
                  </a:lnTo>
                  <a:lnTo>
                    <a:pt x="220" y="10"/>
                  </a:lnTo>
                  <a:lnTo>
                    <a:pt x="210" y="10"/>
                  </a:lnTo>
                  <a:close/>
                  <a:moveTo>
                    <a:pt x="134" y="10"/>
                  </a:moveTo>
                  <a:lnTo>
                    <a:pt x="134" y="0"/>
                  </a:lnTo>
                  <a:lnTo>
                    <a:pt x="182" y="0"/>
                  </a:lnTo>
                  <a:lnTo>
                    <a:pt x="182" y="10"/>
                  </a:lnTo>
                  <a:lnTo>
                    <a:pt x="134" y="10"/>
                  </a:lnTo>
                  <a:close/>
                  <a:moveTo>
                    <a:pt x="96" y="10"/>
                  </a:moveTo>
                  <a:lnTo>
                    <a:pt x="96" y="0"/>
                  </a:lnTo>
                  <a:lnTo>
                    <a:pt x="105" y="0"/>
                  </a:lnTo>
                  <a:lnTo>
                    <a:pt x="105" y="10"/>
                  </a:lnTo>
                  <a:lnTo>
                    <a:pt x="96" y="10"/>
                  </a:lnTo>
                  <a:close/>
                  <a:moveTo>
                    <a:pt x="77" y="10"/>
                  </a:moveTo>
                  <a:lnTo>
                    <a:pt x="77" y="0"/>
                  </a:lnTo>
                  <a:lnTo>
                    <a:pt x="86" y="0"/>
                  </a:lnTo>
                  <a:lnTo>
                    <a:pt x="86" y="10"/>
                  </a:lnTo>
                  <a:lnTo>
                    <a:pt x="77" y="10"/>
                  </a:lnTo>
                  <a:close/>
                  <a:moveTo>
                    <a:pt x="0" y="1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5"/>
            <p:cNvSpPr>
              <a:spLocks noEditPoints="1"/>
            </p:cNvSpPr>
            <p:nvPr/>
          </p:nvSpPr>
          <p:spPr bwMode="auto">
            <a:xfrm>
              <a:off x="1061" y="1381"/>
              <a:ext cx="32" cy="6024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0" y="92"/>
                </a:cxn>
                <a:cxn ang="0">
                  <a:pos x="10" y="215"/>
                </a:cxn>
                <a:cxn ang="0">
                  <a:pos x="0" y="225"/>
                </a:cxn>
                <a:cxn ang="0">
                  <a:pos x="10" y="311"/>
                </a:cxn>
                <a:cxn ang="0">
                  <a:pos x="0" y="368"/>
                </a:cxn>
                <a:cxn ang="0">
                  <a:pos x="10" y="396"/>
                </a:cxn>
                <a:cxn ang="0">
                  <a:pos x="10" y="501"/>
                </a:cxn>
                <a:cxn ang="0">
                  <a:pos x="0" y="530"/>
                </a:cxn>
                <a:cxn ang="0">
                  <a:pos x="10" y="615"/>
                </a:cxn>
                <a:cxn ang="0">
                  <a:pos x="0" y="707"/>
                </a:cxn>
                <a:cxn ang="0">
                  <a:pos x="10" y="736"/>
                </a:cxn>
                <a:cxn ang="0">
                  <a:pos x="10" y="841"/>
                </a:cxn>
                <a:cxn ang="0">
                  <a:pos x="0" y="869"/>
                </a:cxn>
                <a:cxn ang="0">
                  <a:pos x="10" y="898"/>
                </a:cxn>
                <a:cxn ang="0">
                  <a:pos x="0" y="1012"/>
                </a:cxn>
                <a:cxn ang="0">
                  <a:pos x="10" y="1021"/>
                </a:cxn>
                <a:cxn ang="0">
                  <a:pos x="10" y="1145"/>
                </a:cxn>
                <a:cxn ang="0">
                  <a:pos x="0" y="1155"/>
                </a:cxn>
                <a:cxn ang="0">
                  <a:pos x="10" y="1240"/>
                </a:cxn>
                <a:cxn ang="0">
                  <a:pos x="0" y="1294"/>
                </a:cxn>
                <a:cxn ang="0">
                  <a:pos x="10" y="1323"/>
                </a:cxn>
                <a:cxn ang="0">
                  <a:pos x="10" y="1428"/>
                </a:cxn>
                <a:cxn ang="0">
                  <a:pos x="0" y="1456"/>
                </a:cxn>
                <a:cxn ang="0">
                  <a:pos x="10" y="1542"/>
                </a:cxn>
                <a:cxn ang="0">
                  <a:pos x="0" y="1637"/>
                </a:cxn>
                <a:cxn ang="0">
                  <a:pos x="10" y="1666"/>
                </a:cxn>
                <a:cxn ang="0">
                  <a:pos x="10" y="1770"/>
                </a:cxn>
                <a:cxn ang="0">
                  <a:pos x="0" y="1799"/>
                </a:cxn>
                <a:cxn ang="0">
                  <a:pos x="10" y="1827"/>
                </a:cxn>
                <a:cxn ang="0">
                  <a:pos x="0" y="1939"/>
                </a:cxn>
                <a:cxn ang="0">
                  <a:pos x="10" y="1948"/>
                </a:cxn>
                <a:cxn ang="0">
                  <a:pos x="10" y="2072"/>
                </a:cxn>
                <a:cxn ang="0">
                  <a:pos x="0" y="2081"/>
                </a:cxn>
                <a:cxn ang="0">
                  <a:pos x="10" y="2167"/>
                </a:cxn>
                <a:cxn ang="0">
                  <a:pos x="0" y="2224"/>
                </a:cxn>
                <a:cxn ang="0">
                  <a:pos x="10" y="2253"/>
                </a:cxn>
                <a:cxn ang="0">
                  <a:pos x="10" y="2357"/>
                </a:cxn>
                <a:cxn ang="0">
                  <a:pos x="0" y="2386"/>
                </a:cxn>
                <a:cxn ang="0">
                  <a:pos x="10" y="2472"/>
                </a:cxn>
                <a:cxn ang="0">
                  <a:pos x="0" y="2564"/>
                </a:cxn>
                <a:cxn ang="0">
                  <a:pos x="10" y="2592"/>
                </a:cxn>
                <a:cxn ang="0">
                  <a:pos x="10" y="2697"/>
                </a:cxn>
                <a:cxn ang="0">
                  <a:pos x="0" y="2726"/>
                </a:cxn>
                <a:cxn ang="0">
                  <a:pos x="10" y="2754"/>
                </a:cxn>
                <a:cxn ang="0">
                  <a:pos x="0" y="2868"/>
                </a:cxn>
                <a:cxn ang="0">
                  <a:pos x="10" y="2878"/>
                </a:cxn>
                <a:cxn ang="0">
                  <a:pos x="10" y="3002"/>
                </a:cxn>
                <a:cxn ang="0">
                  <a:pos x="0" y="3011"/>
                </a:cxn>
                <a:cxn ang="0">
                  <a:pos x="10" y="3097"/>
                </a:cxn>
                <a:cxn ang="0">
                  <a:pos x="0" y="3154"/>
                </a:cxn>
                <a:cxn ang="0">
                  <a:pos x="10" y="3179"/>
                </a:cxn>
                <a:cxn ang="0">
                  <a:pos x="10" y="3284"/>
                </a:cxn>
                <a:cxn ang="0">
                  <a:pos x="0" y="3313"/>
                </a:cxn>
                <a:cxn ang="0">
                  <a:pos x="10" y="3398"/>
                </a:cxn>
                <a:cxn ang="0">
                  <a:pos x="0" y="3494"/>
                </a:cxn>
                <a:cxn ang="0">
                  <a:pos x="10" y="3522"/>
                </a:cxn>
                <a:cxn ang="0">
                  <a:pos x="10" y="3627"/>
                </a:cxn>
                <a:cxn ang="0">
                  <a:pos x="0" y="3655"/>
                </a:cxn>
                <a:cxn ang="0">
                  <a:pos x="10" y="3684"/>
                </a:cxn>
                <a:cxn ang="0">
                  <a:pos x="0" y="3795"/>
                </a:cxn>
                <a:cxn ang="0">
                  <a:pos x="10" y="3805"/>
                </a:cxn>
              </a:cxnLst>
              <a:rect l="0" t="0" r="r" b="b"/>
              <a:pathLst>
                <a:path w="10" h="3890">
                  <a:moveTo>
                    <a:pt x="10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4"/>
                  </a:lnTo>
                  <a:close/>
                  <a:moveTo>
                    <a:pt x="10" y="82"/>
                  </a:moveTo>
                  <a:lnTo>
                    <a:pt x="0" y="82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82"/>
                  </a:lnTo>
                  <a:close/>
                  <a:moveTo>
                    <a:pt x="10" y="101"/>
                  </a:moveTo>
                  <a:lnTo>
                    <a:pt x="0" y="101"/>
                  </a:lnTo>
                  <a:lnTo>
                    <a:pt x="0" y="92"/>
                  </a:lnTo>
                  <a:lnTo>
                    <a:pt x="10" y="92"/>
                  </a:lnTo>
                  <a:lnTo>
                    <a:pt x="10" y="101"/>
                  </a:lnTo>
                  <a:close/>
                  <a:moveTo>
                    <a:pt x="10" y="177"/>
                  </a:moveTo>
                  <a:lnTo>
                    <a:pt x="0" y="177"/>
                  </a:lnTo>
                  <a:lnTo>
                    <a:pt x="0" y="130"/>
                  </a:lnTo>
                  <a:lnTo>
                    <a:pt x="10" y="130"/>
                  </a:lnTo>
                  <a:lnTo>
                    <a:pt x="10" y="177"/>
                  </a:lnTo>
                  <a:close/>
                  <a:moveTo>
                    <a:pt x="10" y="215"/>
                  </a:moveTo>
                  <a:lnTo>
                    <a:pt x="0" y="215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215"/>
                  </a:lnTo>
                  <a:close/>
                  <a:moveTo>
                    <a:pt x="10" y="234"/>
                  </a:moveTo>
                  <a:lnTo>
                    <a:pt x="0" y="234"/>
                  </a:lnTo>
                  <a:lnTo>
                    <a:pt x="0" y="225"/>
                  </a:lnTo>
                  <a:lnTo>
                    <a:pt x="10" y="225"/>
                  </a:lnTo>
                  <a:lnTo>
                    <a:pt x="10" y="234"/>
                  </a:lnTo>
                  <a:close/>
                  <a:moveTo>
                    <a:pt x="10" y="311"/>
                  </a:moveTo>
                  <a:lnTo>
                    <a:pt x="0" y="311"/>
                  </a:lnTo>
                  <a:lnTo>
                    <a:pt x="0" y="263"/>
                  </a:lnTo>
                  <a:lnTo>
                    <a:pt x="10" y="263"/>
                  </a:lnTo>
                  <a:lnTo>
                    <a:pt x="10" y="311"/>
                  </a:lnTo>
                  <a:close/>
                  <a:moveTo>
                    <a:pt x="10" y="349"/>
                  </a:moveTo>
                  <a:lnTo>
                    <a:pt x="0" y="349"/>
                  </a:lnTo>
                  <a:lnTo>
                    <a:pt x="0" y="339"/>
                  </a:lnTo>
                  <a:lnTo>
                    <a:pt x="10" y="339"/>
                  </a:lnTo>
                  <a:lnTo>
                    <a:pt x="10" y="349"/>
                  </a:lnTo>
                  <a:close/>
                  <a:moveTo>
                    <a:pt x="10" y="368"/>
                  </a:moveTo>
                  <a:lnTo>
                    <a:pt x="0" y="368"/>
                  </a:lnTo>
                  <a:lnTo>
                    <a:pt x="0" y="358"/>
                  </a:lnTo>
                  <a:lnTo>
                    <a:pt x="10" y="358"/>
                  </a:lnTo>
                  <a:lnTo>
                    <a:pt x="10" y="368"/>
                  </a:lnTo>
                  <a:close/>
                  <a:moveTo>
                    <a:pt x="10" y="444"/>
                  </a:moveTo>
                  <a:lnTo>
                    <a:pt x="0" y="444"/>
                  </a:lnTo>
                  <a:lnTo>
                    <a:pt x="0" y="396"/>
                  </a:lnTo>
                  <a:lnTo>
                    <a:pt x="10" y="396"/>
                  </a:lnTo>
                  <a:lnTo>
                    <a:pt x="10" y="444"/>
                  </a:lnTo>
                  <a:close/>
                  <a:moveTo>
                    <a:pt x="10" y="482"/>
                  </a:moveTo>
                  <a:lnTo>
                    <a:pt x="0" y="482"/>
                  </a:lnTo>
                  <a:lnTo>
                    <a:pt x="0" y="472"/>
                  </a:lnTo>
                  <a:lnTo>
                    <a:pt x="10" y="472"/>
                  </a:lnTo>
                  <a:lnTo>
                    <a:pt x="10" y="482"/>
                  </a:lnTo>
                  <a:close/>
                  <a:moveTo>
                    <a:pt x="10" y="501"/>
                  </a:moveTo>
                  <a:lnTo>
                    <a:pt x="0" y="501"/>
                  </a:lnTo>
                  <a:lnTo>
                    <a:pt x="0" y="491"/>
                  </a:lnTo>
                  <a:lnTo>
                    <a:pt x="10" y="491"/>
                  </a:lnTo>
                  <a:lnTo>
                    <a:pt x="10" y="501"/>
                  </a:lnTo>
                  <a:close/>
                  <a:moveTo>
                    <a:pt x="10" y="577"/>
                  </a:moveTo>
                  <a:lnTo>
                    <a:pt x="0" y="577"/>
                  </a:lnTo>
                  <a:lnTo>
                    <a:pt x="0" y="530"/>
                  </a:lnTo>
                  <a:lnTo>
                    <a:pt x="10" y="530"/>
                  </a:lnTo>
                  <a:lnTo>
                    <a:pt x="10" y="577"/>
                  </a:lnTo>
                  <a:close/>
                  <a:moveTo>
                    <a:pt x="10" y="615"/>
                  </a:moveTo>
                  <a:lnTo>
                    <a:pt x="0" y="615"/>
                  </a:lnTo>
                  <a:lnTo>
                    <a:pt x="0" y="606"/>
                  </a:lnTo>
                  <a:lnTo>
                    <a:pt x="10" y="606"/>
                  </a:lnTo>
                  <a:lnTo>
                    <a:pt x="10" y="615"/>
                  </a:lnTo>
                  <a:close/>
                  <a:moveTo>
                    <a:pt x="10" y="634"/>
                  </a:moveTo>
                  <a:lnTo>
                    <a:pt x="0" y="634"/>
                  </a:lnTo>
                  <a:lnTo>
                    <a:pt x="0" y="625"/>
                  </a:lnTo>
                  <a:lnTo>
                    <a:pt x="10" y="625"/>
                  </a:lnTo>
                  <a:lnTo>
                    <a:pt x="10" y="634"/>
                  </a:lnTo>
                  <a:close/>
                  <a:moveTo>
                    <a:pt x="10" y="707"/>
                  </a:moveTo>
                  <a:lnTo>
                    <a:pt x="0" y="707"/>
                  </a:lnTo>
                  <a:lnTo>
                    <a:pt x="0" y="660"/>
                  </a:lnTo>
                  <a:lnTo>
                    <a:pt x="10" y="660"/>
                  </a:lnTo>
                  <a:lnTo>
                    <a:pt x="10" y="707"/>
                  </a:lnTo>
                  <a:close/>
                  <a:moveTo>
                    <a:pt x="10" y="745"/>
                  </a:moveTo>
                  <a:lnTo>
                    <a:pt x="0" y="745"/>
                  </a:lnTo>
                  <a:lnTo>
                    <a:pt x="0" y="736"/>
                  </a:lnTo>
                  <a:lnTo>
                    <a:pt x="10" y="736"/>
                  </a:lnTo>
                  <a:lnTo>
                    <a:pt x="10" y="745"/>
                  </a:lnTo>
                  <a:close/>
                  <a:moveTo>
                    <a:pt x="10" y="764"/>
                  </a:moveTo>
                  <a:lnTo>
                    <a:pt x="0" y="764"/>
                  </a:lnTo>
                  <a:lnTo>
                    <a:pt x="0" y="755"/>
                  </a:lnTo>
                  <a:lnTo>
                    <a:pt x="10" y="755"/>
                  </a:lnTo>
                  <a:lnTo>
                    <a:pt x="10" y="764"/>
                  </a:lnTo>
                  <a:close/>
                  <a:moveTo>
                    <a:pt x="10" y="841"/>
                  </a:moveTo>
                  <a:lnTo>
                    <a:pt x="0" y="841"/>
                  </a:lnTo>
                  <a:lnTo>
                    <a:pt x="0" y="793"/>
                  </a:lnTo>
                  <a:lnTo>
                    <a:pt x="10" y="793"/>
                  </a:lnTo>
                  <a:lnTo>
                    <a:pt x="10" y="841"/>
                  </a:lnTo>
                  <a:close/>
                  <a:moveTo>
                    <a:pt x="10" y="879"/>
                  </a:moveTo>
                  <a:lnTo>
                    <a:pt x="0" y="879"/>
                  </a:lnTo>
                  <a:lnTo>
                    <a:pt x="0" y="869"/>
                  </a:lnTo>
                  <a:lnTo>
                    <a:pt x="10" y="869"/>
                  </a:lnTo>
                  <a:lnTo>
                    <a:pt x="10" y="879"/>
                  </a:lnTo>
                  <a:close/>
                  <a:moveTo>
                    <a:pt x="10" y="898"/>
                  </a:moveTo>
                  <a:lnTo>
                    <a:pt x="0" y="898"/>
                  </a:lnTo>
                  <a:lnTo>
                    <a:pt x="0" y="888"/>
                  </a:lnTo>
                  <a:lnTo>
                    <a:pt x="10" y="888"/>
                  </a:lnTo>
                  <a:lnTo>
                    <a:pt x="10" y="898"/>
                  </a:lnTo>
                  <a:close/>
                  <a:moveTo>
                    <a:pt x="10" y="974"/>
                  </a:moveTo>
                  <a:lnTo>
                    <a:pt x="0" y="974"/>
                  </a:lnTo>
                  <a:lnTo>
                    <a:pt x="0" y="926"/>
                  </a:lnTo>
                  <a:lnTo>
                    <a:pt x="10" y="926"/>
                  </a:lnTo>
                  <a:lnTo>
                    <a:pt x="10" y="974"/>
                  </a:lnTo>
                  <a:close/>
                  <a:moveTo>
                    <a:pt x="10" y="1012"/>
                  </a:moveTo>
                  <a:lnTo>
                    <a:pt x="0" y="1012"/>
                  </a:lnTo>
                  <a:lnTo>
                    <a:pt x="0" y="1002"/>
                  </a:lnTo>
                  <a:lnTo>
                    <a:pt x="10" y="1002"/>
                  </a:lnTo>
                  <a:lnTo>
                    <a:pt x="10" y="1012"/>
                  </a:lnTo>
                  <a:close/>
                  <a:moveTo>
                    <a:pt x="10" y="1031"/>
                  </a:moveTo>
                  <a:lnTo>
                    <a:pt x="0" y="1031"/>
                  </a:lnTo>
                  <a:lnTo>
                    <a:pt x="0" y="1021"/>
                  </a:lnTo>
                  <a:lnTo>
                    <a:pt x="10" y="1021"/>
                  </a:lnTo>
                  <a:lnTo>
                    <a:pt x="10" y="1031"/>
                  </a:lnTo>
                  <a:close/>
                  <a:moveTo>
                    <a:pt x="10" y="1107"/>
                  </a:moveTo>
                  <a:lnTo>
                    <a:pt x="0" y="1107"/>
                  </a:lnTo>
                  <a:lnTo>
                    <a:pt x="0" y="1060"/>
                  </a:lnTo>
                  <a:lnTo>
                    <a:pt x="10" y="1060"/>
                  </a:lnTo>
                  <a:lnTo>
                    <a:pt x="10" y="1107"/>
                  </a:lnTo>
                  <a:close/>
                  <a:moveTo>
                    <a:pt x="10" y="1145"/>
                  </a:moveTo>
                  <a:lnTo>
                    <a:pt x="0" y="1145"/>
                  </a:lnTo>
                  <a:lnTo>
                    <a:pt x="0" y="1136"/>
                  </a:lnTo>
                  <a:lnTo>
                    <a:pt x="10" y="1136"/>
                  </a:lnTo>
                  <a:lnTo>
                    <a:pt x="10" y="1145"/>
                  </a:lnTo>
                  <a:close/>
                  <a:moveTo>
                    <a:pt x="10" y="1164"/>
                  </a:moveTo>
                  <a:lnTo>
                    <a:pt x="0" y="1164"/>
                  </a:lnTo>
                  <a:lnTo>
                    <a:pt x="0" y="1155"/>
                  </a:lnTo>
                  <a:lnTo>
                    <a:pt x="10" y="1155"/>
                  </a:lnTo>
                  <a:lnTo>
                    <a:pt x="10" y="1164"/>
                  </a:lnTo>
                  <a:close/>
                  <a:moveTo>
                    <a:pt x="10" y="1240"/>
                  </a:moveTo>
                  <a:lnTo>
                    <a:pt x="0" y="1240"/>
                  </a:lnTo>
                  <a:lnTo>
                    <a:pt x="0" y="1193"/>
                  </a:lnTo>
                  <a:lnTo>
                    <a:pt x="10" y="1193"/>
                  </a:lnTo>
                  <a:lnTo>
                    <a:pt x="10" y="1240"/>
                  </a:lnTo>
                  <a:close/>
                  <a:moveTo>
                    <a:pt x="10" y="1278"/>
                  </a:moveTo>
                  <a:lnTo>
                    <a:pt x="0" y="1278"/>
                  </a:lnTo>
                  <a:lnTo>
                    <a:pt x="0" y="1269"/>
                  </a:lnTo>
                  <a:lnTo>
                    <a:pt x="10" y="1269"/>
                  </a:lnTo>
                  <a:lnTo>
                    <a:pt x="10" y="1278"/>
                  </a:lnTo>
                  <a:close/>
                  <a:moveTo>
                    <a:pt x="10" y="1294"/>
                  </a:moveTo>
                  <a:lnTo>
                    <a:pt x="0" y="1294"/>
                  </a:lnTo>
                  <a:lnTo>
                    <a:pt x="0" y="1285"/>
                  </a:lnTo>
                  <a:lnTo>
                    <a:pt x="10" y="1285"/>
                  </a:lnTo>
                  <a:lnTo>
                    <a:pt x="10" y="1294"/>
                  </a:lnTo>
                  <a:close/>
                  <a:moveTo>
                    <a:pt x="10" y="1371"/>
                  </a:moveTo>
                  <a:lnTo>
                    <a:pt x="0" y="1371"/>
                  </a:lnTo>
                  <a:lnTo>
                    <a:pt x="0" y="1323"/>
                  </a:lnTo>
                  <a:lnTo>
                    <a:pt x="10" y="1323"/>
                  </a:lnTo>
                  <a:lnTo>
                    <a:pt x="10" y="1371"/>
                  </a:lnTo>
                  <a:close/>
                  <a:moveTo>
                    <a:pt x="10" y="1409"/>
                  </a:moveTo>
                  <a:lnTo>
                    <a:pt x="0" y="1409"/>
                  </a:lnTo>
                  <a:lnTo>
                    <a:pt x="0" y="1399"/>
                  </a:lnTo>
                  <a:lnTo>
                    <a:pt x="10" y="1399"/>
                  </a:lnTo>
                  <a:lnTo>
                    <a:pt x="10" y="1409"/>
                  </a:lnTo>
                  <a:close/>
                  <a:moveTo>
                    <a:pt x="10" y="1428"/>
                  </a:moveTo>
                  <a:lnTo>
                    <a:pt x="0" y="1428"/>
                  </a:lnTo>
                  <a:lnTo>
                    <a:pt x="0" y="1418"/>
                  </a:lnTo>
                  <a:lnTo>
                    <a:pt x="10" y="1418"/>
                  </a:lnTo>
                  <a:lnTo>
                    <a:pt x="10" y="1428"/>
                  </a:lnTo>
                  <a:close/>
                  <a:moveTo>
                    <a:pt x="10" y="1504"/>
                  </a:moveTo>
                  <a:lnTo>
                    <a:pt x="0" y="1504"/>
                  </a:lnTo>
                  <a:lnTo>
                    <a:pt x="0" y="1456"/>
                  </a:lnTo>
                  <a:lnTo>
                    <a:pt x="10" y="1456"/>
                  </a:lnTo>
                  <a:lnTo>
                    <a:pt x="10" y="1504"/>
                  </a:lnTo>
                  <a:close/>
                  <a:moveTo>
                    <a:pt x="10" y="1542"/>
                  </a:moveTo>
                  <a:lnTo>
                    <a:pt x="0" y="1542"/>
                  </a:lnTo>
                  <a:lnTo>
                    <a:pt x="0" y="1532"/>
                  </a:lnTo>
                  <a:lnTo>
                    <a:pt x="10" y="1532"/>
                  </a:lnTo>
                  <a:lnTo>
                    <a:pt x="10" y="1542"/>
                  </a:lnTo>
                  <a:close/>
                  <a:moveTo>
                    <a:pt x="10" y="1561"/>
                  </a:moveTo>
                  <a:lnTo>
                    <a:pt x="0" y="1561"/>
                  </a:lnTo>
                  <a:lnTo>
                    <a:pt x="0" y="1551"/>
                  </a:lnTo>
                  <a:lnTo>
                    <a:pt x="10" y="1551"/>
                  </a:lnTo>
                  <a:lnTo>
                    <a:pt x="10" y="1561"/>
                  </a:lnTo>
                  <a:close/>
                  <a:moveTo>
                    <a:pt x="10" y="1637"/>
                  </a:moveTo>
                  <a:lnTo>
                    <a:pt x="0" y="1637"/>
                  </a:lnTo>
                  <a:lnTo>
                    <a:pt x="0" y="1589"/>
                  </a:lnTo>
                  <a:lnTo>
                    <a:pt x="10" y="1589"/>
                  </a:lnTo>
                  <a:lnTo>
                    <a:pt x="10" y="1637"/>
                  </a:lnTo>
                  <a:close/>
                  <a:moveTo>
                    <a:pt x="10" y="1675"/>
                  </a:moveTo>
                  <a:lnTo>
                    <a:pt x="0" y="1675"/>
                  </a:lnTo>
                  <a:lnTo>
                    <a:pt x="0" y="1666"/>
                  </a:lnTo>
                  <a:lnTo>
                    <a:pt x="10" y="1666"/>
                  </a:lnTo>
                  <a:lnTo>
                    <a:pt x="10" y="1675"/>
                  </a:lnTo>
                  <a:close/>
                  <a:moveTo>
                    <a:pt x="10" y="1694"/>
                  </a:moveTo>
                  <a:lnTo>
                    <a:pt x="0" y="1694"/>
                  </a:lnTo>
                  <a:lnTo>
                    <a:pt x="0" y="1685"/>
                  </a:lnTo>
                  <a:lnTo>
                    <a:pt x="10" y="1685"/>
                  </a:lnTo>
                  <a:lnTo>
                    <a:pt x="10" y="1694"/>
                  </a:lnTo>
                  <a:close/>
                  <a:moveTo>
                    <a:pt x="10" y="1770"/>
                  </a:moveTo>
                  <a:lnTo>
                    <a:pt x="0" y="1770"/>
                  </a:lnTo>
                  <a:lnTo>
                    <a:pt x="0" y="1723"/>
                  </a:lnTo>
                  <a:lnTo>
                    <a:pt x="10" y="1723"/>
                  </a:lnTo>
                  <a:lnTo>
                    <a:pt x="10" y="1770"/>
                  </a:lnTo>
                  <a:close/>
                  <a:moveTo>
                    <a:pt x="10" y="1808"/>
                  </a:moveTo>
                  <a:lnTo>
                    <a:pt x="0" y="1808"/>
                  </a:lnTo>
                  <a:lnTo>
                    <a:pt x="0" y="1799"/>
                  </a:lnTo>
                  <a:lnTo>
                    <a:pt x="10" y="1799"/>
                  </a:lnTo>
                  <a:lnTo>
                    <a:pt x="10" y="1808"/>
                  </a:lnTo>
                  <a:close/>
                  <a:moveTo>
                    <a:pt x="10" y="1827"/>
                  </a:moveTo>
                  <a:lnTo>
                    <a:pt x="0" y="1827"/>
                  </a:lnTo>
                  <a:lnTo>
                    <a:pt x="0" y="1818"/>
                  </a:lnTo>
                  <a:lnTo>
                    <a:pt x="10" y="1818"/>
                  </a:lnTo>
                  <a:lnTo>
                    <a:pt x="10" y="1827"/>
                  </a:lnTo>
                  <a:close/>
                  <a:moveTo>
                    <a:pt x="10" y="1904"/>
                  </a:moveTo>
                  <a:lnTo>
                    <a:pt x="0" y="1904"/>
                  </a:lnTo>
                  <a:lnTo>
                    <a:pt x="0" y="1856"/>
                  </a:lnTo>
                  <a:lnTo>
                    <a:pt x="10" y="1856"/>
                  </a:lnTo>
                  <a:lnTo>
                    <a:pt x="10" y="1904"/>
                  </a:lnTo>
                  <a:close/>
                  <a:moveTo>
                    <a:pt x="10" y="1939"/>
                  </a:moveTo>
                  <a:lnTo>
                    <a:pt x="0" y="1939"/>
                  </a:lnTo>
                  <a:lnTo>
                    <a:pt x="0" y="1929"/>
                  </a:lnTo>
                  <a:lnTo>
                    <a:pt x="10" y="1929"/>
                  </a:lnTo>
                  <a:lnTo>
                    <a:pt x="10" y="1939"/>
                  </a:lnTo>
                  <a:close/>
                  <a:moveTo>
                    <a:pt x="10" y="1958"/>
                  </a:moveTo>
                  <a:lnTo>
                    <a:pt x="0" y="1958"/>
                  </a:lnTo>
                  <a:lnTo>
                    <a:pt x="0" y="1948"/>
                  </a:lnTo>
                  <a:lnTo>
                    <a:pt x="10" y="1948"/>
                  </a:lnTo>
                  <a:lnTo>
                    <a:pt x="10" y="1958"/>
                  </a:lnTo>
                  <a:close/>
                  <a:moveTo>
                    <a:pt x="10" y="2034"/>
                  </a:moveTo>
                  <a:lnTo>
                    <a:pt x="0" y="2034"/>
                  </a:lnTo>
                  <a:lnTo>
                    <a:pt x="0" y="1986"/>
                  </a:lnTo>
                  <a:lnTo>
                    <a:pt x="10" y="1986"/>
                  </a:lnTo>
                  <a:lnTo>
                    <a:pt x="10" y="2034"/>
                  </a:lnTo>
                  <a:close/>
                  <a:moveTo>
                    <a:pt x="10" y="2072"/>
                  </a:moveTo>
                  <a:lnTo>
                    <a:pt x="0" y="2072"/>
                  </a:lnTo>
                  <a:lnTo>
                    <a:pt x="0" y="2062"/>
                  </a:lnTo>
                  <a:lnTo>
                    <a:pt x="10" y="2062"/>
                  </a:lnTo>
                  <a:lnTo>
                    <a:pt x="10" y="2072"/>
                  </a:lnTo>
                  <a:close/>
                  <a:moveTo>
                    <a:pt x="10" y="2091"/>
                  </a:moveTo>
                  <a:lnTo>
                    <a:pt x="0" y="2091"/>
                  </a:lnTo>
                  <a:lnTo>
                    <a:pt x="0" y="2081"/>
                  </a:lnTo>
                  <a:lnTo>
                    <a:pt x="10" y="2081"/>
                  </a:lnTo>
                  <a:lnTo>
                    <a:pt x="10" y="2091"/>
                  </a:lnTo>
                  <a:close/>
                  <a:moveTo>
                    <a:pt x="10" y="2167"/>
                  </a:moveTo>
                  <a:lnTo>
                    <a:pt x="0" y="2167"/>
                  </a:lnTo>
                  <a:lnTo>
                    <a:pt x="0" y="2119"/>
                  </a:lnTo>
                  <a:lnTo>
                    <a:pt x="10" y="2119"/>
                  </a:lnTo>
                  <a:lnTo>
                    <a:pt x="10" y="2167"/>
                  </a:lnTo>
                  <a:close/>
                  <a:moveTo>
                    <a:pt x="10" y="2205"/>
                  </a:moveTo>
                  <a:lnTo>
                    <a:pt x="0" y="2205"/>
                  </a:lnTo>
                  <a:lnTo>
                    <a:pt x="0" y="2196"/>
                  </a:lnTo>
                  <a:lnTo>
                    <a:pt x="10" y="2196"/>
                  </a:lnTo>
                  <a:lnTo>
                    <a:pt x="10" y="2205"/>
                  </a:lnTo>
                  <a:close/>
                  <a:moveTo>
                    <a:pt x="10" y="2224"/>
                  </a:moveTo>
                  <a:lnTo>
                    <a:pt x="0" y="2224"/>
                  </a:lnTo>
                  <a:lnTo>
                    <a:pt x="0" y="2215"/>
                  </a:lnTo>
                  <a:lnTo>
                    <a:pt x="10" y="2215"/>
                  </a:lnTo>
                  <a:lnTo>
                    <a:pt x="10" y="2224"/>
                  </a:lnTo>
                  <a:close/>
                  <a:moveTo>
                    <a:pt x="10" y="2300"/>
                  </a:moveTo>
                  <a:lnTo>
                    <a:pt x="0" y="2300"/>
                  </a:lnTo>
                  <a:lnTo>
                    <a:pt x="0" y="2253"/>
                  </a:lnTo>
                  <a:lnTo>
                    <a:pt x="10" y="2253"/>
                  </a:lnTo>
                  <a:lnTo>
                    <a:pt x="10" y="2300"/>
                  </a:lnTo>
                  <a:close/>
                  <a:moveTo>
                    <a:pt x="10" y="2338"/>
                  </a:moveTo>
                  <a:lnTo>
                    <a:pt x="0" y="2338"/>
                  </a:lnTo>
                  <a:lnTo>
                    <a:pt x="0" y="2329"/>
                  </a:lnTo>
                  <a:lnTo>
                    <a:pt x="10" y="2329"/>
                  </a:lnTo>
                  <a:lnTo>
                    <a:pt x="10" y="2338"/>
                  </a:lnTo>
                  <a:close/>
                  <a:moveTo>
                    <a:pt x="10" y="2357"/>
                  </a:moveTo>
                  <a:lnTo>
                    <a:pt x="0" y="2357"/>
                  </a:lnTo>
                  <a:lnTo>
                    <a:pt x="0" y="2348"/>
                  </a:lnTo>
                  <a:lnTo>
                    <a:pt x="10" y="2348"/>
                  </a:lnTo>
                  <a:lnTo>
                    <a:pt x="10" y="2357"/>
                  </a:lnTo>
                  <a:close/>
                  <a:moveTo>
                    <a:pt x="10" y="2434"/>
                  </a:moveTo>
                  <a:lnTo>
                    <a:pt x="0" y="2434"/>
                  </a:lnTo>
                  <a:lnTo>
                    <a:pt x="0" y="2386"/>
                  </a:lnTo>
                  <a:lnTo>
                    <a:pt x="10" y="2386"/>
                  </a:lnTo>
                  <a:lnTo>
                    <a:pt x="10" y="2434"/>
                  </a:lnTo>
                  <a:close/>
                  <a:moveTo>
                    <a:pt x="10" y="2472"/>
                  </a:moveTo>
                  <a:lnTo>
                    <a:pt x="0" y="2472"/>
                  </a:lnTo>
                  <a:lnTo>
                    <a:pt x="0" y="2462"/>
                  </a:lnTo>
                  <a:lnTo>
                    <a:pt x="10" y="2462"/>
                  </a:lnTo>
                  <a:lnTo>
                    <a:pt x="10" y="2472"/>
                  </a:lnTo>
                  <a:close/>
                  <a:moveTo>
                    <a:pt x="10" y="2491"/>
                  </a:moveTo>
                  <a:lnTo>
                    <a:pt x="0" y="2491"/>
                  </a:lnTo>
                  <a:lnTo>
                    <a:pt x="0" y="2481"/>
                  </a:lnTo>
                  <a:lnTo>
                    <a:pt x="10" y="2481"/>
                  </a:lnTo>
                  <a:lnTo>
                    <a:pt x="10" y="2491"/>
                  </a:lnTo>
                  <a:close/>
                  <a:moveTo>
                    <a:pt x="10" y="2564"/>
                  </a:moveTo>
                  <a:lnTo>
                    <a:pt x="0" y="2564"/>
                  </a:lnTo>
                  <a:lnTo>
                    <a:pt x="0" y="2519"/>
                  </a:lnTo>
                  <a:lnTo>
                    <a:pt x="10" y="2519"/>
                  </a:lnTo>
                  <a:lnTo>
                    <a:pt x="10" y="2564"/>
                  </a:lnTo>
                  <a:close/>
                  <a:moveTo>
                    <a:pt x="10" y="2602"/>
                  </a:moveTo>
                  <a:lnTo>
                    <a:pt x="0" y="2602"/>
                  </a:lnTo>
                  <a:lnTo>
                    <a:pt x="0" y="2592"/>
                  </a:lnTo>
                  <a:lnTo>
                    <a:pt x="10" y="2592"/>
                  </a:lnTo>
                  <a:lnTo>
                    <a:pt x="10" y="2602"/>
                  </a:lnTo>
                  <a:close/>
                  <a:moveTo>
                    <a:pt x="10" y="2621"/>
                  </a:moveTo>
                  <a:lnTo>
                    <a:pt x="0" y="2621"/>
                  </a:lnTo>
                  <a:lnTo>
                    <a:pt x="0" y="2611"/>
                  </a:lnTo>
                  <a:lnTo>
                    <a:pt x="10" y="2611"/>
                  </a:lnTo>
                  <a:lnTo>
                    <a:pt x="10" y="2621"/>
                  </a:lnTo>
                  <a:close/>
                  <a:moveTo>
                    <a:pt x="10" y="2697"/>
                  </a:moveTo>
                  <a:lnTo>
                    <a:pt x="0" y="2697"/>
                  </a:lnTo>
                  <a:lnTo>
                    <a:pt x="0" y="2649"/>
                  </a:lnTo>
                  <a:lnTo>
                    <a:pt x="10" y="2649"/>
                  </a:lnTo>
                  <a:lnTo>
                    <a:pt x="10" y="2697"/>
                  </a:lnTo>
                  <a:close/>
                  <a:moveTo>
                    <a:pt x="10" y="2735"/>
                  </a:moveTo>
                  <a:lnTo>
                    <a:pt x="0" y="2735"/>
                  </a:lnTo>
                  <a:lnTo>
                    <a:pt x="0" y="2726"/>
                  </a:lnTo>
                  <a:lnTo>
                    <a:pt x="10" y="2726"/>
                  </a:lnTo>
                  <a:lnTo>
                    <a:pt x="10" y="2735"/>
                  </a:lnTo>
                  <a:close/>
                  <a:moveTo>
                    <a:pt x="10" y="2754"/>
                  </a:moveTo>
                  <a:lnTo>
                    <a:pt x="0" y="2754"/>
                  </a:lnTo>
                  <a:lnTo>
                    <a:pt x="0" y="2745"/>
                  </a:lnTo>
                  <a:lnTo>
                    <a:pt x="10" y="2745"/>
                  </a:lnTo>
                  <a:lnTo>
                    <a:pt x="10" y="2754"/>
                  </a:lnTo>
                  <a:close/>
                  <a:moveTo>
                    <a:pt x="10" y="2830"/>
                  </a:moveTo>
                  <a:lnTo>
                    <a:pt x="0" y="2830"/>
                  </a:lnTo>
                  <a:lnTo>
                    <a:pt x="0" y="2783"/>
                  </a:lnTo>
                  <a:lnTo>
                    <a:pt x="10" y="2783"/>
                  </a:lnTo>
                  <a:lnTo>
                    <a:pt x="10" y="2830"/>
                  </a:lnTo>
                  <a:close/>
                  <a:moveTo>
                    <a:pt x="10" y="2868"/>
                  </a:moveTo>
                  <a:lnTo>
                    <a:pt x="0" y="2868"/>
                  </a:lnTo>
                  <a:lnTo>
                    <a:pt x="0" y="2859"/>
                  </a:lnTo>
                  <a:lnTo>
                    <a:pt x="10" y="2859"/>
                  </a:lnTo>
                  <a:lnTo>
                    <a:pt x="10" y="2868"/>
                  </a:lnTo>
                  <a:close/>
                  <a:moveTo>
                    <a:pt x="10" y="2887"/>
                  </a:moveTo>
                  <a:lnTo>
                    <a:pt x="0" y="2887"/>
                  </a:lnTo>
                  <a:lnTo>
                    <a:pt x="0" y="2878"/>
                  </a:lnTo>
                  <a:lnTo>
                    <a:pt x="10" y="2878"/>
                  </a:lnTo>
                  <a:lnTo>
                    <a:pt x="10" y="2887"/>
                  </a:lnTo>
                  <a:close/>
                  <a:moveTo>
                    <a:pt x="10" y="2964"/>
                  </a:moveTo>
                  <a:lnTo>
                    <a:pt x="0" y="2964"/>
                  </a:lnTo>
                  <a:lnTo>
                    <a:pt x="0" y="2916"/>
                  </a:lnTo>
                  <a:lnTo>
                    <a:pt x="10" y="2916"/>
                  </a:lnTo>
                  <a:lnTo>
                    <a:pt x="10" y="2964"/>
                  </a:lnTo>
                  <a:close/>
                  <a:moveTo>
                    <a:pt x="10" y="3002"/>
                  </a:moveTo>
                  <a:lnTo>
                    <a:pt x="0" y="3002"/>
                  </a:lnTo>
                  <a:lnTo>
                    <a:pt x="0" y="2992"/>
                  </a:lnTo>
                  <a:lnTo>
                    <a:pt x="10" y="2992"/>
                  </a:lnTo>
                  <a:lnTo>
                    <a:pt x="10" y="3002"/>
                  </a:lnTo>
                  <a:close/>
                  <a:moveTo>
                    <a:pt x="10" y="3021"/>
                  </a:moveTo>
                  <a:lnTo>
                    <a:pt x="0" y="3021"/>
                  </a:lnTo>
                  <a:lnTo>
                    <a:pt x="0" y="3011"/>
                  </a:lnTo>
                  <a:lnTo>
                    <a:pt x="10" y="3011"/>
                  </a:lnTo>
                  <a:lnTo>
                    <a:pt x="10" y="3021"/>
                  </a:lnTo>
                  <a:close/>
                  <a:moveTo>
                    <a:pt x="10" y="3097"/>
                  </a:moveTo>
                  <a:lnTo>
                    <a:pt x="0" y="3097"/>
                  </a:lnTo>
                  <a:lnTo>
                    <a:pt x="0" y="3049"/>
                  </a:lnTo>
                  <a:lnTo>
                    <a:pt x="10" y="3049"/>
                  </a:lnTo>
                  <a:lnTo>
                    <a:pt x="10" y="3097"/>
                  </a:lnTo>
                  <a:close/>
                  <a:moveTo>
                    <a:pt x="10" y="3135"/>
                  </a:moveTo>
                  <a:lnTo>
                    <a:pt x="0" y="3135"/>
                  </a:lnTo>
                  <a:lnTo>
                    <a:pt x="0" y="3125"/>
                  </a:lnTo>
                  <a:lnTo>
                    <a:pt x="10" y="3125"/>
                  </a:lnTo>
                  <a:lnTo>
                    <a:pt x="10" y="3135"/>
                  </a:lnTo>
                  <a:close/>
                  <a:moveTo>
                    <a:pt x="10" y="3154"/>
                  </a:moveTo>
                  <a:lnTo>
                    <a:pt x="0" y="3154"/>
                  </a:lnTo>
                  <a:lnTo>
                    <a:pt x="0" y="3144"/>
                  </a:lnTo>
                  <a:lnTo>
                    <a:pt x="10" y="3144"/>
                  </a:lnTo>
                  <a:lnTo>
                    <a:pt x="10" y="3154"/>
                  </a:lnTo>
                  <a:close/>
                  <a:moveTo>
                    <a:pt x="10" y="3227"/>
                  </a:moveTo>
                  <a:lnTo>
                    <a:pt x="0" y="3227"/>
                  </a:lnTo>
                  <a:lnTo>
                    <a:pt x="0" y="3179"/>
                  </a:lnTo>
                  <a:lnTo>
                    <a:pt x="10" y="3179"/>
                  </a:lnTo>
                  <a:lnTo>
                    <a:pt x="10" y="3227"/>
                  </a:lnTo>
                  <a:close/>
                  <a:moveTo>
                    <a:pt x="10" y="3265"/>
                  </a:moveTo>
                  <a:lnTo>
                    <a:pt x="0" y="3265"/>
                  </a:lnTo>
                  <a:lnTo>
                    <a:pt x="0" y="3256"/>
                  </a:lnTo>
                  <a:lnTo>
                    <a:pt x="10" y="3256"/>
                  </a:lnTo>
                  <a:lnTo>
                    <a:pt x="10" y="3265"/>
                  </a:lnTo>
                  <a:close/>
                  <a:moveTo>
                    <a:pt x="10" y="3284"/>
                  </a:moveTo>
                  <a:lnTo>
                    <a:pt x="0" y="3284"/>
                  </a:lnTo>
                  <a:lnTo>
                    <a:pt x="0" y="3275"/>
                  </a:lnTo>
                  <a:lnTo>
                    <a:pt x="10" y="3275"/>
                  </a:lnTo>
                  <a:lnTo>
                    <a:pt x="10" y="3284"/>
                  </a:lnTo>
                  <a:close/>
                  <a:moveTo>
                    <a:pt x="10" y="3360"/>
                  </a:moveTo>
                  <a:lnTo>
                    <a:pt x="0" y="3360"/>
                  </a:lnTo>
                  <a:lnTo>
                    <a:pt x="0" y="3313"/>
                  </a:lnTo>
                  <a:lnTo>
                    <a:pt x="10" y="3313"/>
                  </a:lnTo>
                  <a:lnTo>
                    <a:pt x="10" y="3360"/>
                  </a:lnTo>
                  <a:close/>
                  <a:moveTo>
                    <a:pt x="10" y="3398"/>
                  </a:moveTo>
                  <a:lnTo>
                    <a:pt x="0" y="3398"/>
                  </a:lnTo>
                  <a:lnTo>
                    <a:pt x="0" y="3389"/>
                  </a:lnTo>
                  <a:lnTo>
                    <a:pt x="10" y="3389"/>
                  </a:lnTo>
                  <a:lnTo>
                    <a:pt x="10" y="3398"/>
                  </a:lnTo>
                  <a:close/>
                  <a:moveTo>
                    <a:pt x="10" y="3417"/>
                  </a:moveTo>
                  <a:lnTo>
                    <a:pt x="0" y="3417"/>
                  </a:lnTo>
                  <a:lnTo>
                    <a:pt x="0" y="3408"/>
                  </a:lnTo>
                  <a:lnTo>
                    <a:pt x="10" y="3408"/>
                  </a:lnTo>
                  <a:lnTo>
                    <a:pt x="10" y="3417"/>
                  </a:lnTo>
                  <a:close/>
                  <a:moveTo>
                    <a:pt x="10" y="3494"/>
                  </a:moveTo>
                  <a:lnTo>
                    <a:pt x="0" y="3494"/>
                  </a:lnTo>
                  <a:lnTo>
                    <a:pt x="0" y="3446"/>
                  </a:lnTo>
                  <a:lnTo>
                    <a:pt x="10" y="3446"/>
                  </a:lnTo>
                  <a:lnTo>
                    <a:pt x="10" y="3494"/>
                  </a:lnTo>
                  <a:close/>
                  <a:moveTo>
                    <a:pt x="10" y="3532"/>
                  </a:moveTo>
                  <a:lnTo>
                    <a:pt x="0" y="3532"/>
                  </a:lnTo>
                  <a:lnTo>
                    <a:pt x="0" y="3522"/>
                  </a:lnTo>
                  <a:lnTo>
                    <a:pt x="10" y="3522"/>
                  </a:lnTo>
                  <a:lnTo>
                    <a:pt x="10" y="3532"/>
                  </a:lnTo>
                  <a:close/>
                  <a:moveTo>
                    <a:pt x="10" y="3551"/>
                  </a:moveTo>
                  <a:lnTo>
                    <a:pt x="0" y="3551"/>
                  </a:lnTo>
                  <a:lnTo>
                    <a:pt x="0" y="3541"/>
                  </a:lnTo>
                  <a:lnTo>
                    <a:pt x="10" y="3541"/>
                  </a:lnTo>
                  <a:lnTo>
                    <a:pt x="10" y="3551"/>
                  </a:lnTo>
                  <a:close/>
                  <a:moveTo>
                    <a:pt x="10" y="3627"/>
                  </a:moveTo>
                  <a:lnTo>
                    <a:pt x="0" y="3627"/>
                  </a:lnTo>
                  <a:lnTo>
                    <a:pt x="0" y="3579"/>
                  </a:lnTo>
                  <a:lnTo>
                    <a:pt x="10" y="3579"/>
                  </a:lnTo>
                  <a:lnTo>
                    <a:pt x="10" y="3627"/>
                  </a:lnTo>
                  <a:close/>
                  <a:moveTo>
                    <a:pt x="10" y="3665"/>
                  </a:moveTo>
                  <a:lnTo>
                    <a:pt x="0" y="3665"/>
                  </a:lnTo>
                  <a:lnTo>
                    <a:pt x="0" y="3655"/>
                  </a:lnTo>
                  <a:lnTo>
                    <a:pt x="10" y="3655"/>
                  </a:lnTo>
                  <a:lnTo>
                    <a:pt x="10" y="3665"/>
                  </a:lnTo>
                  <a:close/>
                  <a:moveTo>
                    <a:pt x="10" y="3684"/>
                  </a:moveTo>
                  <a:lnTo>
                    <a:pt x="0" y="3684"/>
                  </a:lnTo>
                  <a:lnTo>
                    <a:pt x="0" y="3674"/>
                  </a:lnTo>
                  <a:lnTo>
                    <a:pt x="10" y="3674"/>
                  </a:lnTo>
                  <a:lnTo>
                    <a:pt x="10" y="3684"/>
                  </a:lnTo>
                  <a:close/>
                  <a:moveTo>
                    <a:pt x="10" y="3760"/>
                  </a:moveTo>
                  <a:lnTo>
                    <a:pt x="0" y="3760"/>
                  </a:lnTo>
                  <a:lnTo>
                    <a:pt x="0" y="3713"/>
                  </a:lnTo>
                  <a:lnTo>
                    <a:pt x="10" y="3713"/>
                  </a:lnTo>
                  <a:lnTo>
                    <a:pt x="10" y="3760"/>
                  </a:lnTo>
                  <a:close/>
                  <a:moveTo>
                    <a:pt x="10" y="3795"/>
                  </a:moveTo>
                  <a:lnTo>
                    <a:pt x="0" y="3795"/>
                  </a:lnTo>
                  <a:lnTo>
                    <a:pt x="0" y="3789"/>
                  </a:lnTo>
                  <a:lnTo>
                    <a:pt x="10" y="3789"/>
                  </a:lnTo>
                  <a:lnTo>
                    <a:pt x="10" y="3795"/>
                  </a:lnTo>
                  <a:close/>
                  <a:moveTo>
                    <a:pt x="10" y="3814"/>
                  </a:moveTo>
                  <a:lnTo>
                    <a:pt x="0" y="3814"/>
                  </a:lnTo>
                  <a:lnTo>
                    <a:pt x="0" y="3805"/>
                  </a:lnTo>
                  <a:lnTo>
                    <a:pt x="10" y="3805"/>
                  </a:lnTo>
                  <a:lnTo>
                    <a:pt x="10" y="3814"/>
                  </a:lnTo>
                  <a:close/>
                  <a:moveTo>
                    <a:pt x="10" y="3890"/>
                  </a:moveTo>
                  <a:lnTo>
                    <a:pt x="0" y="3890"/>
                  </a:lnTo>
                  <a:lnTo>
                    <a:pt x="0" y="3843"/>
                  </a:lnTo>
                  <a:lnTo>
                    <a:pt x="10" y="3843"/>
                  </a:lnTo>
                  <a:lnTo>
                    <a:pt x="10" y="389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6"/>
            <p:cNvSpPr>
              <a:spLocks noEditPoints="1"/>
            </p:cNvSpPr>
            <p:nvPr/>
          </p:nvSpPr>
          <p:spPr bwMode="auto">
            <a:xfrm>
              <a:off x="11393" y="1381"/>
              <a:ext cx="38" cy="6015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9" y="95"/>
                </a:cxn>
                <a:cxn ang="0">
                  <a:pos x="9" y="219"/>
                </a:cxn>
                <a:cxn ang="0">
                  <a:pos x="0" y="228"/>
                </a:cxn>
                <a:cxn ang="0">
                  <a:pos x="9" y="314"/>
                </a:cxn>
                <a:cxn ang="0">
                  <a:pos x="0" y="371"/>
                </a:cxn>
                <a:cxn ang="0">
                  <a:pos x="9" y="396"/>
                </a:cxn>
                <a:cxn ang="0">
                  <a:pos x="9" y="501"/>
                </a:cxn>
                <a:cxn ang="0">
                  <a:pos x="0" y="530"/>
                </a:cxn>
                <a:cxn ang="0">
                  <a:pos x="9" y="615"/>
                </a:cxn>
                <a:cxn ang="0">
                  <a:pos x="3" y="710"/>
                </a:cxn>
                <a:cxn ang="0">
                  <a:pos x="9" y="739"/>
                </a:cxn>
                <a:cxn ang="0">
                  <a:pos x="12" y="844"/>
                </a:cxn>
                <a:cxn ang="0">
                  <a:pos x="3" y="872"/>
                </a:cxn>
                <a:cxn ang="0">
                  <a:pos x="12" y="901"/>
                </a:cxn>
                <a:cxn ang="0">
                  <a:pos x="3" y="1015"/>
                </a:cxn>
                <a:cxn ang="0">
                  <a:pos x="12" y="1025"/>
                </a:cxn>
                <a:cxn ang="0">
                  <a:pos x="12" y="1145"/>
                </a:cxn>
                <a:cxn ang="0">
                  <a:pos x="3" y="1155"/>
                </a:cxn>
                <a:cxn ang="0">
                  <a:pos x="12" y="1240"/>
                </a:cxn>
                <a:cxn ang="0">
                  <a:pos x="3" y="1298"/>
                </a:cxn>
                <a:cxn ang="0">
                  <a:pos x="12" y="1326"/>
                </a:cxn>
                <a:cxn ang="0">
                  <a:pos x="12" y="1431"/>
                </a:cxn>
                <a:cxn ang="0">
                  <a:pos x="3" y="1459"/>
                </a:cxn>
                <a:cxn ang="0">
                  <a:pos x="12" y="1545"/>
                </a:cxn>
                <a:cxn ang="0">
                  <a:pos x="3" y="1640"/>
                </a:cxn>
                <a:cxn ang="0">
                  <a:pos x="12" y="1666"/>
                </a:cxn>
                <a:cxn ang="0">
                  <a:pos x="12" y="1770"/>
                </a:cxn>
                <a:cxn ang="0">
                  <a:pos x="3" y="1799"/>
                </a:cxn>
                <a:cxn ang="0">
                  <a:pos x="12" y="1827"/>
                </a:cxn>
                <a:cxn ang="0">
                  <a:pos x="3" y="1942"/>
                </a:cxn>
                <a:cxn ang="0">
                  <a:pos x="12" y="1951"/>
                </a:cxn>
                <a:cxn ang="0">
                  <a:pos x="12" y="2075"/>
                </a:cxn>
                <a:cxn ang="0">
                  <a:pos x="3" y="2085"/>
                </a:cxn>
                <a:cxn ang="0">
                  <a:pos x="12" y="2170"/>
                </a:cxn>
                <a:cxn ang="0">
                  <a:pos x="3" y="2227"/>
                </a:cxn>
                <a:cxn ang="0">
                  <a:pos x="12" y="2256"/>
                </a:cxn>
                <a:cxn ang="0">
                  <a:pos x="12" y="2357"/>
                </a:cxn>
                <a:cxn ang="0">
                  <a:pos x="3" y="2386"/>
                </a:cxn>
                <a:cxn ang="0">
                  <a:pos x="12" y="2472"/>
                </a:cxn>
                <a:cxn ang="0">
                  <a:pos x="3" y="2567"/>
                </a:cxn>
                <a:cxn ang="0">
                  <a:pos x="12" y="2595"/>
                </a:cxn>
                <a:cxn ang="0">
                  <a:pos x="12" y="2700"/>
                </a:cxn>
                <a:cxn ang="0">
                  <a:pos x="3" y="2729"/>
                </a:cxn>
                <a:cxn ang="0">
                  <a:pos x="12" y="2757"/>
                </a:cxn>
                <a:cxn ang="0">
                  <a:pos x="3" y="2872"/>
                </a:cxn>
                <a:cxn ang="0">
                  <a:pos x="12" y="2881"/>
                </a:cxn>
                <a:cxn ang="0">
                  <a:pos x="12" y="3002"/>
                </a:cxn>
                <a:cxn ang="0">
                  <a:pos x="3" y="3011"/>
                </a:cxn>
                <a:cxn ang="0">
                  <a:pos x="12" y="3097"/>
                </a:cxn>
                <a:cxn ang="0">
                  <a:pos x="3" y="3154"/>
                </a:cxn>
                <a:cxn ang="0">
                  <a:pos x="12" y="3183"/>
                </a:cxn>
                <a:cxn ang="0">
                  <a:pos x="12" y="3287"/>
                </a:cxn>
                <a:cxn ang="0">
                  <a:pos x="3" y="3316"/>
                </a:cxn>
                <a:cxn ang="0">
                  <a:pos x="12" y="3402"/>
                </a:cxn>
                <a:cxn ang="0">
                  <a:pos x="3" y="3497"/>
                </a:cxn>
                <a:cxn ang="0">
                  <a:pos x="12" y="3525"/>
                </a:cxn>
                <a:cxn ang="0">
                  <a:pos x="12" y="3627"/>
                </a:cxn>
                <a:cxn ang="0">
                  <a:pos x="3" y="3655"/>
                </a:cxn>
                <a:cxn ang="0">
                  <a:pos x="12" y="3684"/>
                </a:cxn>
                <a:cxn ang="0">
                  <a:pos x="3" y="3798"/>
                </a:cxn>
                <a:cxn ang="0">
                  <a:pos x="12" y="3808"/>
                </a:cxn>
              </a:cxnLst>
              <a:rect l="0" t="0" r="r" b="b"/>
              <a:pathLst>
                <a:path w="12" h="3884">
                  <a:moveTo>
                    <a:pt x="9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47"/>
                  </a:lnTo>
                  <a:close/>
                  <a:moveTo>
                    <a:pt x="9" y="85"/>
                  </a:moveTo>
                  <a:lnTo>
                    <a:pt x="0" y="85"/>
                  </a:lnTo>
                  <a:lnTo>
                    <a:pt x="0" y="76"/>
                  </a:lnTo>
                  <a:lnTo>
                    <a:pt x="9" y="76"/>
                  </a:lnTo>
                  <a:lnTo>
                    <a:pt x="9" y="85"/>
                  </a:lnTo>
                  <a:close/>
                  <a:moveTo>
                    <a:pt x="9" y="104"/>
                  </a:moveTo>
                  <a:lnTo>
                    <a:pt x="0" y="104"/>
                  </a:lnTo>
                  <a:lnTo>
                    <a:pt x="0" y="95"/>
                  </a:lnTo>
                  <a:lnTo>
                    <a:pt x="9" y="95"/>
                  </a:lnTo>
                  <a:lnTo>
                    <a:pt x="9" y="104"/>
                  </a:lnTo>
                  <a:close/>
                  <a:moveTo>
                    <a:pt x="9" y="180"/>
                  </a:moveTo>
                  <a:lnTo>
                    <a:pt x="0" y="180"/>
                  </a:lnTo>
                  <a:lnTo>
                    <a:pt x="0" y="133"/>
                  </a:lnTo>
                  <a:lnTo>
                    <a:pt x="9" y="133"/>
                  </a:lnTo>
                  <a:lnTo>
                    <a:pt x="9" y="180"/>
                  </a:lnTo>
                  <a:close/>
                  <a:moveTo>
                    <a:pt x="9" y="219"/>
                  </a:moveTo>
                  <a:lnTo>
                    <a:pt x="0" y="219"/>
                  </a:lnTo>
                  <a:lnTo>
                    <a:pt x="0" y="209"/>
                  </a:lnTo>
                  <a:lnTo>
                    <a:pt x="9" y="209"/>
                  </a:lnTo>
                  <a:lnTo>
                    <a:pt x="9" y="219"/>
                  </a:lnTo>
                  <a:close/>
                  <a:moveTo>
                    <a:pt x="9" y="238"/>
                  </a:moveTo>
                  <a:lnTo>
                    <a:pt x="0" y="238"/>
                  </a:lnTo>
                  <a:lnTo>
                    <a:pt x="0" y="228"/>
                  </a:lnTo>
                  <a:lnTo>
                    <a:pt x="9" y="228"/>
                  </a:lnTo>
                  <a:lnTo>
                    <a:pt x="9" y="238"/>
                  </a:lnTo>
                  <a:close/>
                  <a:moveTo>
                    <a:pt x="9" y="314"/>
                  </a:moveTo>
                  <a:lnTo>
                    <a:pt x="0" y="314"/>
                  </a:lnTo>
                  <a:lnTo>
                    <a:pt x="0" y="266"/>
                  </a:lnTo>
                  <a:lnTo>
                    <a:pt x="9" y="266"/>
                  </a:lnTo>
                  <a:lnTo>
                    <a:pt x="9" y="314"/>
                  </a:lnTo>
                  <a:close/>
                  <a:moveTo>
                    <a:pt x="9" y="352"/>
                  </a:moveTo>
                  <a:lnTo>
                    <a:pt x="0" y="352"/>
                  </a:lnTo>
                  <a:lnTo>
                    <a:pt x="0" y="342"/>
                  </a:lnTo>
                  <a:lnTo>
                    <a:pt x="9" y="342"/>
                  </a:lnTo>
                  <a:lnTo>
                    <a:pt x="9" y="352"/>
                  </a:lnTo>
                  <a:close/>
                  <a:moveTo>
                    <a:pt x="9" y="371"/>
                  </a:moveTo>
                  <a:lnTo>
                    <a:pt x="0" y="371"/>
                  </a:lnTo>
                  <a:lnTo>
                    <a:pt x="0" y="361"/>
                  </a:lnTo>
                  <a:lnTo>
                    <a:pt x="9" y="361"/>
                  </a:lnTo>
                  <a:lnTo>
                    <a:pt x="9" y="371"/>
                  </a:lnTo>
                  <a:close/>
                  <a:moveTo>
                    <a:pt x="9" y="444"/>
                  </a:moveTo>
                  <a:lnTo>
                    <a:pt x="0" y="444"/>
                  </a:lnTo>
                  <a:lnTo>
                    <a:pt x="0" y="396"/>
                  </a:lnTo>
                  <a:lnTo>
                    <a:pt x="9" y="396"/>
                  </a:lnTo>
                  <a:lnTo>
                    <a:pt x="9" y="444"/>
                  </a:lnTo>
                  <a:close/>
                  <a:moveTo>
                    <a:pt x="9" y="482"/>
                  </a:moveTo>
                  <a:lnTo>
                    <a:pt x="0" y="482"/>
                  </a:lnTo>
                  <a:lnTo>
                    <a:pt x="0" y="472"/>
                  </a:lnTo>
                  <a:lnTo>
                    <a:pt x="9" y="472"/>
                  </a:lnTo>
                  <a:lnTo>
                    <a:pt x="9" y="482"/>
                  </a:lnTo>
                  <a:close/>
                  <a:moveTo>
                    <a:pt x="9" y="501"/>
                  </a:moveTo>
                  <a:lnTo>
                    <a:pt x="0" y="501"/>
                  </a:lnTo>
                  <a:lnTo>
                    <a:pt x="0" y="491"/>
                  </a:lnTo>
                  <a:lnTo>
                    <a:pt x="9" y="491"/>
                  </a:lnTo>
                  <a:lnTo>
                    <a:pt x="9" y="501"/>
                  </a:lnTo>
                  <a:close/>
                  <a:moveTo>
                    <a:pt x="9" y="577"/>
                  </a:moveTo>
                  <a:lnTo>
                    <a:pt x="0" y="577"/>
                  </a:lnTo>
                  <a:lnTo>
                    <a:pt x="0" y="530"/>
                  </a:lnTo>
                  <a:lnTo>
                    <a:pt x="9" y="530"/>
                  </a:lnTo>
                  <a:lnTo>
                    <a:pt x="9" y="577"/>
                  </a:lnTo>
                  <a:close/>
                  <a:moveTo>
                    <a:pt x="9" y="615"/>
                  </a:moveTo>
                  <a:lnTo>
                    <a:pt x="3" y="615"/>
                  </a:lnTo>
                  <a:lnTo>
                    <a:pt x="3" y="606"/>
                  </a:lnTo>
                  <a:lnTo>
                    <a:pt x="9" y="606"/>
                  </a:lnTo>
                  <a:lnTo>
                    <a:pt x="9" y="615"/>
                  </a:lnTo>
                  <a:close/>
                  <a:moveTo>
                    <a:pt x="9" y="634"/>
                  </a:moveTo>
                  <a:lnTo>
                    <a:pt x="3" y="634"/>
                  </a:lnTo>
                  <a:lnTo>
                    <a:pt x="3" y="625"/>
                  </a:lnTo>
                  <a:lnTo>
                    <a:pt x="9" y="625"/>
                  </a:lnTo>
                  <a:lnTo>
                    <a:pt x="9" y="634"/>
                  </a:lnTo>
                  <a:close/>
                  <a:moveTo>
                    <a:pt x="9" y="710"/>
                  </a:moveTo>
                  <a:lnTo>
                    <a:pt x="3" y="710"/>
                  </a:lnTo>
                  <a:lnTo>
                    <a:pt x="3" y="663"/>
                  </a:lnTo>
                  <a:lnTo>
                    <a:pt x="9" y="663"/>
                  </a:lnTo>
                  <a:lnTo>
                    <a:pt x="9" y="710"/>
                  </a:lnTo>
                  <a:close/>
                  <a:moveTo>
                    <a:pt x="9" y="749"/>
                  </a:moveTo>
                  <a:lnTo>
                    <a:pt x="3" y="749"/>
                  </a:lnTo>
                  <a:lnTo>
                    <a:pt x="3" y="739"/>
                  </a:lnTo>
                  <a:lnTo>
                    <a:pt x="9" y="739"/>
                  </a:lnTo>
                  <a:lnTo>
                    <a:pt x="9" y="749"/>
                  </a:lnTo>
                  <a:close/>
                  <a:moveTo>
                    <a:pt x="9" y="768"/>
                  </a:moveTo>
                  <a:lnTo>
                    <a:pt x="3" y="768"/>
                  </a:lnTo>
                  <a:lnTo>
                    <a:pt x="3" y="758"/>
                  </a:lnTo>
                  <a:lnTo>
                    <a:pt x="9" y="758"/>
                  </a:lnTo>
                  <a:lnTo>
                    <a:pt x="9" y="768"/>
                  </a:lnTo>
                  <a:close/>
                  <a:moveTo>
                    <a:pt x="12" y="844"/>
                  </a:moveTo>
                  <a:lnTo>
                    <a:pt x="3" y="844"/>
                  </a:lnTo>
                  <a:lnTo>
                    <a:pt x="3" y="796"/>
                  </a:lnTo>
                  <a:lnTo>
                    <a:pt x="9" y="796"/>
                  </a:lnTo>
                  <a:lnTo>
                    <a:pt x="12" y="844"/>
                  </a:lnTo>
                  <a:close/>
                  <a:moveTo>
                    <a:pt x="12" y="882"/>
                  </a:moveTo>
                  <a:lnTo>
                    <a:pt x="3" y="882"/>
                  </a:lnTo>
                  <a:lnTo>
                    <a:pt x="3" y="872"/>
                  </a:lnTo>
                  <a:lnTo>
                    <a:pt x="12" y="872"/>
                  </a:lnTo>
                  <a:lnTo>
                    <a:pt x="12" y="882"/>
                  </a:lnTo>
                  <a:close/>
                  <a:moveTo>
                    <a:pt x="12" y="901"/>
                  </a:moveTo>
                  <a:lnTo>
                    <a:pt x="3" y="901"/>
                  </a:lnTo>
                  <a:lnTo>
                    <a:pt x="3" y="891"/>
                  </a:lnTo>
                  <a:lnTo>
                    <a:pt x="12" y="891"/>
                  </a:lnTo>
                  <a:lnTo>
                    <a:pt x="12" y="901"/>
                  </a:lnTo>
                  <a:close/>
                  <a:moveTo>
                    <a:pt x="12" y="977"/>
                  </a:moveTo>
                  <a:lnTo>
                    <a:pt x="3" y="977"/>
                  </a:lnTo>
                  <a:lnTo>
                    <a:pt x="3" y="929"/>
                  </a:lnTo>
                  <a:lnTo>
                    <a:pt x="12" y="929"/>
                  </a:lnTo>
                  <a:lnTo>
                    <a:pt x="12" y="977"/>
                  </a:lnTo>
                  <a:close/>
                  <a:moveTo>
                    <a:pt x="12" y="1015"/>
                  </a:moveTo>
                  <a:lnTo>
                    <a:pt x="3" y="1015"/>
                  </a:lnTo>
                  <a:lnTo>
                    <a:pt x="3" y="1006"/>
                  </a:lnTo>
                  <a:lnTo>
                    <a:pt x="12" y="1006"/>
                  </a:lnTo>
                  <a:lnTo>
                    <a:pt x="12" y="1015"/>
                  </a:lnTo>
                  <a:close/>
                  <a:moveTo>
                    <a:pt x="12" y="1031"/>
                  </a:moveTo>
                  <a:lnTo>
                    <a:pt x="3" y="1031"/>
                  </a:lnTo>
                  <a:lnTo>
                    <a:pt x="3" y="1025"/>
                  </a:lnTo>
                  <a:lnTo>
                    <a:pt x="12" y="1025"/>
                  </a:lnTo>
                  <a:lnTo>
                    <a:pt x="12" y="1031"/>
                  </a:lnTo>
                  <a:close/>
                  <a:moveTo>
                    <a:pt x="12" y="1107"/>
                  </a:moveTo>
                  <a:lnTo>
                    <a:pt x="3" y="1107"/>
                  </a:lnTo>
                  <a:lnTo>
                    <a:pt x="3" y="1060"/>
                  </a:lnTo>
                  <a:lnTo>
                    <a:pt x="12" y="1060"/>
                  </a:lnTo>
                  <a:lnTo>
                    <a:pt x="12" y="1107"/>
                  </a:lnTo>
                  <a:close/>
                  <a:moveTo>
                    <a:pt x="12" y="1145"/>
                  </a:moveTo>
                  <a:lnTo>
                    <a:pt x="3" y="1145"/>
                  </a:lnTo>
                  <a:lnTo>
                    <a:pt x="3" y="1136"/>
                  </a:lnTo>
                  <a:lnTo>
                    <a:pt x="12" y="1136"/>
                  </a:lnTo>
                  <a:lnTo>
                    <a:pt x="12" y="1145"/>
                  </a:lnTo>
                  <a:close/>
                  <a:moveTo>
                    <a:pt x="12" y="1164"/>
                  </a:moveTo>
                  <a:lnTo>
                    <a:pt x="3" y="1164"/>
                  </a:lnTo>
                  <a:lnTo>
                    <a:pt x="3" y="1155"/>
                  </a:lnTo>
                  <a:lnTo>
                    <a:pt x="12" y="1155"/>
                  </a:lnTo>
                  <a:lnTo>
                    <a:pt x="12" y="1164"/>
                  </a:lnTo>
                  <a:close/>
                  <a:moveTo>
                    <a:pt x="12" y="1240"/>
                  </a:moveTo>
                  <a:lnTo>
                    <a:pt x="3" y="1240"/>
                  </a:lnTo>
                  <a:lnTo>
                    <a:pt x="3" y="1193"/>
                  </a:lnTo>
                  <a:lnTo>
                    <a:pt x="12" y="1193"/>
                  </a:lnTo>
                  <a:lnTo>
                    <a:pt x="12" y="1240"/>
                  </a:lnTo>
                  <a:close/>
                  <a:moveTo>
                    <a:pt x="12" y="1278"/>
                  </a:moveTo>
                  <a:lnTo>
                    <a:pt x="3" y="1278"/>
                  </a:lnTo>
                  <a:lnTo>
                    <a:pt x="3" y="1269"/>
                  </a:lnTo>
                  <a:lnTo>
                    <a:pt x="12" y="1269"/>
                  </a:lnTo>
                  <a:lnTo>
                    <a:pt x="12" y="1278"/>
                  </a:lnTo>
                  <a:close/>
                  <a:moveTo>
                    <a:pt x="12" y="1298"/>
                  </a:moveTo>
                  <a:lnTo>
                    <a:pt x="3" y="1298"/>
                  </a:lnTo>
                  <a:lnTo>
                    <a:pt x="3" y="1288"/>
                  </a:lnTo>
                  <a:lnTo>
                    <a:pt x="12" y="1288"/>
                  </a:lnTo>
                  <a:lnTo>
                    <a:pt x="12" y="1298"/>
                  </a:lnTo>
                  <a:close/>
                  <a:moveTo>
                    <a:pt x="12" y="1374"/>
                  </a:moveTo>
                  <a:lnTo>
                    <a:pt x="3" y="1374"/>
                  </a:lnTo>
                  <a:lnTo>
                    <a:pt x="3" y="1326"/>
                  </a:lnTo>
                  <a:lnTo>
                    <a:pt x="12" y="1326"/>
                  </a:lnTo>
                  <a:lnTo>
                    <a:pt x="12" y="1374"/>
                  </a:lnTo>
                  <a:close/>
                  <a:moveTo>
                    <a:pt x="12" y="1412"/>
                  </a:moveTo>
                  <a:lnTo>
                    <a:pt x="3" y="1412"/>
                  </a:lnTo>
                  <a:lnTo>
                    <a:pt x="3" y="1402"/>
                  </a:lnTo>
                  <a:lnTo>
                    <a:pt x="12" y="1402"/>
                  </a:lnTo>
                  <a:lnTo>
                    <a:pt x="12" y="1412"/>
                  </a:lnTo>
                  <a:close/>
                  <a:moveTo>
                    <a:pt x="12" y="1431"/>
                  </a:moveTo>
                  <a:lnTo>
                    <a:pt x="3" y="1431"/>
                  </a:lnTo>
                  <a:lnTo>
                    <a:pt x="3" y="1421"/>
                  </a:lnTo>
                  <a:lnTo>
                    <a:pt x="12" y="1421"/>
                  </a:lnTo>
                  <a:lnTo>
                    <a:pt x="12" y="1431"/>
                  </a:lnTo>
                  <a:close/>
                  <a:moveTo>
                    <a:pt x="12" y="1507"/>
                  </a:moveTo>
                  <a:lnTo>
                    <a:pt x="3" y="1507"/>
                  </a:lnTo>
                  <a:lnTo>
                    <a:pt x="3" y="1459"/>
                  </a:lnTo>
                  <a:lnTo>
                    <a:pt x="12" y="1459"/>
                  </a:lnTo>
                  <a:lnTo>
                    <a:pt x="12" y="1507"/>
                  </a:lnTo>
                  <a:close/>
                  <a:moveTo>
                    <a:pt x="12" y="1545"/>
                  </a:moveTo>
                  <a:lnTo>
                    <a:pt x="3" y="1545"/>
                  </a:lnTo>
                  <a:lnTo>
                    <a:pt x="3" y="1536"/>
                  </a:lnTo>
                  <a:lnTo>
                    <a:pt x="12" y="1536"/>
                  </a:lnTo>
                  <a:lnTo>
                    <a:pt x="12" y="1545"/>
                  </a:lnTo>
                  <a:close/>
                  <a:moveTo>
                    <a:pt x="12" y="1564"/>
                  </a:moveTo>
                  <a:lnTo>
                    <a:pt x="3" y="1564"/>
                  </a:lnTo>
                  <a:lnTo>
                    <a:pt x="3" y="1555"/>
                  </a:lnTo>
                  <a:lnTo>
                    <a:pt x="12" y="1555"/>
                  </a:lnTo>
                  <a:lnTo>
                    <a:pt x="12" y="1564"/>
                  </a:lnTo>
                  <a:close/>
                  <a:moveTo>
                    <a:pt x="12" y="1640"/>
                  </a:moveTo>
                  <a:lnTo>
                    <a:pt x="3" y="1640"/>
                  </a:lnTo>
                  <a:lnTo>
                    <a:pt x="3" y="1593"/>
                  </a:lnTo>
                  <a:lnTo>
                    <a:pt x="12" y="1593"/>
                  </a:lnTo>
                  <a:lnTo>
                    <a:pt x="12" y="1640"/>
                  </a:lnTo>
                  <a:close/>
                  <a:moveTo>
                    <a:pt x="12" y="1675"/>
                  </a:moveTo>
                  <a:lnTo>
                    <a:pt x="3" y="1675"/>
                  </a:lnTo>
                  <a:lnTo>
                    <a:pt x="3" y="1666"/>
                  </a:lnTo>
                  <a:lnTo>
                    <a:pt x="12" y="1666"/>
                  </a:lnTo>
                  <a:lnTo>
                    <a:pt x="12" y="1675"/>
                  </a:lnTo>
                  <a:close/>
                  <a:moveTo>
                    <a:pt x="12" y="1694"/>
                  </a:moveTo>
                  <a:lnTo>
                    <a:pt x="3" y="1694"/>
                  </a:lnTo>
                  <a:lnTo>
                    <a:pt x="3" y="1685"/>
                  </a:lnTo>
                  <a:lnTo>
                    <a:pt x="12" y="1685"/>
                  </a:lnTo>
                  <a:lnTo>
                    <a:pt x="12" y="1694"/>
                  </a:lnTo>
                  <a:close/>
                  <a:moveTo>
                    <a:pt x="12" y="1770"/>
                  </a:moveTo>
                  <a:lnTo>
                    <a:pt x="3" y="1770"/>
                  </a:lnTo>
                  <a:lnTo>
                    <a:pt x="3" y="1723"/>
                  </a:lnTo>
                  <a:lnTo>
                    <a:pt x="12" y="1723"/>
                  </a:lnTo>
                  <a:lnTo>
                    <a:pt x="12" y="1770"/>
                  </a:lnTo>
                  <a:close/>
                  <a:moveTo>
                    <a:pt x="12" y="1808"/>
                  </a:moveTo>
                  <a:lnTo>
                    <a:pt x="3" y="1808"/>
                  </a:lnTo>
                  <a:lnTo>
                    <a:pt x="3" y="1799"/>
                  </a:lnTo>
                  <a:lnTo>
                    <a:pt x="12" y="1799"/>
                  </a:lnTo>
                  <a:lnTo>
                    <a:pt x="12" y="1808"/>
                  </a:lnTo>
                  <a:close/>
                  <a:moveTo>
                    <a:pt x="12" y="1827"/>
                  </a:moveTo>
                  <a:lnTo>
                    <a:pt x="3" y="1827"/>
                  </a:lnTo>
                  <a:lnTo>
                    <a:pt x="3" y="1818"/>
                  </a:lnTo>
                  <a:lnTo>
                    <a:pt x="12" y="1818"/>
                  </a:lnTo>
                  <a:lnTo>
                    <a:pt x="12" y="1827"/>
                  </a:lnTo>
                  <a:close/>
                  <a:moveTo>
                    <a:pt x="12" y="1904"/>
                  </a:moveTo>
                  <a:lnTo>
                    <a:pt x="3" y="1904"/>
                  </a:lnTo>
                  <a:lnTo>
                    <a:pt x="3" y="1856"/>
                  </a:lnTo>
                  <a:lnTo>
                    <a:pt x="12" y="1856"/>
                  </a:lnTo>
                  <a:lnTo>
                    <a:pt x="12" y="1904"/>
                  </a:lnTo>
                  <a:close/>
                  <a:moveTo>
                    <a:pt x="12" y="1942"/>
                  </a:moveTo>
                  <a:lnTo>
                    <a:pt x="3" y="1942"/>
                  </a:lnTo>
                  <a:lnTo>
                    <a:pt x="3" y="1932"/>
                  </a:lnTo>
                  <a:lnTo>
                    <a:pt x="12" y="1932"/>
                  </a:lnTo>
                  <a:lnTo>
                    <a:pt x="12" y="1942"/>
                  </a:lnTo>
                  <a:close/>
                  <a:moveTo>
                    <a:pt x="12" y="1961"/>
                  </a:moveTo>
                  <a:lnTo>
                    <a:pt x="3" y="1961"/>
                  </a:lnTo>
                  <a:lnTo>
                    <a:pt x="3" y="1951"/>
                  </a:lnTo>
                  <a:lnTo>
                    <a:pt x="12" y="1951"/>
                  </a:lnTo>
                  <a:lnTo>
                    <a:pt x="12" y="1961"/>
                  </a:lnTo>
                  <a:close/>
                  <a:moveTo>
                    <a:pt x="12" y="2037"/>
                  </a:moveTo>
                  <a:lnTo>
                    <a:pt x="3" y="2037"/>
                  </a:lnTo>
                  <a:lnTo>
                    <a:pt x="3" y="1989"/>
                  </a:lnTo>
                  <a:lnTo>
                    <a:pt x="12" y="1989"/>
                  </a:lnTo>
                  <a:lnTo>
                    <a:pt x="12" y="2037"/>
                  </a:lnTo>
                  <a:close/>
                  <a:moveTo>
                    <a:pt x="12" y="2075"/>
                  </a:moveTo>
                  <a:lnTo>
                    <a:pt x="3" y="2075"/>
                  </a:lnTo>
                  <a:lnTo>
                    <a:pt x="3" y="2066"/>
                  </a:lnTo>
                  <a:lnTo>
                    <a:pt x="12" y="2066"/>
                  </a:lnTo>
                  <a:lnTo>
                    <a:pt x="12" y="2075"/>
                  </a:lnTo>
                  <a:close/>
                  <a:moveTo>
                    <a:pt x="12" y="2094"/>
                  </a:moveTo>
                  <a:lnTo>
                    <a:pt x="3" y="2094"/>
                  </a:lnTo>
                  <a:lnTo>
                    <a:pt x="3" y="2085"/>
                  </a:lnTo>
                  <a:lnTo>
                    <a:pt x="12" y="2085"/>
                  </a:lnTo>
                  <a:lnTo>
                    <a:pt x="12" y="2094"/>
                  </a:lnTo>
                  <a:close/>
                  <a:moveTo>
                    <a:pt x="12" y="2170"/>
                  </a:moveTo>
                  <a:lnTo>
                    <a:pt x="3" y="2170"/>
                  </a:lnTo>
                  <a:lnTo>
                    <a:pt x="3" y="2123"/>
                  </a:lnTo>
                  <a:lnTo>
                    <a:pt x="12" y="2123"/>
                  </a:lnTo>
                  <a:lnTo>
                    <a:pt x="12" y="2170"/>
                  </a:lnTo>
                  <a:close/>
                  <a:moveTo>
                    <a:pt x="12" y="2208"/>
                  </a:moveTo>
                  <a:lnTo>
                    <a:pt x="3" y="2208"/>
                  </a:lnTo>
                  <a:lnTo>
                    <a:pt x="3" y="2199"/>
                  </a:lnTo>
                  <a:lnTo>
                    <a:pt x="12" y="2199"/>
                  </a:lnTo>
                  <a:lnTo>
                    <a:pt x="12" y="2208"/>
                  </a:lnTo>
                  <a:close/>
                  <a:moveTo>
                    <a:pt x="12" y="2227"/>
                  </a:moveTo>
                  <a:lnTo>
                    <a:pt x="3" y="2227"/>
                  </a:lnTo>
                  <a:lnTo>
                    <a:pt x="3" y="2218"/>
                  </a:lnTo>
                  <a:lnTo>
                    <a:pt x="12" y="2218"/>
                  </a:lnTo>
                  <a:lnTo>
                    <a:pt x="12" y="2227"/>
                  </a:lnTo>
                  <a:close/>
                  <a:moveTo>
                    <a:pt x="12" y="2300"/>
                  </a:moveTo>
                  <a:lnTo>
                    <a:pt x="3" y="2300"/>
                  </a:lnTo>
                  <a:lnTo>
                    <a:pt x="3" y="2256"/>
                  </a:lnTo>
                  <a:lnTo>
                    <a:pt x="12" y="2256"/>
                  </a:lnTo>
                  <a:lnTo>
                    <a:pt x="12" y="2300"/>
                  </a:lnTo>
                  <a:close/>
                  <a:moveTo>
                    <a:pt x="12" y="2338"/>
                  </a:moveTo>
                  <a:lnTo>
                    <a:pt x="3" y="2338"/>
                  </a:lnTo>
                  <a:lnTo>
                    <a:pt x="3" y="2329"/>
                  </a:lnTo>
                  <a:lnTo>
                    <a:pt x="12" y="2329"/>
                  </a:lnTo>
                  <a:lnTo>
                    <a:pt x="12" y="2338"/>
                  </a:lnTo>
                  <a:close/>
                  <a:moveTo>
                    <a:pt x="12" y="2357"/>
                  </a:moveTo>
                  <a:lnTo>
                    <a:pt x="3" y="2357"/>
                  </a:lnTo>
                  <a:lnTo>
                    <a:pt x="3" y="2348"/>
                  </a:lnTo>
                  <a:lnTo>
                    <a:pt x="12" y="2348"/>
                  </a:lnTo>
                  <a:lnTo>
                    <a:pt x="12" y="2357"/>
                  </a:lnTo>
                  <a:close/>
                  <a:moveTo>
                    <a:pt x="12" y="2434"/>
                  </a:moveTo>
                  <a:lnTo>
                    <a:pt x="3" y="2434"/>
                  </a:lnTo>
                  <a:lnTo>
                    <a:pt x="3" y="2386"/>
                  </a:lnTo>
                  <a:lnTo>
                    <a:pt x="12" y="2386"/>
                  </a:lnTo>
                  <a:lnTo>
                    <a:pt x="12" y="2434"/>
                  </a:lnTo>
                  <a:close/>
                  <a:moveTo>
                    <a:pt x="12" y="2472"/>
                  </a:moveTo>
                  <a:lnTo>
                    <a:pt x="3" y="2472"/>
                  </a:lnTo>
                  <a:lnTo>
                    <a:pt x="3" y="2462"/>
                  </a:lnTo>
                  <a:lnTo>
                    <a:pt x="12" y="2462"/>
                  </a:lnTo>
                  <a:lnTo>
                    <a:pt x="12" y="2472"/>
                  </a:lnTo>
                  <a:close/>
                  <a:moveTo>
                    <a:pt x="12" y="2491"/>
                  </a:moveTo>
                  <a:lnTo>
                    <a:pt x="3" y="2491"/>
                  </a:lnTo>
                  <a:lnTo>
                    <a:pt x="3" y="2481"/>
                  </a:lnTo>
                  <a:lnTo>
                    <a:pt x="12" y="2481"/>
                  </a:lnTo>
                  <a:lnTo>
                    <a:pt x="12" y="2491"/>
                  </a:lnTo>
                  <a:close/>
                  <a:moveTo>
                    <a:pt x="12" y="2567"/>
                  </a:moveTo>
                  <a:lnTo>
                    <a:pt x="3" y="2567"/>
                  </a:lnTo>
                  <a:lnTo>
                    <a:pt x="3" y="2519"/>
                  </a:lnTo>
                  <a:lnTo>
                    <a:pt x="12" y="2519"/>
                  </a:lnTo>
                  <a:lnTo>
                    <a:pt x="12" y="2567"/>
                  </a:lnTo>
                  <a:close/>
                  <a:moveTo>
                    <a:pt x="12" y="2605"/>
                  </a:moveTo>
                  <a:lnTo>
                    <a:pt x="3" y="2605"/>
                  </a:lnTo>
                  <a:lnTo>
                    <a:pt x="3" y="2595"/>
                  </a:lnTo>
                  <a:lnTo>
                    <a:pt x="12" y="2595"/>
                  </a:lnTo>
                  <a:lnTo>
                    <a:pt x="12" y="2605"/>
                  </a:lnTo>
                  <a:close/>
                  <a:moveTo>
                    <a:pt x="12" y="2624"/>
                  </a:moveTo>
                  <a:lnTo>
                    <a:pt x="3" y="2624"/>
                  </a:lnTo>
                  <a:lnTo>
                    <a:pt x="3" y="2615"/>
                  </a:lnTo>
                  <a:lnTo>
                    <a:pt x="12" y="2615"/>
                  </a:lnTo>
                  <a:lnTo>
                    <a:pt x="12" y="2624"/>
                  </a:lnTo>
                  <a:close/>
                  <a:moveTo>
                    <a:pt x="12" y="2700"/>
                  </a:moveTo>
                  <a:lnTo>
                    <a:pt x="3" y="2700"/>
                  </a:lnTo>
                  <a:lnTo>
                    <a:pt x="3" y="2653"/>
                  </a:lnTo>
                  <a:lnTo>
                    <a:pt x="12" y="2653"/>
                  </a:lnTo>
                  <a:lnTo>
                    <a:pt x="12" y="2700"/>
                  </a:lnTo>
                  <a:close/>
                  <a:moveTo>
                    <a:pt x="12" y="2738"/>
                  </a:moveTo>
                  <a:lnTo>
                    <a:pt x="3" y="2738"/>
                  </a:lnTo>
                  <a:lnTo>
                    <a:pt x="3" y="2729"/>
                  </a:lnTo>
                  <a:lnTo>
                    <a:pt x="12" y="2729"/>
                  </a:lnTo>
                  <a:lnTo>
                    <a:pt x="12" y="2738"/>
                  </a:lnTo>
                  <a:close/>
                  <a:moveTo>
                    <a:pt x="12" y="2757"/>
                  </a:moveTo>
                  <a:lnTo>
                    <a:pt x="3" y="2757"/>
                  </a:lnTo>
                  <a:lnTo>
                    <a:pt x="3" y="2748"/>
                  </a:lnTo>
                  <a:lnTo>
                    <a:pt x="12" y="2748"/>
                  </a:lnTo>
                  <a:lnTo>
                    <a:pt x="12" y="2757"/>
                  </a:lnTo>
                  <a:close/>
                  <a:moveTo>
                    <a:pt x="12" y="2833"/>
                  </a:moveTo>
                  <a:lnTo>
                    <a:pt x="3" y="2833"/>
                  </a:lnTo>
                  <a:lnTo>
                    <a:pt x="3" y="2786"/>
                  </a:lnTo>
                  <a:lnTo>
                    <a:pt x="12" y="2786"/>
                  </a:lnTo>
                  <a:lnTo>
                    <a:pt x="12" y="2833"/>
                  </a:lnTo>
                  <a:close/>
                  <a:moveTo>
                    <a:pt x="12" y="2872"/>
                  </a:moveTo>
                  <a:lnTo>
                    <a:pt x="3" y="2872"/>
                  </a:lnTo>
                  <a:lnTo>
                    <a:pt x="3" y="2862"/>
                  </a:lnTo>
                  <a:lnTo>
                    <a:pt x="12" y="2862"/>
                  </a:lnTo>
                  <a:lnTo>
                    <a:pt x="12" y="2872"/>
                  </a:lnTo>
                  <a:close/>
                  <a:moveTo>
                    <a:pt x="12" y="2891"/>
                  </a:moveTo>
                  <a:lnTo>
                    <a:pt x="3" y="2891"/>
                  </a:lnTo>
                  <a:lnTo>
                    <a:pt x="3" y="2881"/>
                  </a:lnTo>
                  <a:lnTo>
                    <a:pt x="12" y="2881"/>
                  </a:lnTo>
                  <a:lnTo>
                    <a:pt x="12" y="2891"/>
                  </a:lnTo>
                  <a:close/>
                  <a:moveTo>
                    <a:pt x="12" y="2964"/>
                  </a:moveTo>
                  <a:lnTo>
                    <a:pt x="3" y="2964"/>
                  </a:lnTo>
                  <a:lnTo>
                    <a:pt x="3" y="2916"/>
                  </a:lnTo>
                  <a:lnTo>
                    <a:pt x="12" y="2916"/>
                  </a:lnTo>
                  <a:lnTo>
                    <a:pt x="12" y="2964"/>
                  </a:lnTo>
                  <a:close/>
                  <a:moveTo>
                    <a:pt x="12" y="3002"/>
                  </a:moveTo>
                  <a:lnTo>
                    <a:pt x="3" y="3002"/>
                  </a:lnTo>
                  <a:lnTo>
                    <a:pt x="3" y="2992"/>
                  </a:lnTo>
                  <a:lnTo>
                    <a:pt x="12" y="2992"/>
                  </a:lnTo>
                  <a:lnTo>
                    <a:pt x="12" y="3002"/>
                  </a:lnTo>
                  <a:close/>
                  <a:moveTo>
                    <a:pt x="12" y="3021"/>
                  </a:moveTo>
                  <a:lnTo>
                    <a:pt x="3" y="3021"/>
                  </a:lnTo>
                  <a:lnTo>
                    <a:pt x="3" y="3011"/>
                  </a:lnTo>
                  <a:lnTo>
                    <a:pt x="12" y="3011"/>
                  </a:lnTo>
                  <a:lnTo>
                    <a:pt x="12" y="3021"/>
                  </a:lnTo>
                  <a:close/>
                  <a:moveTo>
                    <a:pt x="12" y="3097"/>
                  </a:moveTo>
                  <a:lnTo>
                    <a:pt x="3" y="3097"/>
                  </a:lnTo>
                  <a:lnTo>
                    <a:pt x="3" y="3049"/>
                  </a:lnTo>
                  <a:lnTo>
                    <a:pt x="12" y="3049"/>
                  </a:lnTo>
                  <a:lnTo>
                    <a:pt x="12" y="3097"/>
                  </a:lnTo>
                  <a:close/>
                  <a:moveTo>
                    <a:pt x="12" y="3135"/>
                  </a:moveTo>
                  <a:lnTo>
                    <a:pt x="3" y="3135"/>
                  </a:lnTo>
                  <a:lnTo>
                    <a:pt x="3" y="3125"/>
                  </a:lnTo>
                  <a:lnTo>
                    <a:pt x="12" y="3125"/>
                  </a:lnTo>
                  <a:lnTo>
                    <a:pt x="12" y="3135"/>
                  </a:lnTo>
                  <a:close/>
                  <a:moveTo>
                    <a:pt x="12" y="3154"/>
                  </a:moveTo>
                  <a:lnTo>
                    <a:pt x="3" y="3154"/>
                  </a:lnTo>
                  <a:lnTo>
                    <a:pt x="3" y="3144"/>
                  </a:lnTo>
                  <a:lnTo>
                    <a:pt x="12" y="3144"/>
                  </a:lnTo>
                  <a:lnTo>
                    <a:pt x="12" y="3154"/>
                  </a:lnTo>
                  <a:close/>
                  <a:moveTo>
                    <a:pt x="12" y="3230"/>
                  </a:moveTo>
                  <a:lnTo>
                    <a:pt x="3" y="3230"/>
                  </a:lnTo>
                  <a:lnTo>
                    <a:pt x="3" y="3183"/>
                  </a:lnTo>
                  <a:lnTo>
                    <a:pt x="12" y="3183"/>
                  </a:lnTo>
                  <a:lnTo>
                    <a:pt x="12" y="3230"/>
                  </a:lnTo>
                  <a:close/>
                  <a:moveTo>
                    <a:pt x="12" y="3268"/>
                  </a:moveTo>
                  <a:lnTo>
                    <a:pt x="3" y="3268"/>
                  </a:lnTo>
                  <a:lnTo>
                    <a:pt x="3" y="3259"/>
                  </a:lnTo>
                  <a:lnTo>
                    <a:pt x="12" y="3259"/>
                  </a:lnTo>
                  <a:lnTo>
                    <a:pt x="12" y="3268"/>
                  </a:lnTo>
                  <a:close/>
                  <a:moveTo>
                    <a:pt x="12" y="3287"/>
                  </a:moveTo>
                  <a:lnTo>
                    <a:pt x="3" y="3287"/>
                  </a:lnTo>
                  <a:lnTo>
                    <a:pt x="3" y="3278"/>
                  </a:lnTo>
                  <a:lnTo>
                    <a:pt x="12" y="3278"/>
                  </a:lnTo>
                  <a:lnTo>
                    <a:pt x="12" y="3287"/>
                  </a:lnTo>
                  <a:close/>
                  <a:moveTo>
                    <a:pt x="12" y="3363"/>
                  </a:moveTo>
                  <a:lnTo>
                    <a:pt x="3" y="3363"/>
                  </a:lnTo>
                  <a:lnTo>
                    <a:pt x="3" y="3316"/>
                  </a:lnTo>
                  <a:lnTo>
                    <a:pt x="12" y="3316"/>
                  </a:lnTo>
                  <a:lnTo>
                    <a:pt x="12" y="3363"/>
                  </a:lnTo>
                  <a:close/>
                  <a:moveTo>
                    <a:pt x="12" y="3402"/>
                  </a:moveTo>
                  <a:lnTo>
                    <a:pt x="3" y="3402"/>
                  </a:lnTo>
                  <a:lnTo>
                    <a:pt x="3" y="3392"/>
                  </a:lnTo>
                  <a:lnTo>
                    <a:pt x="12" y="3392"/>
                  </a:lnTo>
                  <a:lnTo>
                    <a:pt x="12" y="3402"/>
                  </a:lnTo>
                  <a:close/>
                  <a:moveTo>
                    <a:pt x="12" y="3421"/>
                  </a:moveTo>
                  <a:lnTo>
                    <a:pt x="3" y="3421"/>
                  </a:lnTo>
                  <a:lnTo>
                    <a:pt x="3" y="3411"/>
                  </a:lnTo>
                  <a:lnTo>
                    <a:pt x="12" y="3411"/>
                  </a:lnTo>
                  <a:lnTo>
                    <a:pt x="12" y="3421"/>
                  </a:lnTo>
                  <a:close/>
                  <a:moveTo>
                    <a:pt x="12" y="3497"/>
                  </a:moveTo>
                  <a:lnTo>
                    <a:pt x="3" y="3497"/>
                  </a:lnTo>
                  <a:lnTo>
                    <a:pt x="3" y="3449"/>
                  </a:lnTo>
                  <a:lnTo>
                    <a:pt x="12" y="3449"/>
                  </a:lnTo>
                  <a:lnTo>
                    <a:pt x="12" y="3497"/>
                  </a:lnTo>
                  <a:close/>
                  <a:moveTo>
                    <a:pt x="12" y="3535"/>
                  </a:moveTo>
                  <a:lnTo>
                    <a:pt x="3" y="3535"/>
                  </a:lnTo>
                  <a:lnTo>
                    <a:pt x="3" y="3525"/>
                  </a:lnTo>
                  <a:lnTo>
                    <a:pt x="12" y="3525"/>
                  </a:lnTo>
                  <a:lnTo>
                    <a:pt x="12" y="3535"/>
                  </a:lnTo>
                  <a:close/>
                  <a:moveTo>
                    <a:pt x="12" y="3551"/>
                  </a:moveTo>
                  <a:lnTo>
                    <a:pt x="3" y="3551"/>
                  </a:lnTo>
                  <a:lnTo>
                    <a:pt x="3" y="3541"/>
                  </a:lnTo>
                  <a:lnTo>
                    <a:pt x="12" y="3541"/>
                  </a:lnTo>
                  <a:lnTo>
                    <a:pt x="12" y="3551"/>
                  </a:lnTo>
                  <a:close/>
                  <a:moveTo>
                    <a:pt x="12" y="3627"/>
                  </a:moveTo>
                  <a:lnTo>
                    <a:pt x="3" y="3627"/>
                  </a:lnTo>
                  <a:lnTo>
                    <a:pt x="3" y="3579"/>
                  </a:lnTo>
                  <a:lnTo>
                    <a:pt x="12" y="3579"/>
                  </a:lnTo>
                  <a:lnTo>
                    <a:pt x="12" y="3627"/>
                  </a:lnTo>
                  <a:close/>
                  <a:moveTo>
                    <a:pt x="12" y="3665"/>
                  </a:moveTo>
                  <a:lnTo>
                    <a:pt x="3" y="3665"/>
                  </a:lnTo>
                  <a:lnTo>
                    <a:pt x="3" y="3655"/>
                  </a:lnTo>
                  <a:lnTo>
                    <a:pt x="12" y="3655"/>
                  </a:lnTo>
                  <a:lnTo>
                    <a:pt x="12" y="3665"/>
                  </a:lnTo>
                  <a:close/>
                  <a:moveTo>
                    <a:pt x="12" y="3684"/>
                  </a:moveTo>
                  <a:lnTo>
                    <a:pt x="3" y="3684"/>
                  </a:lnTo>
                  <a:lnTo>
                    <a:pt x="3" y="3674"/>
                  </a:lnTo>
                  <a:lnTo>
                    <a:pt x="12" y="3674"/>
                  </a:lnTo>
                  <a:lnTo>
                    <a:pt x="12" y="3684"/>
                  </a:lnTo>
                  <a:close/>
                  <a:moveTo>
                    <a:pt x="12" y="3760"/>
                  </a:moveTo>
                  <a:lnTo>
                    <a:pt x="3" y="3760"/>
                  </a:lnTo>
                  <a:lnTo>
                    <a:pt x="3" y="3713"/>
                  </a:lnTo>
                  <a:lnTo>
                    <a:pt x="12" y="3713"/>
                  </a:lnTo>
                  <a:lnTo>
                    <a:pt x="12" y="3760"/>
                  </a:lnTo>
                  <a:close/>
                  <a:moveTo>
                    <a:pt x="12" y="3798"/>
                  </a:moveTo>
                  <a:lnTo>
                    <a:pt x="3" y="3798"/>
                  </a:lnTo>
                  <a:lnTo>
                    <a:pt x="3" y="3789"/>
                  </a:lnTo>
                  <a:lnTo>
                    <a:pt x="12" y="3789"/>
                  </a:lnTo>
                  <a:lnTo>
                    <a:pt x="12" y="3798"/>
                  </a:lnTo>
                  <a:close/>
                  <a:moveTo>
                    <a:pt x="12" y="3817"/>
                  </a:moveTo>
                  <a:lnTo>
                    <a:pt x="3" y="3817"/>
                  </a:lnTo>
                  <a:lnTo>
                    <a:pt x="3" y="3808"/>
                  </a:lnTo>
                  <a:lnTo>
                    <a:pt x="12" y="3808"/>
                  </a:lnTo>
                  <a:lnTo>
                    <a:pt x="12" y="3817"/>
                  </a:lnTo>
                  <a:close/>
                  <a:moveTo>
                    <a:pt x="3" y="3884"/>
                  </a:moveTo>
                  <a:lnTo>
                    <a:pt x="3" y="3846"/>
                  </a:lnTo>
                  <a:lnTo>
                    <a:pt x="12" y="3846"/>
                  </a:lnTo>
                  <a:lnTo>
                    <a:pt x="12" y="3884"/>
                  </a:lnTo>
                  <a:lnTo>
                    <a:pt x="3" y="3884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9505553-FD4E-48F2-97DF-41E46DE1C8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6340" r="10956" b="63629"/>
          <a:stretch/>
        </p:blipFill>
        <p:spPr>
          <a:xfrm>
            <a:off x="653274" y="1647282"/>
            <a:ext cx="6733296" cy="40197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41755" y="1613803"/>
            <a:ext cx="1374345" cy="5869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3/ Số ?</a:t>
            </a:r>
            <a:endParaRPr lang="vi-VN" sz="30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39832" y="4332638"/>
            <a:ext cx="321972" cy="4710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57877" y="4319938"/>
            <a:ext cx="321972" cy="4710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033" y="594"/>
            <a:chExt cx="10438" cy="7632"/>
          </a:xfrm>
        </p:grpSpPr>
        <p:sp>
          <p:nvSpPr>
            <p:cNvPr id="6" name="Freeform 28"/>
            <p:cNvSpPr>
              <a:spLocks/>
            </p:cNvSpPr>
            <p:nvPr/>
          </p:nvSpPr>
          <p:spPr bwMode="auto">
            <a:xfrm>
              <a:off x="11205" y="1159"/>
              <a:ext cx="226" cy="163"/>
            </a:xfrm>
            <a:custGeom>
              <a:avLst/>
              <a:gdLst/>
              <a:ahLst/>
              <a:cxnLst>
                <a:cxn ang="0">
                  <a:pos x="32" y="105"/>
                </a:cxn>
                <a:cxn ang="0">
                  <a:pos x="32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73" y="0"/>
                </a:cxn>
                <a:cxn ang="0">
                  <a:pos x="73" y="13"/>
                </a:cxn>
                <a:cxn ang="0">
                  <a:pos x="45" y="13"/>
                </a:cxn>
                <a:cxn ang="0">
                  <a:pos x="45" y="105"/>
                </a:cxn>
                <a:cxn ang="0">
                  <a:pos x="32" y="105"/>
                </a:cxn>
              </a:cxnLst>
              <a:rect l="0" t="0" r="r" b="b"/>
              <a:pathLst>
                <a:path w="73" h="105">
                  <a:moveTo>
                    <a:pt x="32" y="105"/>
                  </a:moveTo>
                  <a:lnTo>
                    <a:pt x="32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13"/>
                  </a:lnTo>
                  <a:lnTo>
                    <a:pt x="45" y="13"/>
                  </a:lnTo>
                  <a:lnTo>
                    <a:pt x="45" y="105"/>
                  </a:lnTo>
                  <a:lnTo>
                    <a:pt x="32" y="105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9"/>
            <p:cNvSpPr>
              <a:spLocks noEditPoints="1"/>
            </p:cNvSpPr>
            <p:nvPr/>
          </p:nvSpPr>
          <p:spPr bwMode="auto">
            <a:xfrm>
              <a:off x="1033" y="594"/>
              <a:ext cx="1626" cy="810"/>
            </a:xfrm>
            <a:custGeom>
              <a:avLst/>
              <a:gdLst/>
              <a:ahLst/>
              <a:cxnLst>
                <a:cxn ang="0">
                  <a:pos x="64" y="209"/>
                </a:cxn>
                <a:cxn ang="0">
                  <a:pos x="76" y="162"/>
                </a:cxn>
                <a:cxn ang="0">
                  <a:pos x="6" y="174"/>
                </a:cxn>
                <a:cxn ang="0">
                  <a:pos x="51" y="317"/>
                </a:cxn>
                <a:cxn ang="0">
                  <a:pos x="29" y="324"/>
                </a:cxn>
                <a:cxn ang="0">
                  <a:pos x="0" y="327"/>
                </a:cxn>
                <a:cxn ang="0">
                  <a:pos x="67" y="371"/>
                </a:cxn>
                <a:cxn ang="0">
                  <a:pos x="13" y="387"/>
                </a:cxn>
                <a:cxn ang="0">
                  <a:pos x="60" y="393"/>
                </a:cxn>
                <a:cxn ang="0">
                  <a:pos x="13" y="473"/>
                </a:cxn>
                <a:cxn ang="0">
                  <a:pos x="35" y="514"/>
                </a:cxn>
                <a:cxn ang="0">
                  <a:pos x="92" y="428"/>
                </a:cxn>
                <a:cxn ang="0">
                  <a:pos x="111" y="412"/>
                </a:cxn>
                <a:cxn ang="0">
                  <a:pos x="89" y="358"/>
                </a:cxn>
                <a:cxn ang="0">
                  <a:pos x="115" y="254"/>
                </a:cxn>
                <a:cxn ang="0">
                  <a:pos x="99" y="292"/>
                </a:cxn>
                <a:cxn ang="0">
                  <a:pos x="73" y="317"/>
                </a:cxn>
                <a:cxn ang="0">
                  <a:pos x="76" y="254"/>
                </a:cxn>
                <a:cxn ang="0">
                  <a:pos x="51" y="165"/>
                </a:cxn>
                <a:cxn ang="0">
                  <a:pos x="159" y="178"/>
                </a:cxn>
                <a:cxn ang="0">
                  <a:pos x="194" y="178"/>
                </a:cxn>
                <a:cxn ang="0">
                  <a:pos x="60" y="19"/>
                </a:cxn>
                <a:cxn ang="0">
                  <a:pos x="86" y="73"/>
                </a:cxn>
                <a:cxn ang="0">
                  <a:pos x="0" y="82"/>
                </a:cxn>
                <a:cxn ang="0">
                  <a:pos x="0" y="9"/>
                </a:cxn>
                <a:cxn ang="0">
                  <a:pos x="115" y="130"/>
                </a:cxn>
                <a:cxn ang="0">
                  <a:pos x="102" y="216"/>
                </a:cxn>
                <a:cxn ang="0">
                  <a:pos x="111" y="162"/>
                </a:cxn>
                <a:cxn ang="0">
                  <a:pos x="204" y="124"/>
                </a:cxn>
                <a:cxn ang="0">
                  <a:pos x="197" y="89"/>
                </a:cxn>
                <a:cxn ang="0">
                  <a:pos x="60" y="105"/>
                </a:cxn>
                <a:cxn ang="0">
                  <a:pos x="13" y="133"/>
                </a:cxn>
                <a:cxn ang="0">
                  <a:pos x="95" y="127"/>
                </a:cxn>
                <a:cxn ang="0">
                  <a:pos x="121" y="13"/>
                </a:cxn>
                <a:cxn ang="0">
                  <a:pos x="130" y="47"/>
                </a:cxn>
                <a:cxn ang="0">
                  <a:pos x="111" y="92"/>
                </a:cxn>
                <a:cxn ang="0">
                  <a:pos x="92" y="111"/>
                </a:cxn>
                <a:cxn ang="0">
                  <a:pos x="194" y="47"/>
                </a:cxn>
                <a:cxn ang="0">
                  <a:pos x="188" y="86"/>
                </a:cxn>
                <a:cxn ang="0">
                  <a:pos x="150" y="41"/>
                </a:cxn>
                <a:cxn ang="0">
                  <a:pos x="229" y="3"/>
                </a:cxn>
                <a:cxn ang="0">
                  <a:pos x="350" y="28"/>
                </a:cxn>
                <a:cxn ang="0">
                  <a:pos x="302" y="19"/>
                </a:cxn>
                <a:cxn ang="0">
                  <a:pos x="366" y="28"/>
                </a:cxn>
                <a:cxn ang="0">
                  <a:pos x="388" y="38"/>
                </a:cxn>
                <a:cxn ang="0">
                  <a:pos x="408" y="16"/>
                </a:cxn>
                <a:cxn ang="0">
                  <a:pos x="417" y="60"/>
                </a:cxn>
                <a:cxn ang="0">
                  <a:pos x="522" y="3"/>
                </a:cxn>
                <a:cxn ang="0">
                  <a:pos x="439" y="70"/>
                </a:cxn>
                <a:cxn ang="0">
                  <a:pos x="430" y="114"/>
                </a:cxn>
                <a:cxn ang="0">
                  <a:pos x="401" y="82"/>
                </a:cxn>
                <a:cxn ang="0">
                  <a:pos x="325" y="120"/>
                </a:cxn>
                <a:cxn ang="0">
                  <a:pos x="245" y="92"/>
                </a:cxn>
                <a:cxn ang="0">
                  <a:pos x="331" y="101"/>
                </a:cxn>
                <a:cxn ang="0">
                  <a:pos x="245" y="51"/>
                </a:cxn>
                <a:cxn ang="0">
                  <a:pos x="191" y="25"/>
                </a:cxn>
              </a:cxnLst>
              <a:rect l="0" t="0" r="r" b="b"/>
              <a:pathLst>
                <a:path w="525" h="523">
                  <a:moveTo>
                    <a:pt x="64" y="184"/>
                  </a:moveTo>
                  <a:lnTo>
                    <a:pt x="54" y="184"/>
                  </a:lnTo>
                  <a:lnTo>
                    <a:pt x="51" y="187"/>
                  </a:lnTo>
                  <a:lnTo>
                    <a:pt x="48" y="193"/>
                  </a:lnTo>
                  <a:lnTo>
                    <a:pt x="48" y="200"/>
                  </a:lnTo>
                  <a:lnTo>
                    <a:pt x="51" y="206"/>
                  </a:lnTo>
                  <a:lnTo>
                    <a:pt x="57" y="209"/>
                  </a:lnTo>
                  <a:lnTo>
                    <a:pt x="64" y="209"/>
                  </a:lnTo>
                  <a:lnTo>
                    <a:pt x="73" y="203"/>
                  </a:lnTo>
                  <a:lnTo>
                    <a:pt x="80" y="200"/>
                  </a:lnTo>
                  <a:lnTo>
                    <a:pt x="83" y="193"/>
                  </a:lnTo>
                  <a:lnTo>
                    <a:pt x="86" y="187"/>
                  </a:lnTo>
                  <a:lnTo>
                    <a:pt x="86" y="178"/>
                  </a:lnTo>
                  <a:lnTo>
                    <a:pt x="86" y="171"/>
                  </a:lnTo>
                  <a:lnTo>
                    <a:pt x="83" y="165"/>
                  </a:lnTo>
                  <a:lnTo>
                    <a:pt x="76" y="162"/>
                  </a:lnTo>
                  <a:lnTo>
                    <a:pt x="70" y="155"/>
                  </a:lnTo>
                  <a:lnTo>
                    <a:pt x="60" y="152"/>
                  </a:lnTo>
                  <a:lnTo>
                    <a:pt x="51" y="149"/>
                  </a:lnTo>
                  <a:lnTo>
                    <a:pt x="41" y="149"/>
                  </a:lnTo>
                  <a:lnTo>
                    <a:pt x="32" y="152"/>
                  </a:lnTo>
                  <a:lnTo>
                    <a:pt x="22" y="159"/>
                  </a:lnTo>
                  <a:lnTo>
                    <a:pt x="16" y="165"/>
                  </a:lnTo>
                  <a:lnTo>
                    <a:pt x="6" y="174"/>
                  </a:lnTo>
                  <a:lnTo>
                    <a:pt x="3" y="184"/>
                  </a:lnTo>
                  <a:lnTo>
                    <a:pt x="0" y="200"/>
                  </a:lnTo>
                  <a:lnTo>
                    <a:pt x="0" y="216"/>
                  </a:lnTo>
                  <a:lnTo>
                    <a:pt x="3" y="228"/>
                  </a:lnTo>
                  <a:lnTo>
                    <a:pt x="6" y="241"/>
                  </a:lnTo>
                  <a:lnTo>
                    <a:pt x="19" y="260"/>
                  </a:lnTo>
                  <a:lnTo>
                    <a:pt x="32" y="282"/>
                  </a:lnTo>
                  <a:lnTo>
                    <a:pt x="51" y="317"/>
                  </a:lnTo>
                  <a:lnTo>
                    <a:pt x="67" y="352"/>
                  </a:lnTo>
                  <a:lnTo>
                    <a:pt x="51" y="355"/>
                  </a:lnTo>
                  <a:lnTo>
                    <a:pt x="35" y="352"/>
                  </a:lnTo>
                  <a:lnTo>
                    <a:pt x="29" y="349"/>
                  </a:lnTo>
                  <a:lnTo>
                    <a:pt x="22" y="343"/>
                  </a:lnTo>
                  <a:lnTo>
                    <a:pt x="19" y="336"/>
                  </a:lnTo>
                  <a:lnTo>
                    <a:pt x="19" y="327"/>
                  </a:lnTo>
                  <a:lnTo>
                    <a:pt x="29" y="324"/>
                  </a:lnTo>
                  <a:lnTo>
                    <a:pt x="32" y="317"/>
                  </a:lnTo>
                  <a:lnTo>
                    <a:pt x="32" y="308"/>
                  </a:lnTo>
                  <a:lnTo>
                    <a:pt x="25" y="301"/>
                  </a:lnTo>
                  <a:lnTo>
                    <a:pt x="19" y="298"/>
                  </a:lnTo>
                  <a:lnTo>
                    <a:pt x="13" y="298"/>
                  </a:lnTo>
                  <a:lnTo>
                    <a:pt x="6" y="305"/>
                  </a:lnTo>
                  <a:lnTo>
                    <a:pt x="0" y="314"/>
                  </a:lnTo>
                  <a:lnTo>
                    <a:pt x="0" y="327"/>
                  </a:lnTo>
                  <a:lnTo>
                    <a:pt x="0" y="343"/>
                  </a:lnTo>
                  <a:lnTo>
                    <a:pt x="6" y="352"/>
                  </a:lnTo>
                  <a:lnTo>
                    <a:pt x="16" y="358"/>
                  </a:lnTo>
                  <a:lnTo>
                    <a:pt x="29" y="365"/>
                  </a:lnTo>
                  <a:lnTo>
                    <a:pt x="41" y="368"/>
                  </a:lnTo>
                  <a:lnTo>
                    <a:pt x="54" y="368"/>
                  </a:lnTo>
                  <a:lnTo>
                    <a:pt x="67" y="365"/>
                  </a:lnTo>
                  <a:lnTo>
                    <a:pt x="67" y="371"/>
                  </a:lnTo>
                  <a:lnTo>
                    <a:pt x="70" y="374"/>
                  </a:lnTo>
                  <a:lnTo>
                    <a:pt x="57" y="381"/>
                  </a:lnTo>
                  <a:lnTo>
                    <a:pt x="48" y="384"/>
                  </a:lnTo>
                  <a:lnTo>
                    <a:pt x="38" y="387"/>
                  </a:lnTo>
                  <a:lnTo>
                    <a:pt x="25" y="384"/>
                  </a:lnTo>
                  <a:lnTo>
                    <a:pt x="22" y="384"/>
                  </a:lnTo>
                  <a:lnTo>
                    <a:pt x="16" y="384"/>
                  </a:lnTo>
                  <a:lnTo>
                    <a:pt x="13" y="387"/>
                  </a:lnTo>
                  <a:lnTo>
                    <a:pt x="9" y="390"/>
                  </a:lnTo>
                  <a:lnTo>
                    <a:pt x="9" y="397"/>
                  </a:lnTo>
                  <a:lnTo>
                    <a:pt x="13" y="400"/>
                  </a:lnTo>
                  <a:lnTo>
                    <a:pt x="16" y="403"/>
                  </a:lnTo>
                  <a:lnTo>
                    <a:pt x="19" y="406"/>
                  </a:lnTo>
                  <a:lnTo>
                    <a:pt x="35" y="409"/>
                  </a:lnTo>
                  <a:lnTo>
                    <a:pt x="48" y="403"/>
                  </a:lnTo>
                  <a:lnTo>
                    <a:pt x="60" y="393"/>
                  </a:lnTo>
                  <a:lnTo>
                    <a:pt x="70" y="384"/>
                  </a:lnTo>
                  <a:lnTo>
                    <a:pt x="67" y="393"/>
                  </a:lnTo>
                  <a:lnTo>
                    <a:pt x="64" y="406"/>
                  </a:lnTo>
                  <a:lnTo>
                    <a:pt x="60" y="416"/>
                  </a:lnTo>
                  <a:lnTo>
                    <a:pt x="54" y="425"/>
                  </a:lnTo>
                  <a:lnTo>
                    <a:pt x="41" y="441"/>
                  </a:lnTo>
                  <a:lnTo>
                    <a:pt x="25" y="457"/>
                  </a:lnTo>
                  <a:lnTo>
                    <a:pt x="13" y="473"/>
                  </a:lnTo>
                  <a:lnTo>
                    <a:pt x="3" y="492"/>
                  </a:lnTo>
                  <a:lnTo>
                    <a:pt x="0" y="501"/>
                  </a:lnTo>
                  <a:lnTo>
                    <a:pt x="0" y="511"/>
                  </a:lnTo>
                  <a:lnTo>
                    <a:pt x="3" y="517"/>
                  </a:lnTo>
                  <a:lnTo>
                    <a:pt x="9" y="520"/>
                  </a:lnTo>
                  <a:lnTo>
                    <a:pt x="16" y="523"/>
                  </a:lnTo>
                  <a:lnTo>
                    <a:pt x="25" y="520"/>
                  </a:lnTo>
                  <a:lnTo>
                    <a:pt x="35" y="514"/>
                  </a:lnTo>
                  <a:lnTo>
                    <a:pt x="45" y="504"/>
                  </a:lnTo>
                  <a:lnTo>
                    <a:pt x="54" y="485"/>
                  </a:lnTo>
                  <a:lnTo>
                    <a:pt x="64" y="460"/>
                  </a:lnTo>
                  <a:lnTo>
                    <a:pt x="70" y="435"/>
                  </a:lnTo>
                  <a:lnTo>
                    <a:pt x="76" y="409"/>
                  </a:lnTo>
                  <a:lnTo>
                    <a:pt x="80" y="416"/>
                  </a:lnTo>
                  <a:lnTo>
                    <a:pt x="86" y="425"/>
                  </a:lnTo>
                  <a:lnTo>
                    <a:pt x="92" y="428"/>
                  </a:lnTo>
                  <a:lnTo>
                    <a:pt x="102" y="431"/>
                  </a:lnTo>
                  <a:lnTo>
                    <a:pt x="108" y="431"/>
                  </a:lnTo>
                  <a:lnTo>
                    <a:pt x="111" y="431"/>
                  </a:lnTo>
                  <a:lnTo>
                    <a:pt x="115" y="428"/>
                  </a:lnTo>
                  <a:lnTo>
                    <a:pt x="115" y="425"/>
                  </a:lnTo>
                  <a:lnTo>
                    <a:pt x="115" y="419"/>
                  </a:lnTo>
                  <a:lnTo>
                    <a:pt x="115" y="416"/>
                  </a:lnTo>
                  <a:lnTo>
                    <a:pt x="111" y="412"/>
                  </a:lnTo>
                  <a:lnTo>
                    <a:pt x="108" y="412"/>
                  </a:lnTo>
                  <a:lnTo>
                    <a:pt x="99" y="409"/>
                  </a:lnTo>
                  <a:lnTo>
                    <a:pt x="89" y="403"/>
                  </a:lnTo>
                  <a:lnTo>
                    <a:pt x="83" y="397"/>
                  </a:lnTo>
                  <a:lnTo>
                    <a:pt x="76" y="390"/>
                  </a:lnTo>
                  <a:lnTo>
                    <a:pt x="76" y="374"/>
                  </a:lnTo>
                  <a:lnTo>
                    <a:pt x="76" y="362"/>
                  </a:lnTo>
                  <a:lnTo>
                    <a:pt x="89" y="358"/>
                  </a:lnTo>
                  <a:lnTo>
                    <a:pt x="99" y="355"/>
                  </a:lnTo>
                  <a:lnTo>
                    <a:pt x="105" y="349"/>
                  </a:lnTo>
                  <a:lnTo>
                    <a:pt x="111" y="339"/>
                  </a:lnTo>
                  <a:lnTo>
                    <a:pt x="124" y="324"/>
                  </a:lnTo>
                  <a:lnTo>
                    <a:pt x="127" y="305"/>
                  </a:lnTo>
                  <a:lnTo>
                    <a:pt x="127" y="282"/>
                  </a:lnTo>
                  <a:lnTo>
                    <a:pt x="118" y="263"/>
                  </a:lnTo>
                  <a:lnTo>
                    <a:pt x="115" y="254"/>
                  </a:lnTo>
                  <a:lnTo>
                    <a:pt x="105" y="244"/>
                  </a:lnTo>
                  <a:lnTo>
                    <a:pt x="95" y="238"/>
                  </a:lnTo>
                  <a:lnTo>
                    <a:pt x="86" y="228"/>
                  </a:lnTo>
                  <a:lnTo>
                    <a:pt x="92" y="241"/>
                  </a:lnTo>
                  <a:lnTo>
                    <a:pt x="95" y="257"/>
                  </a:lnTo>
                  <a:lnTo>
                    <a:pt x="95" y="270"/>
                  </a:lnTo>
                  <a:lnTo>
                    <a:pt x="92" y="282"/>
                  </a:lnTo>
                  <a:lnTo>
                    <a:pt x="99" y="292"/>
                  </a:lnTo>
                  <a:lnTo>
                    <a:pt x="105" y="298"/>
                  </a:lnTo>
                  <a:lnTo>
                    <a:pt x="108" y="311"/>
                  </a:lnTo>
                  <a:lnTo>
                    <a:pt x="105" y="320"/>
                  </a:lnTo>
                  <a:lnTo>
                    <a:pt x="102" y="330"/>
                  </a:lnTo>
                  <a:lnTo>
                    <a:pt x="95" y="339"/>
                  </a:lnTo>
                  <a:lnTo>
                    <a:pt x="89" y="346"/>
                  </a:lnTo>
                  <a:lnTo>
                    <a:pt x="76" y="349"/>
                  </a:lnTo>
                  <a:lnTo>
                    <a:pt x="73" y="317"/>
                  </a:lnTo>
                  <a:lnTo>
                    <a:pt x="64" y="285"/>
                  </a:lnTo>
                  <a:lnTo>
                    <a:pt x="54" y="260"/>
                  </a:lnTo>
                  <a:lnTo>
                    <a:pt x="41" y="235"/>
                  </a:lnTo>
                  <a:lnTo>
                    <a:pt x="51" y="244"/>
                  </a:lnTo>
                  <a:lnTo>
                    <a:pt x="64" y="254"/>
                  </a:lnTo>
                  <a:lnTo>
                    <a:pt x="73" y="263"/>
                  </a:lnTo>
                  <a:lnTo>
                    <a:pt x="83" y="276"/>
                  </a:lnTo>
                  <a:lnTo>
                    <a:pt x="76" y="254"/>
                  </a:lnTo>
                  <a:lnTo>
                    <a:pt x="67" y="235"/>
                  </a:lnTo>
                  <a:lnTo>
                    <a:pt x="51" y="219"/>
                  </a:lnTo>
                  <a:lnTo>
                    <a:pt x="25" y="200"/>
                  </a:lnTo>
                  <a:lnTo>
                    <a:pt x="25" y="187"/>
                  </a:lnTo>
                  <a:lnTo>
                    <a:pt x="29" y="178"/>
                  </a:lnTo>
                  <a:lnTo>
                    <a:pt x="35" y="171"/>
                  </a:lnTo>
                  <a:lnTo>
                    <a:pt x="41" y="168"/>
                  </a:lnTo>
                  <a:lnTo>
                    <a:pt x="51" y="165"/>
                  </a:lnTo>
                  <a:lnTo>
                    <a:pt x="60" y="171"/>
                  </a:lnTo>
                  <a:lnTo>
                    <a:pt x="64" y="178"/>
                  </a:lnTo>
                  <a:lnTo>
                    <a:pt x="64" y="184"/>
                  </a:lnTo>
                  <a:close/>
                  <a:moveTo>
                    <a:pt x="127" y="124"/>
                  </a:moveTo>
                  <a:lnTo>
                    <a:pt x="127" y="127"/>
                  </a:lnTo>
                  <a:lnTo>
                    <a:pt x="137" y="149"/>
                  </a:lnTo>
                  <a:lnTo>
                    <a:pt x="150" y="165"/>
                  </a:lnTo>
                  <a:lnTo>
                    <a:pt x="159" y="178"/>
                  </a:lnTo>
                  <a:lnTo>
                    <a:pt x="169" y="187"/>
                  </a:lnTo>
                  <a:lnTo>
                    <a:pt x="178" y="193"/>
                  </a:lnTo>
                  <a:lnTo>
                    <a:pt x="185" y="197"/>
                  </a:lnTo>
                  <a:lnTo>
                    <a:pt x="191" y="197"/>
                  </a:lnTo>
                  <a:lnTo>
                    <a:pt x="197" y="193"/>
                  </a:lnTo>
                  <a:lnTo>
                    <a:pt x="197" y="190"/>
                  </a:lnTo>
                  <a:lnTo>
                    <a:pt x="197" y="184"/>
                  </a:lnTo>
                  <a:lnTo>
                    <a:pt x="194" y="178"/>
                  </a:lnTo>
                  <a:lnTo>
                    <a:pt x="191" y="168"/>
                  </a:lnTo>
                  <a:lnTo>
                    <a:pt x="181" y="159"/>
                  </a:lnTo>
                  <a:lnTo>
                    <a:pt x="169" y="146"/>
                  </a:lnTo>
                  <a:lnTo>
                    <a:pt x="150" y="136"/>
                  </a:lnTo>
                  <a:lnTo>
                    <a:pt x="127" y="127"/>
                  </a:lnTo>
                  <a:lnTo>
                    <a:pt x="127" y="124"/>
                  </a:lnTo>
                  <a:close/>
                  <a:moveTo>
                    <a:pt x="54" y="35"/>
                  </a:moveTo>
                  <a:lnTo>
                    <a:pt x="60" y="19"/>
                  </a:lnTo>
                  <a:lnTo>
                    <a:pt x="70" y="6"/>
                  </a:lnTo>
                  <a:lnTo>
                    <a:pt x="83" y="0"/>
                  </a:lnTo>
                  <a:lnTo>
                    <a:pt x="102" y="0"/>
                  </a:lnTo>
                  <a:lnTo>
                    <a:pt x="92" y="19"/>
                  </a:lnTo>
                  <a:lnTo>
                    <a:pt x="89" y="38"/>
                  </a:lnTo>
                  <a:lnTo>
                    <a:pt x="89" y="54"/>
                  </a:lnTo>
                  <a:lnTo>
                    <a:pt x="95" y="70"/>
                  </a:lnTo>
                  <a:lnTo>
                    <a:pt x="86" y="73"/>
                  </a:lnTo>
                  <a:lnTo>
                    <a:pt x="80" y="79"/>
                  </a:lnTo>
                  <a:lnTo>
                    <a:pt x="73" y="86"/>
                  </a:lnTo>
                  <a:lnTo>
                    <a:pt x="73" y="95"/>
                  </a:lnTo>
                  <a:lnTo>
                    <a:pt x="54" y="89"/>
                  </a:lnTo>
                  <a:lnTo>
                    <a:pt x="38" y="89"/>
                  </a:lnTo>
                  <a:lnTo>
                    <a:pt x="19" y="92"/>
                  </a:lnTo>
                  <a:lnTo>
                    <a:pt x="0" y="98"/>
                  </a:lnTo>
                  <a:lnTo>
                    <a:pt x="0" y="82"/>
                  </a:lnTo>
                  <a:lnTo>
                    <a:pt x="6" y="70"/>
                  </a:lnTo>
                  <a:lnTo>
                    <a:pt x="19" y="60"/>
                  </a:lnTo>
                  <a:lnTo>
                    <a:pt x="35" y="54"/>
                  </a:lnTo>
                  <a:lnTo>
                    <a:pt x="19" y="44"/>
                  </a:lnTo>
                  <a:lnTo>
                    <a:pt x="6" y="32"/>
                  </a:lnTo>
                  <a:lnTo>
                    <a:pt x="3" y="25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32" y="6"/>
                  </a:lnTo>
                  <a:lnTo>
                    <a:pt x="45" y="19"/>
                  </a:lnTo>
                  <a:lnTo>
                    <a:pt x="54" y="35"/>
                  </a:lnTo>
                  <a:close/>
                  <a:moveTo>
                    <a:pt x="115" y="130"/>
                  </a:moveTo>
                  <a:lnTo>
                    <a:pt x="124" y="149"/>
                  </a:lnTo>
                  <a:lnTo>
                    <a:pt x="130" y="168"/>
                  </a:lnTo>
                  <a:lnTo>
                    <a:pt x="130" y="181"/>
                  </a:lnTo>
                  <a:lnTo>
                    <a:pt x="127" y="190"/>
                  </a:lnTo>
                  <a:lnTo>
                    <a:pt x="124" y="203"/>
                  </a:lnTo>
                  <a:lnTo>
                    <a:pt x="115" y="209"/>
                  </a:lnTo>
                  <a:lnTo>
                    <a:pt x="108" y="216"/>
                  </a:lnTo>
                  <a:lnTo>
                    <a:pt x="102" y="216"/>
                  </a:lnTo>
                  <a:lnTo>
                    <a:pt x="99" y="212"/>
                  </a:lnTo>
                  <a:lnTo>
                    <a:pt x="92" y="209"/>
                  </a:lnTo>
                  <a:lnTo>
                    <a:pt x="92" y="206"/>
                  </a:lnTo>
                  <a:lnTo>
                    <a:pt x="89" y="200"/>
                  </a:lnTo>
                  <a:lnTo>
                    <a:pt x="92" y="193"/>
                  </a:lnTo>
                  <a:lnTo>
                    <a:pt x="95" y="190"/>
                  </a:lnTo>
                  <a:lnTo>
                    <a:pt x="105" y="178"/>
                  </a:lnTo>
                  <a:lnTo>
                    <a:pt x="111" y="162"/>
                  </a:lnTo>
                  <a:lnTo>
                    <a:pt x="115" y="149"/>
                  </a:lnTo>
                  <a:lnTo>
                    <a:pt x="115" y="130"/>
                  </a:lnTo>
                  <a:close/>
                  <a:moveTo>
                    <a:pt x="134" y="114"/>
                  </a:moveTo>
                  <a:lnTo>
                    <a:pt x="150" y="124"/>
                  </a:lnTo>
                  <a:lnTo>
                    <a:pt x="172" y="130"/>
                  </a:lnTo>
                  <a:lnTo>
                    <a:pt x="181" y="130"/>
                  </a:lnTo>
                  <a:lnTo>
                    <a:pt x="194" y="127"/>
                  </a:lnTo>
                  <a:lnTo>
                    <a:pt x="204" y="124"/>
                  </a:lnTo>
                  <a:lnTo>
                    <a:pt x="213" y="114"/>
                  </a:lnTo>
                  <a:lnTo>
                    <a:pt x="216" y="108"/>
                  </a:lnTo>
                  <a:lnTo>
                    <a:pt x="216" y="101"/>
                  </a:lnTo>
                  <a:lnTo>
                    <a:pt x="216" y="95"/>
                  </a:lnTo>
                  <a:lnTo>
                    <a:pt x="213" y="92"/>
                  </a:lnTo>
                  <a:lnTo>
                    <a:pt x="207" y="89"/>
                  </a:lnTo>
                  <a:lnTo>
                    <a:pt x="201" y="89"/>
                  </a:lnTo>
                  <a:lnTo>
                    <a:pt x="197" y="89"/>
                  </a:lnTo>
                  <a:lnTo>
                    <a:pt x="191" y="95"/>
                  </a:lnTo>
                  <a:lnTo>
                    <a:pt x="178" y="105"/>
                  </a:lnTo>
                  <a:lnTo>
                    <a:pt x="166" y="111"/>
                  </a:lnTo>
                  <a:lnTo>
                    <a:pt x="150" y="111"/>
                  </a:lnTo>
                  <a:lnTo>
                    <a:pt x="134" y="114"/>
                  </a:lnTo>
                  <a:close/>
                  <a:moveTo>
                    <a:pt x="95" y="127"/>
                  </a:moveTo>
                  <a:lnTo>
                    <a:pt x="80" y="114"/>
                  </a:lnTo>
                  <a:lnTo>
                    <a:pt x="60" y="105"/>
                  </a:lnTo>
                  <a:lnTo>
                    <a:pt x="51" y="101"/>
                  </a:lnTo>
                  <a:lnTo>
                    <a:pt x="38" y="101"/>
                  </a:lnTo>
                  <a:lnTo>
                    <a:pt x="25" y="105"/>
                  </a:lnTo>
                  <a:lnTo>
                    <a:pt x="16" y="111"/>
                  </a:lnTo>
                  <a:lnTo>
                    <a:pt x="13" y="117"/>
                  </a:lnTo>
                  <a:lnTo>
                    <a:pt x="9" y="124"/>
                  </a:lnTo>
                  <a:lnTo>
                    <a:pt x="9" y="130"/>
                  </a:lnTo>
                  <a:lnTo>
                    <a:pt x="13" y="133"/>
                  </a:lnTo>
                  <a:lnTo>
                    <a:pt x="19" y="136"/>
                  </a:lnTo>
                  <a:lnTo>
                    <a:pt x="22" y="139"/>
                  </a:lnTo>
                  <a:lnTo>
                    <a:pt x="29" y="139"/>
                  </a:lnTo>
                  <a:lnTo>
                    <a:pt x="35" y="136"/>
                  </a:lnTo>
                  <a:lnTo>
                    <a:pt x="48" y="127"/>
                  </a:lnTo>
                  <a:lnTo>
                    <a:pt x="64" y="124"/>
                  </a:lnTo>
                  <a:lnTo>
                    <a:pt x="80" y="127"/>
                  </a:lnTo>
                  <a:lnTo>
                    <a:pt x="95" y="127"/>
                  </a:lnTo>
                  <a:close/>
                  <a:moveTo>
                    <a:pt x="130" y="95"/>
                  </a:moveTo>
                  <a:lnTo>
                    <a:pt x="115" y="79"/>
                  </a:lnTo>
                  <a:lnTo>
                    <a:pt x="105" y="60"/>
                  </a:lnTo>
                  <a:lnTo>
                    <a:pt x="105" y="47"/>
                  </a:lnTo>
                  <a:lnTo>
                    <a:pt x="105" y="38"/>
                  </a:lnTo>
                  <a:lnTo>
                    <a:pt x="108" y="25"/>
                  </a:lnTo>
                  <a:lnTo>
                    <a:pt x="115" y="16"/>
                  </a:lnTo>
                  <a:lnTo>
                    <a:pt x="121" y="13"/>
                  </a:lnTo>
                  <a:lnTo>
                    <a:pt x="124" y="9"/>
                  </a:lnTo>
                  <a:lnTo>
                    <a:pt x="130" y="9"/>
                  </a:lnTo>
                  <a:lnTo>
                    <a:pt x="137" y="13"/>
                  </a:lnTo>
                  <a:lnTo>
                    <a:pt x="140" y="16"/>
                  </a:lnTo>
                  <a:lnTo>
                    <a:pt x="140" y="22"/>
                  </a:lnTo>
                  <a:lnTo>
                    <a:pt x="140" y="28"/>
                  </a:lnTo>
                  <a:lnTo>
                    <a:pt x="137" y="35"/>
                  </a:lnTo>
                  <a:lnTo>
                    <a:pt x="130" y="47"/>
                  </a:lnTo>
                  <a:lnTo>
                    <a:pt x="127" y="63"/>
                  </a:lnTo>
                  <a:lnTo>
                    <a:pt x="127" y="79"/>
                  </a:lnTo>
                  <a:lnTo>
                    <a:pt x="130" y="95"/>
                  </a:lnTo>
                  <a:close/>
                  <a:moveTo>
                    <a:pt x="92" y="92"/>
                  </a:moveTo>
                  <a:lnTo>
                    <a:pt x="95" y="89"/>
                  </a:lnTo>
                  <a:lnTo>
                    <a:pt x="102" y="86"/>
                  </a:lnTo>
                  <a:lnTo>
                    <a:pt x="105" y="89"/>
                  </a:lnTo>
                  <a:lnTo>
                    <a:pt x="111" y="92"/>
                  </a:lnTo>
                  <a:lnTo>
                    <a:pt x="115" y="95"/>
                  </a:lnTo>
                  <a:lnTo>
                    <a:pt x="115" y="101"/>
                  </a:lnTo>
                  <a:lnTo>
                    <a:pt x="115" y="105"/>
                  </a:lnTo>
                  <a:lnTo>
                    <a:pt x="111" y="111"/>
                  </a:lnTo>
                  <a:lnTo>
                    <a:pt x="105" y="114"/>
                  </a:lnTo>
                  <a:lnTo>
                    <a:pt x="102" y="114"/>
                  </a:lnTo>
                  <a:lnTo>
                    <a:pt x="95" y="114"/>
                  </a:lnTo>
                  <a:lnTo>
                    <a:pt x="92" y="111"/>
                  </a:lnTo>
                  <a:lnTo>
                    <a:pt x="89" y="105"/>
                  </a:lnTo>
                  <a:lnTo>
                    <a:pt x="86" y="101"/>
                  </a:lnTo>
                  <a:lnTo>
                    <a:pt x="89" y="95"/>
                  </a:lnTo>
                  <a:lnTo>
                    <a:pt x="92" y="92"/>
                  </a:lnTo>
                  <a:close/>
                  <a:moveTo>
                    <a:pt x="185" y="63"/>
                  </a:moveTo>
                  <a:lnTo>
                    <a:pt x="188" y="54"/>
                  </a:lnTo>
                  <a:lnTo>
                    <a:pt x="191" y="51"/>
                  </a:lnTo>
                  <a:lnTo>
                    <a:pt x="194" y="47"/>
                  </a:lnTo>
                  <a:lnTo>
                    <a:pt x="201" y="47"/>
                  </a:lnTo>
                  <a:lnTo>
                    <a:pt x="207" y="51"/>
                  </a:lnTo>
                  <a:lnTo>
                    <a:pt x="210" y="57"/>
                  </a:lnTo>
                  <a:lnTo>
                    <a:pt x="210" y="63"/>
                  </a:lnTo>
                  <a:lnTo>
                    <a:pt x="204" y="73"/>
                  </a:lnTo>
                  <a:lnTo>
                    <a:pt x="201" y="79"/>
                  </a:lnTo>
                  <a:lnTo>
                    <a:pt x="194" y="82"/>
                  </a:lnTo>
                  <a:lnTo>
                    <a:pt x="188" y="86"/>
                  </a:lnTo>
                  <a:lnTo>
                    <a:pt x="181" y="86"/>
                  </a:lnTo>
                  <a:lnTo>
                    <a:pt x="175" y="82"/>
                  </a:lnTo>
                  <a:lnTo>
                    <a:pt x="169" y="82"/>
                  </a:lnTo>
                  <a:lnTo>
                    <a:pt x="162" y="76"/>
                  </a:lnTo>
                  <a:lnTo>
                    <a:pt x="156" y="70"/>
                  </a:lnTo>
                  <a:lnTo>
                    <a:pt x="153" y="60"/>
                  </a:lnTo>
                  <a:lnTo>
                    <a:pt x="150" y="51"/>
                  </a:lnTo>
                  <a:lnTo>
                    <a:pt x="150" y="41"/>
                  </a:lnTo>
                  <a:lnTo>
                    <a:pt x="153" y="32"/>
                  </a:lnTo>
                  <a:lnTo>
                    <a:pt x="159" y="22"/>
                  </a:lnTo>
                  <a:lnTo>
                    <a:pt x="166" y="16"/>
                  </a:lnTo>
                  <a:lnTo>
                    <a:pt x="175" y="6"/>
                  </a:lnTo>
                  <a:lnTo>
                    <a:pt x="185" y="3"/>
                  </a:lnTo>
                  <a:lnTo>
                    <a:pt x="204" y="0"/>
                  </a:lnTo>
                  <a:lnTo>
                    <a:pt x="216" y="0"/>
                  </a:lnTo>
                  <a:lnTo>
                    <a:pt x="229" y="3"/>
                  </a:lnTo>
                  <a:lnTo>
                    <a:pt x="242" y="6"/>
                  </a:lnTo>
                  <a:lnTo>
                    <a:pt x="264" y="19"/>
                  </a:lnTo>
                  <a:lnTo>
                    <a:pt x="283" y="32"/>
                  </a:lnTo>
                  <a:lnTo>
                    <a:pt x="318" y="51"/>
                  </a:lnTo>
                  <a:lnTo>
                    <a:pt x="357" y="63"/>
                  </a:lnTo>
                  <a:lnTo>
                    <a:pt x="360" y="51"/>
                  </a:lnTo>
                  <a:lnTo>
                    <a:pt x="353" y="35"/>
                  </a:lnTo>
                  <a:lnTo>
                    <a:pt x="350" y="28"/>
                  </a:lnTo>
                  <a:lnTo>
                    <a:pt x="344" y="22"/>
                  </a:lnTo>
                  <a:lnTo>
                    <a:pt x="337" y="19"/>
                  </a:lnTo>
                  <a:lnTo>
                    <a:pt x="328" y="19"/>
                  </a:lnTo>
                  <a:lnTo>
                    <a:pt x="325" y="28"/>
                  </a:lnTo>
                  <a:lnTo>
                    <a:pt x="318" y="32"/>
                  </a:lnTo>
                  <a:lnTo>
                    <a:pt x="309" y="32"/>
                  </a:lnTo>
                  <a:lnTo>
                    <a:pt x="302" y="25"/>
                  </a:lnTo>
                  <a:lnTo>
                    <a:pt x="302" y="19"/>
                  </a:lnTo>
                  <a:lnTo>
                    <a:pt x="302" y="13"/>
                  </a:lnTo>
                  <a:lnTo>
                    <a:pt x="306" y="6"/>
                  </a:lnTo>
                  <a:lnTo>
                    <a:pt x="315" y="0"/>
                  </a:lnTo>
                  <a:lnTo>
                    <a:pt x="331" y="0"/>
                  </a:lnTo>
                  <a:lnTo>
                    <a:pt x="344" y="0"/>
                  </a:lnTo>
                  <a:lnTo>
                    <a:pt x="353" y="6"/>
                  </a:lnTo>
                  <a:lnTo>
                    <a:pt x="363" y="16"/>
                  </a:lnTo>
                  <a:lnTo>
                    <a:pt x="366" y="28"/>
                  </a:lnTo>
                  <a:lnTo>
                    <a:pt x="369" y="41"/>
                  </a:lnTo>
                  <a:lnTo>
                    <a:pt x="369" y="54"/>
                  </a:lnTo>
                  <a:lnTo>
                    <a:pt x="369" y="67"/>
                  </a:lnTo>
                  <a:lnTo>
                    <a:pt x="373" y="67"/>
                  </a:lnTo>
                  <a:lnTo>
                    <a:pt x="379" y="67"/>
                  </a:lnTo>
                  <a:lnTo>
                    <a:pt x="382" y="57"/>
                  </a:lnTo>
                  <a:lnTo>
                    <a:pt x="388" y="47"/>
                  </a:lnTo>
                  <a:lnTo>
                    <a:pt x="388" y="38"/>
                  </a:lnTo>
                  <a:lnTo>
                    <a:pt x="388" y="25"/>
                  </a:lnTo>
                  <a:lnTo>
                    <a:pt x="385" y="19"/>
                  </a:lnTo>
                  <a:lnTo>
                    <a:pt x="388" y="16"/>
                  </a:lnTo>
                  <a:lnTo>
                    <a:pt x="392" y="13"/>
                  </a:lnTo>
                  <a:lnTo>
                    <a:pt x="395" y="9"/>
                  </a:lnTo>
                  <a:lnTo>
                    <a:pt x="398" y="9"/>
                  </a:lnTo>
                  <a:lnTo>
                    <a:pt x="404" y="13"/>
                  </a:lnTo>
                  <a:lnTo>
                    <a:pt x="408" y="16"/>
                  </a:lnTo>
                  <a:lnTo>
                    <a:pt x="411" y="19"/>
                  </a:lnTo>
                  <a:lnTo>
                    <a:pt x="411" y="35"/>
                  </a:lnTo>
                  <a:lnTo>
                    <a:pt x="408" y="47"/>
                  </a:lnTo>
                  <a:lnTo>
                    <a:pt x="398" y="60"/>
                  </a:lnTo>
                  <a:lnTo>
                    <a:pt x="385" y="67"/>
                  </a:lnTo>
                  <a:lnTo>
                    <a:pt x="398" y="67"/>
                  </a:lnTo>
                  <a:lnTo>
                    <a:pt x="408" y="63"/>
                  </a:lnTo>
                  <a:lnTo>
                    <a:pt x="417" y="60"/>
                  </a:lnTo>
                  <a:lnTo>
                    <a:pt x="430" y="54"/>
                  </a:lnTo>
                  <a:lnTo>
                    <a:pt x="446" y="41"/>
                  </a:lnTo>
                  <a:lnTo>
                    <a:pt x="462" y="25"/>
                  </a:lnTo>
                  <a:lnTo>
                    <a:pt x="478" y="9"/>
                  </a:lnTo>
                  <a:lnTo>
                    <a:pt x="497" y="3"/>
                  </a:lnTo>
                  <a:lnTo>
                    <a:pt x="506" y="0"/>
                  </a:lnTo>
                  <a:lnTo>
                    <a:pt x="516" y="0"/>
                  </a:lnTo>
                  <a:lnTo>
                    <a:pt x="522" y="3"/>
                  </a:lnTo>
                  <a:lnTo>
                    <a:pt x="525" y="9"/>
                  </a:lnTo>
                  <a:lnTo>
                    <a:pt x="525" y="16"/>
                  </a:lnTo>
                  <a:lnTo>
                    <a:pt x="525" y="25"/>
                  </a:lnTo>
                  <a:lnTo>
                    <a:pt x="519" y="35"/>
                  </a:lnTo>
                  <a:lnTo>
                    <a:pt x="509" y="44"/>
                  </a:lnTo>
                  <a:lnTo>
                    <a:pt x="487" y="54"/>
                  </a:lnTo>
                  <a:lnTo>
                    <a:pt x="465" y="63"/>
                  </a:lnTo>
                  <a:lnTo>
                    <a:pt x="439" y="70"/>
                  </a:lnTo>
                  <a:lnTo>
                    <a:pt x="411" y="76"/>
                  </a:lnTo>
                  <a:lnTo>
                    <a:pt x="420" y="79"/>
                  </a:lnTo>
                  <a:lnTo>
                    <a:pt x="427" y="86"/>
                  </a:lnTo>
                  <a:lnTo>
                    <a:pt x="433" y="92"/>
                  </a:lnTo>
                  <a:lnTo>
                    <a:pt x="436" y="101"/>
                  </a:lnTo>
                  <a:lnTo>
                    <a:pt x="436" y="108"/>
                  </a:lnTo>
                  <a:lnTo>
                    <a:pt x="433" y="111"/>
                  </a:lnTo>
                  <a:lnTo>
                    <a:pt x="430" y="114"/>
                  </a:lnTo>
                  <a:lnTo>
                    <a:pt x="427" y="114"/>
                  </a:lnTo>
                  <a:lnTo>
                    <a:pt x="423" y="114"/>
                  </a:lnTo>
                  <a:lnTo>
                    <a:pt x="420" y="114"/>
                  </a:lnTo>
                  <a:lnTo>
                    <a:pt x="417" y="111"/>
                  </a:lnTo>
                  <a:lnTo>
                    <a:pt x="414" y="105"/>
                  </a:lnTo>
                  <a:lnTo>
                    <a:pt x="411" y="95"/>
                  </a:lnTo>
                  <a:lnTo>
                    <a:pt x="408" y="89"/>
                  </a:lnTo>
                  <a:lnTo>
                    <a:pt x="401" y="82"/>
                  </a:lnTo>
                  <a:lnTo>
                    <a:pt x="392" y="76"/>
                  </a:lnTo>
                  <a:lnTo>
                    <a:pt x="379" y="76"/>
                  </a:lnTo>
                  <a:lnTo>
                    <a:pt x="366" y="76"/>
                  </a:lnTo>
                  <a:lnTo>
                    <a:pt x="363" y="89"/>
                  </a:lnTo>
                  <a:lnTo>
                    <a:pt x="357" y="98"/>
                  </a:lnTo>
                  <a:lnTo>
                    <a:pt x="350" y="105"/>
                  </a:lnTo>
                  <a:lnTo>
                    <a:pt x="344" y="111"/>
                  </a:lnTo>
                  <a:lnTo>
                    <a:pt x="325" y="120"/>
                  </a:lnTo>
                  <a:lnTo>
                    <a:pt x="306" y="127"/>
                  </a:lnTo>
                  <a:lnTo>
                    <a:pt x="287" y="124"/>
                  </a:lnTo>
                  <a:lnTo>
                    <a:pt x="264" y="117"/>
                  </a:lnTo>
                  <a:lnTo>
                    <a:pt x="255" y="111"/>
                  </a:lnTo>
                  <a:lnTo>
                    <a:pt x="245" y="105"/>
                  </a:lnTo>
                  <a:lnTo>
                    <a:pt x="239" y="95"/>
                  </a:lnTo>
                  <a:lnTo>
                    <a:pt x="232" y="86"/>
                  </a:lnTo>
                  <a:lnTo>
                    <a:pt x="245" y="92"/>
                  </a:lnTo>
                  <a:lnTo>
                    <a:pt x="258" y="95"/>
                  </a:lnTo>
                  <a:lnTo>
                    <a:pt x="274" y="95"/>
                  </a:lnTo>
                  <a:lnTo>
                    <a:pt x="283" y="92"/>
                  </a:lnTo>
                  <a:lnTo>
                    <a:pt x="293" y="98"/>
                  </a:lnTo>
                  <a:lnTo>
                    <a:pt x="302" y="105"/>
                  </a:lnTo>
                  <a:lnTo>
                    <a:pt x="312" y="108"/>
                  </a:lnTo>
                  <a:lnTo>
                    <a:pt x="322" y="105"/>
                  </a:lnTo>
                  <a:lnTo>
                    <a:pt x="331" y="101"/>
                  </a:lnTo>
                  <a:lnTo>
                    <a:pt x="341" y="95"/>
                  </a:lnTo>
                  <a:lnTo>
                    <a:pt x="347" y="86"/>
                  </a:lnTo>
                  <a:lnTo>
                    <a:pt x="353" y="76"/>
                  </a:lnTo>
                  <a:lnTo>
                    <a:pt x="318" y="73"/>
                  </a:lnTo>
                  <a:lnTo>
                    <a:pt x="290" y="63"/>
                  </a:lnTo>
                  <a:lnTo>
                    <a:pt x="261" y="54"/>
                  </a:lnTo>
                  <a:lnTo>
                    <a:pt x="239" y="38"/>
                  </a:lnTo>
                  <a:lnTo>
                    <a:pt x="245" y="51"/>
                  </a:lnTo>
                  <a:lnTo>
                    <a:pt x="255" y="63"/>
                  </a:lnTo>
                  <a:lnTo>
                    <a:pt x="264" y="73"/>
                  </a:lnTo>
                  <a:lnTo>
                    <a:pt x="277" y="82"/>
                  </a:lnTo>
                  <a:lnTo>
                    <a:pt x="258" y="76"/>
                  </a:lnTo>
                  <a:lnTo>
                    <a:pt x="239" y="67"/>
                  </a:lnTo>
                  <a:lnTo>
                    <a:pt x="220" y="47"/>
                  </a:lnTo>
                  <a:lnTo>
                    <a:pt x="204" y="25"/>
                  </a:lnTo>
                  <a:lnTo>
                    <a:pt x="191" y="25"/>
                  </a:lnTo>
                  <a:lnTo>
                    <a:pt x="181" y="28"/>
                  </a:lnTo>
                  <a:lnTo>
                    <a:pt x="172" y="35"/>
                  </a:lnTo>
                  <a:lnTo>
                    <a:pt x="169" y="41"/>
                  </a:lnTo>
                  <a:lnTo>
                    <a:pt x="169" y="51"/>
                  </a:lnTo>
                  <a:lnTo>
                    <a:pt x="172" y="60"/>
                  </a:lnTo>
                  <a:lnTo>
                    <a:pt x="178" y="63"/>
                  </a:lnTo>
                  <a:lnTo>
                    <a:pt x="185" y="63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30"/>
            <p:cNvSpPr>
              <a:spLocks noEditPoints="1"/>
            </p:cNvSpPr>
            <p:nvPr/>
          </p:nvSpPr>
          <p:spPr bwMode="auto">
            <a:xfrm>
              <a:off x="9845" y="594"/>
              <a:ext cx="1626" cy="810"/>
            </a:xfrm>
            <a:custGeom>
              <a:avLst/>
              <a:gdLst/>
              <a:ahLst/>
              <a:cxnLst>
                <a:cxn ang="0">
                  <a:pos x="461" y="209"/>
                </a:cxn>
                <a:cxn ang="0">
                  <a:pos x="449" y="162"/>
                </a:cxn>
                <a:cxn ang="0">
                  <a:pos x="519" y="174"/>
                </a:cxn>
                <a:cxn ang="0">
                  <a:pos x="474" y="317"/>
                </a:cxn>
                <a:cxn ang="0">
                  <a:pos x="496" y="324"/>
                </a:cxn>
                <a:cxn ang="0">
                  <a:pos x="525" y="327"/>
                </a:cxn>
                <a:cxn ang="0">
                  <a:pos x="458" y="371"/>
                </a:cxn>
                <a:cxn ang="0">
                  <a:pos x="512" y="387"/>
                </a:cxn>
                <a:cxn ang="0">
                  <a:pos x="465" y="393"/>
                </a:cxn>
                <a:cxn ang="0">
                  <a:pos x="512" y="473"/>
                </a:cxn>
                <a:cxn ang="0">
                  <a:pos x="490" y="514"/>
                </a:cxn>
                <a:cxn ang="0">
                  <a:pos x="433" y="428"/>
                </a:cxn>
                <a:cxn ang="0">
                  <a:pos x="414" y="412"/>
                </a:cxn>
                <a:cxn ang="0">
                  <a:pos x="436" y="358"/>
                </a:cxn>
                <a:cxn ang="0">
                  <a:pos x="410" y="254"/>
                </a:cxn>
                <a:cxn ang="0">
                  <a:pos x="426" y="292"/>
                </a:cxn>
                <a:cxn ang="0">
                  <a:pos x="452" y="317"/>
                </a:cxn>
                <a:cxn ang="0">
                  <a:pos x="449" y="254"/>
                </a:cxn>
                <a:cxn ang="0">
                  <a:pos x="474" y="165"/>
                </a:cxn>
                <a:cxn ang="0">
                  <a:pos x="366" y="178"/>
                </a:cxn>
                <a:cxn ang="0">
                  <a:pos x="331" y="178"/>
                </a:cxn>
                <a:cxn ang="0">
                  <a:pos x="465" y="19"/>
                </a:cxn>
                <a:cxn ang="0">
                  <a:pos x="439" y="73"/>
                </a:cxn>
                <a:cxn ang="0">
                  <a:pos x="525" y="82"/>
                </a:cxn>
                <a:cxn ang="0">
                  <a:pos x="525" y="9"/>
                </a:cxn>
                <a:cxn ang="0">
                  <a:pos x="410" y="130"/>
                </a:cxn>
                <a:cxn ang="0">
                  <a:pos x="423" y="216"/>
                </a:cxn>
                <a:cxn ang="0">
                  <a:pos x="414" y="162"/>
                </a:cxn>
                <a:cxn ang="0">
                  <a:pos x="321" y="124"/>
                </a:cxn>
                <a:cxn ang="0">
                  <a:pos x="328" y="89"/>
                </a:cxn>
                <a:cxn ang="0">
                  <a:pos x="465" y="105"/>
                </a:cxn>
                <a:cxn ang="0">
                  <a:pos x="512" y="133"/>
                </a:cxn>
                <a:cxn ang="0">
                  <a:pos x="430" y="127"/>
                </a:cxn>
                <a:cxn ang="0">
                  <a:pos x="404" y="13"/>
                </a:cxn>
                <a:cxn ang="0">
                  <a:pos x="395" y="47"/>
                </a:cxn>
                <a:cxn ang="0">
                  <a:pos x="414" y="92"/>
                </a:cxn>
                <a:cxn ang="0">
                  <a:pos x="433" y="111"/>
                </a:cxn>
                <a:cxn ang="0">
                  <a:pos x="331" y="47"/>
                </a:cxn>
                <a:cxn ang="0">
                  <a:pos x="337" y="86"/>
                </a:cxn>
                <a:cxn ang="0">
                  <a:pos x="375" y="41"/>
                </a:cxn>
                <a:cxn ang="0">
                  <a:pos x="296" y="3"/>
                </a:cxn>
                <a:cxn ang="0">
                  <a:pos x="175" y="28"/>
                </a:cxn>
                <a:cxn ang="0">
                  <a:pos x="223" y="19"/>
                </a:cxn>
                <a:cxn ang="0">
                  <a:pos x="159" y="28"/>
                </a:cxn>
                <a:cxn ang="0">
                  <a:pos x="137" y="38"/>
                </a:cxn>
                <a:cxn ang="0">
                  <a:pos x="117" y="16"/>
                </a:cxn>
                <a:cxn ang="0">
                  <a:pos x="108" y="60"/>
                </a:cxn>
                <a:cxn ang="0">
                  <a:pos x="3" y="3"/>
                </a:cxn>
                <a:cxn ang="0">
                  <a:pos x="86" y="70"/>
                </a:cxn>
                <a:cxn ang="0">
                  <a:pos x="95" y="114"/>
                </a:cxn>
                <a:cxn ang="0">
                  <a:pos x="124" y="82"/>
                </a:cxn>
                <a:cxn ang="0">
                  <a:pos x="200" y="120"/>
                </a:cxn>
                <a:cxn ang="0">
                  <a:pos x="280" y="92"/>
                </a:cxn>
                <a:cxn ang="0">
                  <a:pos x="194" y="101"/>
                </a:cxn>
                <a:cxn ang="0">
                  <a:pos x="280" y="51"/>
                </a:cxn>
                <a:cxn ang="0">
                  <a:pos x="334" y="25"/>
                </a:cxn>
              </a:cxnLst>
              <a:rect l="0" t="0" r="r" b="b"/>
              <a:pathLst>
                <a:path w="525" h="523">
                  <a:moveTo>
                    <a:pt x="461" y="184"/>
                  </a:moveTo>
                  <a:lnTo>
                    <a:pt x="471" y="184"/>
                  </a:lnTo>
                  <a:lnTo>
                    <a:pt x="474" y="187"/>
                  </a:lnTo>
                  <a:lnTo>
                    <a:pt x="477" y="193"/>
                  </a:lnTo>
                  <a:lnTo>
                    <a:pt x="477" y="200"/>
                  </a:lnTo>
                  <a:lnTo>
                    <a:pt x="474" y="206"/>
                  </a:lnTo>
                  <a:lnTo>
                    <a:pt x="468" y="209"/>
                  </a:lnTo>
                  <a:lnTo>
                    <a:pt x="461" y="209"/>
                  </a:lnTo>
                  <a:lnTo>
                    <a:pt x="452" y="203"/>
                  </a:lnTo>
                  <a:lnTo>
                    <a:pt x="445" y="200"/>
                  </a:lnTo>
                  <a:lnTo>
                    <a:pt x="442" y="193"/>
                  </a:lnTo>
                  <a:lnTo>
                    <a:pt x="439" y="187"/>
                  </a:lnTo>
                  <a:lnTo>
                    <a:pt x="439" y="178"/>
                  </a:lnTo>
                  <a:lnTo>
                    <a:pt x="439" y="171"/>
                  </a:lnTo>
                  <a:lnTo>
                    <a:pt x="442" y="165"/>
                  </a:lnTo>
                  <a:lnTo>
                    <a:pt x="449" y="162"/>
                  </a:lnTo>
                  <a:lnTo>
                    <a:pt x="455" y="155"/>
                  </a:lnTo>
                  <a:lnTo>
                    <a:pt x="465" y="152"/>
                  </a:lnTo>
                  <a:lnTo>
                    <a:pt x="474" y="149"/>
                  </a:lnTo>
                  <a:lnTo>
                    <a:pt x="484" y="149"/>
                  </a:lnTo>
                  <a:lnTo>
                    <a:pt x="493" y="152"/>
                  </a:lnTo>
                  <a:lnTo>
                    <a:pt x="503" y="159"/>
                  </a:lnTo>
                  <a:lnTo>
                    <a:pt x="509" y="165"/>
                  </a:lnTo>
                  <a:lnTo>
                    <a:pt x="519" y="174"/>
                  </a:lnTo>
                  <a:lnTo>
                    <a:pt x="522" y="184"/>
                  </a:lnTo>
                  <a:lnTo>
                    <a:pt x="525" y="200"/>
                  </a:lnTo>
                  <a:lnTo>
                    <a:pt x="525" y="216"/>
                  </a:lnTo>
                  <a:lnTo>
                    <a:pt x="522" y="228"/>
                  </a:lnTo>
                  <a:lnTo>
                    <a:pt x="519" y="241"/>
                  </a:lnTo>
                  <a:lnTo>
                    <a:pt x="506" y="260"/>
                  </a:lnTo>
                  <a:lnTo>
                    <a:pt x="493" y="282"/>
                  </a:lnTo>
                  <a:lnTo>
                    <a:pt x="474" y="317"/>
                  </a:lnTo>
                  <a:lnTo>
                    <a:pt x="458" y="352"/>
                  </a:lnTo>
                  <a:lnTo>
                    <a:pt x="474" y="355"/>
                  </a:lnTo>
                  <a:lnTo>
                    <a:pt x="490" y="352"/>
                  </a:lnTo>
                  <a:lnTo>
                    <a:pt x="496" y="349"/>
                  </a:lnTo>
                  <a:lnTo>
                    <a:pt x="503" y="343"/>
                  </a:lnTo>
                  <a:lnTo>
                    <a:pt x="506" y="336"/>
                  </a:lnTo>
                  <a:lnTo>
                    <a:pt x="506" y="327"/>
                  </a:lnTo>
                  <a:lnTo>
                    <a:pt x="496" y="324"/>
                  </a:lnTo>
                  <a:lnTo>
                    <a:pt x="493" y="317"/>
                  </a:lnTo>
                  <a:lnTo>
                    <a:pt x="493" y="308"/>
                  </a:lnTo>
                  <a:lnTo>
                    <a:pt x="500" y="301"/>
                  </a:lnTo>
                  <a:lnTo>
                    <a:pt x="506" y="298"/>
                  </a:lnTo>
                  <a:lnTo>
                    <a:pt x="512" y="298"/>
                  </a:lnTo>
                  <a:lnTo>
                    <a:pt x="519" y="305"/>
                  </a:lnTo>
                  <a:lnTo>
                    <a:pt x="525" y="314"/>
                  </a:lnTo>
                  <a:lnTo>
                    <a:pt x="525" y="327"/>
                  </a:lnTo>
                  <a:lnTo>
                    <a:pt x="525" y="343"/>
                  </a:lnTo>
                  <a:lnTo>
                    <a:pt x="519" y="352"/>
                  </a:lnTo>
                  <a:lnTo>
                    <a:pt x="509" y="358"/>
                  </a:lnTo>
                  <a:lnTo>
                    <a:pt x="496" y="365"/>
                  </a:lnTo>
                  <a:lnTo>
                    <a:pt x="484" y="368"/>
                  </a:lnTo>
                  <a:lnTo>
                    <a:pt x="471" y="368"/>
                  </a:lnTo>
                  <a:lnTo>
                    <a:pt x="458" y="365"/>
                  </a:lnTo>
                  <a:lnTo>
                    <a:pt x="458" y="371"/>
                  </a:lnTo>
                  <a:lnTo>
                    <a:pt x="455" y="374"/>
                  </a:lnTo>
                  <a:lnTo>
                    <a:pt x="468" y="381"/>
                  </a:lnTo>
                  <a:lnTo>
                    <a:pt x="477" y="384"/>
                  </a:lnTo>
                  <a:lnTo>
                    <a:pt x="487" y="387"/>
                  </a:lnTo>
                  <a:lnTo>
                    <a:pt x="500" y="384"/>
                  </a:lnTo>
                  <a:lnTo>
                    <a:pt x="503" y="384"/>
                  </a:lnTo>
                  <a:lnTo>
                    <a:pt x="509" y="384"/>
                  </a:lnTo>
                  <a:lnTo>
                    <a:pt x="512" y="387"/>
                  </a:lnTo>
                  <a:lnTo>
                    <a:pt x="516" y="390"/>
                  </a:lnTo>
                  <a:lnTo>
                    <a:pt x="516" y="397"/>
                  </a:lnTo>
                  <a:lnTo>
                    <a:pt x="512" y="400"/>
                  </a:lnTo>
                  <a:lnTo>
                    <a:pt x="509" y="403"/>
                  </a:lnTo>
                  <a:lnTo>
                    <a:pt x="506" y="406"/>
                  </a:lnTo>
                  <a:lnTo>
                    <a:pt x="490" y="409"/>
                  </a:lnTo>
                  <a:lnTo>
                    <a:pt x="477" y="403"/>
                  </a:lnTo>
                  <a:lnTo>
                    <a:pt x="465" y="393"/>
                  </a:lnTo>
                  <a:lnTo>
                    <a:pt x="455" y="384"/>
                  </a:lnTo>
                  <a:lnTo>
                    <a:pt x="458" y="393"/>
                  </a:lnTo>
                  <a:lnTo>
                    <a:pt x="461" y="406"/>
                  </a:lnTo>
                  <a:lnTo>
                    <a:pt x="465" y="416"/>
                  </a:lnTo>
                  <a:lnTo>
                    <a:pt x="471" y="425"/>
                  </a:lnTo>
                  <a:lnTo>
                    <a:pt x="484" y="441"/>
                  </a:lnTo>
                  <a:lnTo>
                    <a:pt x="500" y="457"/>
                  </a:lnTo>
                  <a:lnTo>
                    <a:pt x="512" y="473"/>
                  </a:lnTo>
                  <a:lnTo>
                    <a:pt x="522" y="492"/>
                  </a:lnTo>
                  <a:lnTo>
                    <a:pt x="525" y="501"/>
                  </a:lnTo>
                  <a:lnTo>
                    <a:pt x="525" y="511"/>
                  </a:lnTo>
                  <a:lnTo>
                    <a:pt x="522" y="517"/>
                  </a:lnTo>
                  <a:lnTo>
                    <a:pt x="516" y="520"/>
                  </a:lnTo>
                  <a:lnTo>
                    <a:pt x="509" y="523"/>
                  </a:lnTo>
                  <a:lnTo>
                    <a:pt x="500" y="520"/>
                  </a:lnTo>
                  <a:lnTo>
                    <a:pt x="490" y="514"/>
                  </a:lnTo>
                  <a:lnTo>
                    <a:pt x="480" y="504"/>
                  </a:lnTo>
                  <a:lnTo>
                    <a:pt x="471" y="485"/>
                  </a:lnTo>
                  <a:lnTo>
                    <a:pt x="461" y="460"/>
                  </a:lnTo>
                  <a:lnTo>
                    <a:pt x="455" y="435"/>
                  </a:lnTo>
                  <a:lnTo>
                    <a:pt x="449" y="409"/>
                  </a:lnTo>
                  <a:lnTo>
                    <a:pt x="445" y="416"/>
                  </a:lnTo>
                  <a:lnTo>
                    <a:pt x="439" y="425"/>
                  </a:lnTo>
                  <a:lnTo>
                    <a:pt x="433" y="428"/>
                  </a:lnTo>
                  <a:lnTo>
                    <a:pt x="423" y="431"/>
                  </a:lnTo>
                  <a:lnTo>
                    <a:pt x="417" y="431"/>
                  </a:lnTo>
                  <a:lnTo>
                    <a:pt x="414" y="431"/>
                  </a:lnTo>
                  <a:lnTo>
                    <a:pt x="410" y="428"/>
                  </a:lnTo>
                  <a:lnTo>
                    <a:pt x="410" y="425"/>
                  </a:lnTo>
                  <a:lnTo>
                    <a:pt x="410" y="419"/>
                  </a:lnTo>
                  <a:lnTo>
                    <a:pt x="410" y="416"/>
                  </a:lnTo>
                  <a:lnTo>
                    <a:pt x="414" y="412"/>
                  </a:lnTo>
                  <a:lnTo>
                    <a:pt x="417" y="412"/>
                  </a:lnTo>
                  <a:lnTo>
                    <a:pt x="426" y="409"/>
                  </a:lnTo>
                  <a:lnTo>
                    <a:pt x="436" y="403"/>
                  </a:lnTo>
                  <a:lnTo>
                    <a:pt x="442" y="397"/>
                  </a:lnTo>
                  <a:lnTo>
                    <a:pt x="449" y="390"/>
                  </a:lnTo>
                  <a:lnTo>
                    <a:pt x="449" y="374"/>
                  </a:lnTo>
                  <a:lnTo>
                    <a:pt x="449" y="362"/>
                  </a:lnTo>
                  <a:lnTo>
                    <a:pt x="436" y="358"/>
                  </a:lnTo>
                  <a:lnTo>
                    <a:pt x="426" y="355"/>
                  </a:lnTo>
                  <a:lnTo>
                    <a:pt x="420" y="349"/>
                  </a:lnTo>
                  <a:lnTo>
                    <a:pt x="414" y="339"/>
                  </a:lnTo>
                  <a:lnTo>
                    <a:pt x="401" y="324"/>
                  </a:lnTo>
                  <a:lnTo>
                    <a:pt x="398" y="305"/>
                  </a:lnTo>
                  <a:lnTo>
                    <a:pt x="398" y="282"/>
                  </a:lnTo>
                  <a:lnTo>
                    <a:pt x="407" y="263"/>
                  </a:lnTo>
                  <a:lnTo>
                    <a:pt x="410" y="254"/>
                  </a:lnTo>
                  <a:lnTo>
                    <a:pt x="420" y="244"/>
                  </a:lnTo>
                  <a:lnTo>
                    <a:pt x="430" y="238"/>
                  </a:lnTo>
                  <a:lnTo>
                    <a:pt x="439" y="228"/>
                  </a:lnTo>
                  <a:lnTo>
                    <a:pt x="433" y="241"/>
                  </a:lnTo>
                  <a:lnTo>
                    <a:pt x="430" y="257"/>
                  </a:lnTo>
                  <a:lnTo>
                    <a:pt x="430" y="270"/>
                  </a:lnTo>
                  <a:lnTo>
                    <a:pt x="433" y="282"/>
                  </a:lnTo>
                  <a:lnTo>
                    <a:pt x="426" y="292"/>
                  </a:lnTo>
                  <a:lnTo>
                    <a:pt x="420" y="298"/>
                  </a:lnTo>
                  <a:lnTo>
                    <a:pt x="417" y="311"/>
                  </a:lnTo>
                  <a:lnTo>
                    <a:pt x="420" y="320"/>
                  </a:lnTo>
                  <a:lnTo>
                    <a:pt x="423" y="330"/>
                  </a:lnTo>
                  <a:lnTo>
                    <a:pt x="430" y="339"/>
                  </a:lnTo>
                  <a:lnTo>
                    <a:pt x="436" y="346"/>
                  </a:lnTo>
                  <a:lnTo>
                    <a:pt x="449" y="349"/>
                  </a:lnTo>
                  <a:lnTo>
                    <a:pt x="452" y="317"/>
                  </a:lnTo>
                  <a:lnTo>
                    <a:pt x="461" y="285"/>
                  </a:lnTo>
                  <a:lnTo>
                    <a:pt x="471" y="260"/>
                  </a:lnTo>
                  <a:lnTo>
                    <a:pt x="484" y="235"/>
                  </a:lnTo>
                  <a:lnTo>
                    <a:pt x="474" y="244"/>
                  </a:lnTo>
                  <a:lnTo>
                    <a:pt x="461" y="254"/>
                  </a:lnTo>
                  <a:lnTo>
                    <a:pt x="452" y="263"/>
                  </a:lnTo>
                  <a:lnTo>
                    <a:pt x="442" y="276"/>
                  </a:lnTo>
                  <a:lnTo>
                    <a:pt x="449" y="254"/>
                  </a:lnTo>
                  <a:lnTo>
                    <a:pt x="458" y="235"/>
                  </a:lnTo>
                  <a:lnTo>
                    <a:pt x="474" y="219"/>
                  </a:lnTo>
                  <a:lnTo>
                    <a:pt x="500" y="200"/>
                  </a:lnTo>
                  <a:lnTo>
                    <a:pt x="500" y="187"/>
                  </a:lnTo>
                  <a:lnTo>
                    <a:pt x="496" y="178"/>
                  </a:lnTo>
                  <a:lnTo>
                    <a:pt x="490" y="171"/>
                  </a:lnTo>
                  <a:lnTo>
                    <a:pt x="484" y="168"/>
                  </a:lnTo>
                  <a:lnTo>
                    <a:pt x="474" y="165"/>
                  </a:lnTo>
                  <a:lnTo>
                    <a:pt x="465" y="171"/>
                  </a:lnTo>
                  <a:lnTo>
                    <a:pt x="461" y="178"/>
                  </a:lnTo>
                  <a:lnTo>
                    <a:pt x="461" y="184"/>
                  </a:lnTo>
                  <a:close/>
                  <a:moveTo>
                    <a:pt x="398" y="124"/>
                  </a:moveTo>
                  <a:lnTo>
                    <a:pt x="398" y="127"/>
                  </a:lnTo>
                  <a:lnTo>
                    <a:pt x="388" y="149"/>
                  </a:lnTo>
                  <a:lnTo>
                    <a:pt x="375" y="165"/>
                  </a:lnTo>
                  <a:lnTo>
                    <a:pt x="366" y="178"/>
                  </a:lnTo>
                  <a:lnTo>
                    <a:pt x="356" y="187"/>
                  </a:lnTo>
                  <a:lnTo>
                    <a:pt x="347" y="193"/>
                  </a:lnTo>
                  <a:lnTo>
                    <a:pt x="340" y="197"/>
                  </a:lnTo>
                  <a:lnTo>
                    <a:pt x="334" y="197"/>
                  </a:lnTo>
                  <a:lnTo>
                    <a:pt x="328" y="193"/>
                  </a:lnTo>
                  <a:lnTo>
                    <a:pt x="328" y="190"/>
                  </a:lnTo>
                  <a:lnTo>
                    <a:pt x="328" y="184"/>
                  </a:lnTo>
                  <a:lnTo>
                    <a:pt x="331" y="178"/>
                  </a:lnTo>
                  <a:lnTo>
                    <a:pt x="334" y="168"/>
                  </a:lnTo>
                  <a:lnTo>
                    <a:pt x="344" y="159"/>
                  </a:lnTo>
                  <a:lnTo>
                    <a:pt x="356" y="146"/>
                  </a:lnTo>
                  <a:lnTo>
                    <a:pt x="375" y="136"/>
                  </a:lnTo>
                  <a:lnTo>
                    <a:pt x="398" y="127"/>
                  </a:lnTo>
                  <a:lnTo>
                    <a:pt x="398" y="124"/>
                  </a:lnTo>
                  <a:close/>
                  <a:moveTo>
                    <a:pt x="471" y="35"/>
                  </a:moveTo>
                  <a:lnTo>
                    <a:pt x="465" y="19"/>
                  </a:lnTo>
                  <a:lnTo>
                    <a:pt x="455" y="6"/>
                  </a:lnTo>
                  <a:lnTo>
                    <a:pt x="442" y="0"/>
                  </a:lnTo>
                  <a:lnTo>
                    <a:pt x="423" y="0"/>
                  </a:lnTo>
                  <a:lnTo>
                    <a:pt x="433" y="19"/>
                  </a:lnTo>
                  <a:lnTo>
                    <a:pt x="436" y="38"/>
                  </a:lnTo>
                  <a:lnTo>
                    <a:pt x="436" y="54"/>
                  </a:lnTo>
                  <a:lnTo>
                    <a:pt x="430" y="70"/>
                  </a:lnTo>
                  <a:lnTo>
                    <a:pt x="439" y="73"/>
                  </a:lnTo>
                  <a:lnTo>
                    <a:pt x="445" y="79"/>
                  </a:lnTo>
                  <a:lnTo>
                    <a:pt x="452" y="86"/>
                  </a:lnTo>
                  <a:lnTo>
                    <a:pt x="452" y="95"/>
                  </a:lnTo>
                  <a:lnTo>
                    <a:pt x="471" y="89"/>
                  </a:lnTo>
                  <a:lnTo>
                    <a:pt x="487" y="89"/>
                  </a:lnTo>
                  <a:lnTo>
                    <a:pt x="506" y="92"/>
                  </a:lnTo>
                  <a:lnTo>
                    <a:pt x="525" y="98"/>
                  </a:lnTo>
                  <a:lnTo>
                    <a:pt x="525" y="82"/>
                  </a:lnTo>
                  <a:lnTo>
                    <a:pt x="519" y="70"/>
                  </a:lnTo>
                  <a:lnTo>
                    <a:pt x="506" y="60"/>
                  </a:lnTo>
                  <a:lnTo>
                    <a:pt x="490" y="54"/>
                  </a:lnTo>
                  <a:lnTo>
                    <a:pt x="506" y="44"/>
                  </a:lnTo>
                  <a:lnTo>
                    <a:pt x="519" y="32"/>
                  </a:lnTo>
                  <a:lnTo>
                    <a:pt x="522" y="25"/>
                  </a:lnTo>
                  <a:lnTo>
                    <a:pt x="525" y="16"/>
                  </a:lnTo>
                  <a:lnTo>
                    <a:pt x="525" y="9"/>
                  </a:lnTo>
                  <a:lnTo>
                    <a:pt x="525" y="0"/>
                  </a:lnTo>
                  <a:lnTo>
                    <a:pt x="516" y="0"/>
                  </a:lnTo>
                  <a:lnTo>
                    <a:pt x="509" y="0"/>
                  </a:lnTo>
                  <a:lnTo>
                    <a:pt x="500" y="3"/>
                  </a:lnTo>
                  <a:lnTo>
                    <a:pt x="493" y="6"/>
                  </a:lnTo>
                  <a:lnTo>
                    <a:pt x="480" y="19"/>
                  </a:lnTo>
                  <a:lnTo>
                    <a:pt x="471" y="35"/>
                  </a:lnTo>
                  <a:close/>
                  <a:moveTo>
                    <a:pt x="410" y="130"/>
                  </a:moveTo>
                  <a:lnTo>
                    <a:pt x="401" y="149"/>
                  </a:lnTo>
                  <a:lnTo>
                    <a:pt x="395" y="168"/>
                  </a:lnTo>
                  <a:lnTo>
                    <a:pt x="395" y="181"/>
                  </a:lnTo>
                  <a:lnTo>
                    <a:pt x="398" y="190"/>
                  </a:lnTo>
                  <a:lnTo>
                    <a:pt x="401" y="203"/>
                  </a:lnTo>
                  <a:lnTo>
                    <a:pt x="410" y="209"/>
                  </a:lnTo>
                  <a:lnTo>
                    <a:pt x="417" y="216"/>
                  </a:lnTo>
                  <a:lnTo>
                    <a:pt x="423" y="216"/>
                  </a:lnTo>
                  <a:lnTo>
                    <a:pt x="426" y="212"/>
                  </a:lnTo>
                  <a:lnTo>
                    <a:pt x="433" y="209"/>
                  </a:lnTo>
                  <a:lnTo>
                    <a:pt x="433" y="206"/>
                  </a:lnTo>
                  <a:lnTo>
                    <a:pt x="436" y="200"/>
                  </a:lnTo>
                  <a:lnTo>
                    <a:pt x="433" y="193"/>
                  </a:lnTo>
                  <a:lnTo>
                    <a:pt x="430" y="190"/>
                  </a:lnTo>
                  <a:lnTo>
                    <a:pt x="420" y="178"/>
                  </a:lnTo>
                  <a:lnTo>
                    <a:pt x="414" y="162"/>
                  </a:lnTo>
                  <a:lnTo>
                    <a:pt x="410" y="149"/>
                  </a:lnTo>
                  <a:lnTo>
                    <a:pt x="410" y="130"/>
                  </a:lnTo>
                  <a:close/>
                  <a:moveTo>
                    <a:pt x="391" y="114"/>
                  </a:moveTo>
                  <a:lnTo>
                    <a:pt x="375" y="124"/>
                  </a:lnTo>
                  <a:lnTo>
                    <a:pt x="353" y="130"/>
                  </a:lnTo>
                  <a:lnTo>
                    <a:pt x="344" y="130"/>
                  </a:lnTo>
                  <a:lnTo>
                    <a:pt x="331" y="127"/>
                  </a:lnTo>
                  <a:lnTo>
                    <a:pt x="321" y="124"/>
                  </a:lnTo>
                  <a:lnTo>
                    <a:pt x="312" y="114"/>
                  </a:lnTo>
                  <a:lnTo>
                    <a:pt x="309" y="108"/>
                  </a:lnTo>
                  <a:lnTo>
                    <a:pt x="309" y="101"/>
                  </a:lnTo>
                  <a:lnTo>
                    <a:pt x="309" y="95"/>
                  </a:lnTo>
                  <a:lnTo>
                    <a:pt x="312" y="92"/>
                  </a:lnTo>
                  <a:lnTo>
                    <a:pt x="318" y="89"/>
                  </a:lnTo>
                  <a:lnTo>
                    <a:pt x="324" y="89"/>
                  </a:lnTo>
                  <a:lnTo>
                    <a:pt x="328" y="89"/>
                  </a:lnTo>
                  <a:lnTo>
                    <a:pt x="334" y="95"/>
                  </a:lnTo>
                  <a:lnTo>
                    <a:pt x="347" y="105"/>
                  </a:lnTo>
                  <a:lnTo>
                    <a:pt x="359" y="111"/>
                  </a:lnTo>
                  <a:lnTo>
                    <a:pt x="375" y="111"/>
                  </a:lnTo>
                  <a:lnTo>
                    <a:pt x="391" y="114"/>
                  </a:lnTo>
                  <a:close/>
                  <a:moveTo>
                    <a:pt x="430" y="127"/>
                  </a:moveTo>
                  <a:lnTo>
                    <a:pt x="445" y="114"/>
                  </a:lnTo>
                  <a:lnTo>
                    <a:pt x="465" y="105"/>
                  </a:lnTo>
                  <a:lnTo>
                    <a:pt x="474" y="101"/>
                  </a:lnTo>
                  <a:lnTo>
                    <a:pt x="487" y="101"/>
                  </a:lnTo>
                  <a:lnTo>
                    <a:pt x="500" y="105"/>
                  </a:lnTo>
                  <a:lnTo>
                    <a:pt x="509" y="111"/>
                  </a:lnTo>
                  <a:lnTo>
                    <a:pt x="512" y="117"/>
                  </a:lnTo>
                  <a:lnTo>
                    <a:pt x="516" y="124"/>
                  </a:lnTo>
                  <a:lnTo>
                    <a:pt x="516" y="130"/>
                  </a:lnTo>
                  <a:lnTo>
                    <a:pt x="512" y="133"/>
                  </a:lnTo>
                  <a:lnTo>
                    <a:pt x="506" y="136"/>
                  </a:lnTo>
                  <a:lnTo>
                    <a:pt x="503" y="139"/>
                  </a:lnTo>
                  <a:lnTo>
                    <a:pt x="496" y="139"/>
                  </a:lnTo>
                  <a:lnTo>
                    <a:pt x="490" y="136"/>
                  </a:lnTo>
                  <a:lnTo>
                    <a:pt x="477" y="127"/>
                  </a:lnTo>
                  <a:lnTo>
                    <a:pt x="461" y="124"/>
                  </a:lnTo>
                  <a:lnTo>
                    <a:pt x="445" y="127"/>
                  </a:lnTo>
                  <a:lnTo>
                    <a:pt x="430" y="127"/>
                  </a:lnTo>
                  <a:close/>
                  <a:moveTo>
                    <a:pt x="395" y="95"/>
                  </a:moveTo>
                  <a:lnTo>
                    <a:pt x="410" y="79"/>
                  </a:lnTo>
                  <a:lnTo>
                    <a:pt x="420" y="60"/>
                  </a:lnTo>
                  <a:lnTo>
                    <a:pt x="420" y="47"/>
                  </a:lnTo>
                  <a:lnTo>
                    <a:pt x="420" y="38"/>
                  </a:lnTo>
                  <a:lnTo>
                    <a:pt x="417" y="25"/>
                  </a:lnTo>
                  <a:lnTo>
                    <a:pt x="410" y="16"/>
                  </a:lnTo>
                  <a:lnTo>
                    <a:pt x="404" y="13"/>
                  </a:lnTo>
                  <a:lnTo>
                    <a:pt x="401" y="9"/>
                  </a:lnTo>
                  <a:lnTo>
                    <a:pt x="395" y="9"/>
                  </a:lnTo>
                  <a:lnTo>
                    <a:pt x="388" y="13"/>
                  </a:lnTo>
                  <a:lnTo>
                    <a:pt x="385" y="16"/>
                  </a:lnTo>
                  <a:lnTo>
                    <a:pt x="385" y="22"/>
                  </a:lnTo>
                  <a:lnTo>
                    <a:pt x="385" y="28"/>
                  </a:lnTo>
                  <a:lnTo>
                    <a:pt x="388" y="35"/>
                  </a:lnTo>
                  <a:lnTo>
                    <a:pt x="395" y="47"/>
                  </a:lnTo>
                  <a:lnTo>
                    <a:pt x="398" y="63"/>
                  </a:lnTo>
                  <a:lnTo>
                    <a:pt x="398" y="79"/>
                  </a:lnTo>
                  <a:lnTo>
                    <a:pt x="395" y="95"/>
                  </a:lnTo>
                  <a:close/>
                  <a:moveTo>
                    <a:pt x="433" y="92"/>
                  </a:moveTo>
                  <a:lnTo>
                    <a:pt x="430" y="89"/>
                  </a:lnTo>
                  <a:lnTo>
                    <a:pt x="423" y="86"/>
                  </a:lnTo>
                  <a:lnTo>
                    <a:pt x="420" y="89"/>
                  </a:lnTo>
                  <a:lnTo>
                    <a:pt x="414" y="92"/>
                  </a:lnTo>
                  <a:lnTo>
                    <a:pt x="410" y="95"/>
                  </a:lnTo>
                  <a:lnTo>
                    <a:pt x="410" y="101"/>
                  </a:lnTo>
                  <a:lnTo>
                    <a:pt x="410" y="105"/>
                  </a:lnTo>
                  <a:lnTo>
                    <a:pt x="414" y="111"/>
                  </a:lnTo>
                  <a:lnTo>
                    <a:pt x="420" y="114"/>
                  </a:lnTo>
                  <a:lnTo>
                    <a:pt x="423" y="114"/>
                  </a:lnTo>
                  <a:lnTo>
                    <a:pt x="430" y="114"/>
                  </a:lnTo>
                  <a:lnTo>
                    <a:pt x="433" y="111"/>
                  </a:lnTo>
                  <a:lnTo>
                    <a:pt x="436" y="105"/>
                  </a:lnTo>
                  <a:lnTo>
                    <a:pt x="439" y="101"/>
                  </a:lnTo>
                  <a:lnTo>
                    <a:pt x="436" y="95"/>
                  </a:lnTo>
                  <a:lnTo>
                    <a:pt x="433" y="92"/>
                  </a:lnTo>
                  <a:close/>
                  <a:moveTo>
                    <a:pt x="340" y="63"/>
                  </a:moveTo>
                  <a:lnTo>
                    <a:pt x="337" y="54"/>
                  </a:lnTo>
                  <a:lnTo>
                    <a:pt x="334" y="51"/>
                  </a:lnTo>
                  <a:lnTo>
                    <a:pt x="331" y="47"/>
                  </a:lnTo>
                  <a:lnTo>
                    <a:pt x="324" y="47"/>
                  </a:lnTo>
                  <a:lnTo>
                    <a:pt x="318" y="51"/>
                  </a:lnTo>
                  <a:lnTo>
                    <a:pt x="315" y="57"/>
                  </a:lnTo>
                  <a:lnTo>
                    <a:pt x="315" y="63"/>
                  </a:lnTo>
                  <a:lnTo>
                    <a:pt x="321" y="73"/>
                  </a:lnTo>
                  <a:lnTo>
                    <a:pt x="324" y="79"/>
                  </a:lnTo>
                  <a:lnTo>
                    <a:pt x="331" y="82"/>
                  </a:lnTo>
                  <a:lnTo>
                    <a:pt x="337" y="86"/>
                  </a:lnTo>
                  <a:lnTo>
                    <a:pt x="344" y="86"/>
                  </a:lnTo>
                  <a:lnTo>
                    <a:pt x="350" y="82"/>
                  </a:lnTo>
                  <a:lnTo>
                    <a:pt x="356" y="82"/>
                  </a:lnTo>
                  <a:lnTo>
                    <a:pt x="363" y="76"/>
                  </a:lnTo>
                  <a:lnTo>
                    <a:pt x="369" y="70"/>
                  </a:lnTo>
                  <a:lnTo>
                    <a:pt x="372" y="60"/>
                  </a:lnTo>
                  <a:lnTo>
                    <a:pt x="375" y="51"/>
                  </a:lnTo>
                  <a:lnTo>
                    <a:pt x="375" y="41"/>
                  </a:lnTo>
                  <a:lnTo>
                    <a:pt x="372" y="32"/>
                  </a:lnTo>
                  <a:lnTo>
                    <a:pt x="366" y="22"/>
                  </a:lnTo>
                  <a:lnTo>
                    <a:pt x="359" y="16"/>
                  </a:lnTo>
                  <a:lnTo>
                    <a:pt x="350" y="6"/>
                  </a:lnTo>
                  <a:lnTo>
                    <a:pt x="340" y="3"/>
                  </a:lnTo>
                  <a:lnTo>
                    <a:pt x="321" y="0"/>
                  </a:lnTo>
                  <a:lnTo>
                    <a:pt x="309" y="0"/>
                  </a:lnTo>
                  <a:lnTo>
                    <a:pt x="296" y="3"/>
                  </a:lnTo>
                  <a:lnTo>
                    <a:pt x="283" y="6"/>
                  </a:lnTo>
                  <a:lnTo>
                    <a:pt x="261" y="19"/>
                  </a:lnTo>
                  <a:lnTo>
                    <a:pt x="242" y="32"/>
                  </a:lnTo>
                  <a:lnTo>
                    <a:pt x="207" y="51"/>
                  </a:lnTo>
                  <a:lnTo>
                    <a:pt x="168" y="63"/>
                  </a:lnTo>
                  <a:lnTo>
                    <a:pt x="165" y="51"/>
                  </a:lnTo>
                  <a:lnTo>
                    <a:pt x="172" y="35"/>
                  </a:lnTo>
                  <a:lnTo>
                    <a:pt x="175" y="28"/>
                  </a:lnTo>
                  <a:lnTo>
                    <a:pt x="181" y="22"/>
                  </a:lnTo>
                  <a:lnTo>
                    <a:pt x="188" y="19"/>
                  </a:lnTo>
                  <a:lnTo>
                    <a:pt x="197" y="19"/>
                  </a:lnTo>
                  <a:lnTo>
                    <a:pt x="200" y="28"/>
                  </a:lnTo>
                  <a:lnTo>
                    <a:pt x="207" y="32"/>
                  </a:lnTo>
                  <a:lnTo>
                    <a:pt x="216" y="32"/>
                  </a:lnTo>
                  <a:lnTo>
                    <a:pt x="223" y="25"/>
                  </a:lnTo>
                  <a:lnTo>
                    <a:pt x="223" y="19"/>
                  </a:lnTo>
                  <a:lnTo>
                    <a:pt x="223" y="13"/>
                  </a:lnTo>
                  <a:lnTo>
                    <a:pt x="219" y="6"/>
                  </a:lnTo>
                  <a:lnTo>
                    <a:pt x="210" y="0"/>
                  </a:lnTo>
                  <a:lnTo>
                    <a:pt x="194" y="0"/>
                  </a:lnTo>
                  <a:lnTo>
                    <a:pt x="181" y="0"/>
                  </a:lnTo>
                  <a:lnTo>
                    <a:pt x="172" y="6"/>
                  </a:lnTo>
                  <a:lnTo>
                    <a:pt x="162" y="16"/>
                  </a:lnTo>
                  <a:lnTo>
                    <a:pt x="159" y="28"/>
                  </a:lnTo>
                  <a:lnTo>
                    <a:pt x="156" y="41"/>
                  </a:lnTo>
                  <a:lnTo>
                    <a:pt x="156" y="54"/>
                  </a:lnTo>
                  <a:lnTo>
                    <a:pt x="156" y="67"/>
                  </a:lnTo>
                  <a:lnTo>
                    <a:pt x="152" y="67"/>
                  </a:lnTo>
                  <a:lnTo>
                    <a:pt x="146" y="67"/>
                  </a:lnTo>
                  <a:lnTo>
                    <a:pt x="143" y="57"/>
                  </a:lnTo>
                  <a:lnTo>
                    <a:pt x="137" y="47"/>
                  </a:lnTo>
                  <a:lnTo>
                    <a:pt x="137" y="38"/>
                  </a:lnTo>
                  <a:lnTo>
                    <a:pt x="137" y="25"/>
                  </a:lnTo>
                  <a:lnTo>
                    <a:pt x="140" y="19"/>
                  </a:lnTo>
                  <a:lnTo>
                    <a:pt x="137" y="16"/>
                  </a:lnTo>
                  <a:lnTo>
                    <a:pt x="133" y="13"/>
                  </a:lnTo>
                  <a:lnTo>
                    <a:pt x="130" y="9"/>
                  </a:lnTo>
                  <a:lnTo>
                    <a:pt x="127" y="9"/>
                  </a:lnTo>
                  <a:lnTo>
                    <a:pt x="121" y="13"/>
                  </a:lnTo>
                  <a:lnTo>
                    <a:pt x="117" y="16"/>
                  </a:lnTo>
                  <a:lnTo>
                    <a:pt x="114" y="19"/>
                  </a:lnTo>
                  <a:lnTo>
                    <a:pt x="114" y="35"/>
                  </a:lnTo>
                  <a:lnTo>
                    <a:pt x="117" y="47"/>
                  </a:lnTo>
                  <a:lnTo>
                    <a:pt x="127" y="60"/>
                  </a:lnTo>
                  <a:lnTo>
                    <a:pt x="140" y="67"/>
                  </a:lnTo>
                  <a:lnTo>
                    <a:pt x="127" y="67"/>
                  </a:lnTo>
                  <a:lnTo>
                    <a:pt x="117" y="63"/>
                  </a:lnTo>
                  <a:lnTo>
                    <a:pt x="108" y="60"/>
                  </a:lnTo>
                  <a:lnTo>
                    <a:pt x="95" y="54"/>
                  </a:lnTo>
                  <a:lnTo>
                    <a:pt x="79" y="41"/>
                  </a:lnTo>
                  <a:lnTo>
                    <a:pt x="63" y="25"/>
                  </a:lnTo>
                  <a:lnTo>
                    <a:pt x="47" y="9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6" y="35"/>
                  </a:lnTo>
                  <a:lnTo>
                    <a:pt x="16" y="44"/>
                  </a:lnTo>
                  <a:lnTo>
                    <a:pt x="35" y="54"/>
                  </a:lnTo>
                  <a:lnTo>
                    <a:pt x="60" y="63"/>
                  </a:lnTo>
                  <a:lnTo>
                    <a:pt x="86" y="70"/>
                  </a:lnTo>
                  <a:lnTo>
                    <a:pt x="114" y="76"/>
                  </a:lnTo>
                  <a:lnTo>
                    <a:pt x="105" y="79"/>
                  </a:lnTo>
                  <a:lnTo>
                    <a:pt x="98" y="86"/>
                  </a:lnTo>
                  <a:lnTo>
                    <a:pt x="92" y="92"/>
                  </a:lnTo>
                  <a:lnTo>
                    <a:pt x="89" y="101"/>
                  </a:lnTo>
                  <a:lnTo>
                    <a:pt x="89" y="108"/>
                  </a:lnTo>
                  <a:lnTo>
                    <a:pt x="92" y="111"/>
                  </a:lnTo>
                  <a:lnTo>
                    <a:pt x="95" y="114"/>
                  </a:lnTo>
                  <a:lnTo>
                    <a:pt x="98" y="114"/>
                  </a:lnTo>
                  <a:lnTo>
                    <a:pt x="102" y="114"/>
                  </a:lnTo>
                  <a:lnTo>
                    <a:pt x="105" y="114"/>
                  </a:lnTo>
                  <a:lnTo>
                    <a:pt x="108" y="111"/>
                  </a:lnTo>
                  <a:lnTo>
                    <a:pt x="111" y="105"/>
                  </a:lnTo>
                  <a:lnTo>
                    <a:pt x="114" y="95"/>
                  </a:lnTo>
                  <a:lnTo>
                    <a:pt x="117" y="89"/>
                  </a:lnTo>
                  <a:lnTo>
                    <a:pt x="124" y="82"/>
                  </a:lnTo>
                  <a:lnTo>
                    <a:pt x="133" y="76"/>
                  </a:lnTo>
                  <a:lnTo>
                    <a:pt x="146" y="76"/>
                  </a:lnTo>
                  <a:lnTo>
                    <a:pt x="159" y="76"/>
                  </a:lnTo>
                  <a:lnTo>
                    <a:pt x="162" y="89"/>
                  </a:lnTo>
                  <a:lnTo>
                    <a:pt x="168" y="98"/>
                  </a:lnTo>
                  <a:lnTo>
                    <a:pt x="175" y="105"/>
                  </a:lnTo>
                  <a:lnTo>
                    <a:pt x="181" y="111"/>
                  </a:lnTo>
                  <a:lnTo>
                    <a:pt x="200" y="120"/>
                  </a:lnTo>
                  <a:lnTo>
                    <a:pt x="219" y="127"/>
                  </a:lnTo>
                  <a:lnTo>
                    <a:pt x="238" y="124"/>
                  </a:lnTo>
                  <a:lnTo>
                    <a:pt x="261" y="117"/>
                  </a:lnTo>
                  <a:lnTo>
                    <a:pt x="270" y="111"/>
                  </a:lnTo>
                  <a:lnTo>
                    <a:pt x="280" y="105"/>
                  </a:lnTo>
                  <a:lnTo>
                    <a:pt x="286" y="95"/>
                  </a:lnTo>
                  <a:lnTo>
                    <a:pt x="293" y="86"/>
                  </a:lnTo>
                  <a:lnTo>
                    <a:pt x="280" y="92"/>
                  </a:lnTo>
                  <a:lnTo>
                    <a:pt x="267" y="95"/>
                  </a:lnTo>
                  <a:lnTo>
                    <a:pt x="251" y="95"/>
                  </a:lnTo>
                  <a:lnTo>
                    <a:pt x="242" y="92"/>
                  </a:lnTo>
                  <a:lnTo>
                    <a:pt x="232" y="98"/>
                  </a:lnTo>
                  <a:lnTo>
                    <a:pt x="223" y="105"/>
                  </a:lnTo>
                  <a:lnTo>
                    <a:pt x="213" y="108"/>
                  </a:lnTo>
                  <a:lnTo>
                    <a:pt x="203" y="105"/>
                  </a:lnTo>
                  <a:lnTo>
                    <a:pt x="194" y="101"/>
                  </a:lnTo>
                  <a:lnTo>
                    <a:pt x="184" y="95"/>
                  </a:lnTo>
                  <a:lnTo>
                    <a:pt x="178" y="86"/>
                  </a:lnTo>
                  <a:lnTo>
                    <a:pt x="172" y="76"/>
                  </a:lnTo>
                  <a:lnTo>
                    <a:pt x="207" y="73"/>
                  </a:lnTo>
                  <a:lnTo>
                    <a:pt x="235" y="63"/>
                  </a:lnTo>
                  <a:lnTo>
                    <a:pt x="264" y="54"/>
                  </a:lnTo>
                  <a:lnTo>
                    <a:pt x="286" y="38"/>
                  </a:lnTo>
                  <a:lnTo>
                    <a:pt x="280" y="51"/>
                  </a:lnTo>
                  <a:lnTo>
                    <a:pt x="270" y="63"/>
                  </a:lnTo>
                  <a:lnTo>
                    <a:pt x="261" y="73"/>
                  </a:lnTo>
                  <a:lnTo>
                    <a:pt x="248" y="82"/>
                  </a:lnTo>
                  <a:lnTo>
                    <a:pt x="267" y="76"/>
                  </a:lnTo>
                  <a:lnTo>
                    <a:pt x="286" y="67"/>
                  </a:lnTo>
                  <a:lnTo>
                    <a:pt x="305" y="47"/>
                  </a:lnTo>
                  <a:lnTo>
                    <a:pt x="321" y="25"/>
                  </a:lnTo>
                  <a:lnTo>
                    <a:pt x="334" y="25"/>
                  </a:lnTo>
                  <a:lnTo>
                    <a:pt x="344" y="28"/>
                  </a:lnTo>
                  <a:lnTo>
                    <a:pt x="353" y="35"/>
                  </a:lnTo>
                  <a:lnTo>
                    <a:pt x="356" y="41"/>
                  </a:lnTo>
                  <a:lnTo>
                    <a:pt x="356" y="51"/>
                  </a:lnTo>
                  <a:lnTo>
                    <a:pt x="353" y="60"/>
                  </a:lnTo>
                  <a:lnTo>
                    <a:pt x="347" y="63"/>
                  </a:lnTo>
                  <a:lnTo>
                    <a:pt x="340" y="63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31"/>
            <p:cNvSpPr>
              <a:spLocks noEditPoints="1"/>
            </p:cNvSpPr>
            <p:nvPr/>
          </p:nvSpPr>
          <p:spPr bwMode="auto">
            <a:xfrm>
              <a:off x="2651" y="608"/>
              <a:ext cx="7153" cy="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83" y="0"/>
                </a:cxn>
                <a:cxn ang="0">
                  <a:pos x="102" y="0"/>
                </a:cxn>
                <a:cxn ang="0">
                  <a:pos x="179" y="0"/>
                </a:cxn>
                <a:cxn ang="0">
                  <a:pos x="217" y="0"/>
                </a:cxn>
                <a:cxn ang="0">
                  <a:pos x="236" y="0"/>
                </a:cxn>
                <a:cxn ang="0">
                  <a:pos x="312" y="0"/>
                </a:cxn>
                <a:cxn ang="0">
                  <a:pos x="350" y="0"/>
                </a:cxn>
                <a:cxn ang="0">
                  <a:pos x="370" y="0"/>
                </a:cxn>
                <a:cxn ang="0">
                  <a:pos x="446" y="0"/>
                </a:cxn>
                <a:cxn ang="0">
                  <a:pos x="484" y="0"/>
                </a:cxn>
                <a:cxn ang="0">
                  <a:pos x="503" y="0"/>
                </a:cxn>
                <a:cxn ang="0">
                  <a:pos x="580" y="0"/>
                </a:cxn>
                <a:cxn ang="0">
                  <a:pos x="618" y="0"/>
                </a:cxn>
                <a:cxn ang="0">
                  <a:pos x="637" y="0"/>
                </a:cxn>
                <a:cxn ang="0">
                  <a:pos x="710" y="0"/>
                </a:cxn>
                <a:cxn ang="0">
                  <a:pos x="749" y="0"/>
                </a:cxn>
                <a:cxn ang="0">
                  <a:pos x="768" y="0"/>
                </a:cxn>
                <a:cxn ang="0">
                  <a:pos x="844" y="0"/>
                </a:cxn>
                <a:cxn ang="0">
                  <a:pos x="882" y="0"/>
                </a:cxn>
                <a:cxn ang="0">
                  <a:pos x="901" y="0"/>
                </a:cxn>
                <a:cxn ang="0">
                  <a:pos x="978" y="0"/>
                </a:cxn>
                <a:cxn ang="0">
                  <a:pos x="1016" y="0"/>
                </a:cxn>
                <a:cxn ang="0">
                  <a:pos x="1035" y="0"/>
                </a:cxn>
                <a:cxn ang="0">
                  <a:pos x="1112" y="0"/>
                </a:cxn>
                <a:cxn ang="0">
                  <a:pos x="1150" y="0"/>
                </a:cxn>
                <a:cxn ang="0">
                  <a:pos x="1169" y="0"/>
                </a:cxn>
                <a:cxn ang="0">
                  <a:pos x="1245" y="0"/>
                </a:cxn>
                <a:cxn ang="0">
                  <a:pos x="1280" y="0"/>
                </a:cxn>
                <a:cxn ang="0">
                  <a:pos x="1299" y="0"/>
                </a:cxn>
                <a:cxn ang="0">
                  <a:pos x="1376" y="0"/>
                </a:cxn>
                <a:cxn ang="0">
                  <a:pos x="1414" y="0"/>
                </a:cxn>
                <a:cxn ang="0">
                  <a:pos x="1433" y="0"/>
                </a:cxn>
                <a:cxn ang="0">
                  <a:pos x="1510" y="0"/>
                </a:cxn>
                <a:cxn ang="0">
                  <a:pos x="1548" y="0"/>
                </a:cxn>
                <a:cxn ang="0">
                  <a:pos x="1567" y="0"/>
                </a:cxn>
                <a:cxn ang="0">
                  <a:pos x="1643" y="0"/>
                </a:cxn>
                <a:cxn ang="0">
                  <a:pos x="1682" y="0"/>
                </a:cxn>
                <a:cxn ang="0">
                  <a:pos x="1701" y="0"/>
                </a:cxn>
                <a:cxn ang="0">
                  <a:pos x="1777" y="0"/>
                </a:cxn>
                <a:cxn ang="0">
                  <a:pos x="1815" y="0"/>
                </a:cxn>
                <a:cxn ang="0">
                  <a:pos x="1834" y="0"/>
                </a:cxn>
                <a:cxn ang="0">
                  <a:pos x="1908" y="0"/>
                </a:cxn>
                <a:cxn ang="0">
                  <a:pos x="1946" y="0"/>
                </a:cxn>
                <a:cxn ang="0">
                  <a:pos x="1965" y="0"/>
                </a:cxn>
                <a:cxn ang="0">
                  <a:pos x="2041" y="0"/>
                </a:cxn>
                <a:cxn ang="0">
                  <a:pos x="2080" y="0"/>
                </a:cxn>
                <a:cxn ang="0">
                  <a:pos x="2099" y="0"/>
                </a:cxn>
                <a:cxn ang="0">
                  <a:pos x="2175" y="0"/>
                </a:cxn>
                <a:cxn ang="0">
                  <a:pos x="2213" y="0"/>
                </a:cxn>
                <a:cxn ang="0">
                  <a:pos x="2232" y="0"/>
                </a:cxn>
                <a:cxn ang="0">
                  <a:pos x="2309" y="0"/>
                </a:cxn>
              </a:cxnLst>
              <a:rect l="0" t="0" r="r" b="b"/>
              <a:pathLst>
                <a:path w="2309" h="10">
                  <a:moveTo>
                    <a:pt x="48" y="0"/>
                  </a:moveTo>
                  <a:lnTo>
                    <a:pt x="48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8" y="0"/>
                  </a:lnTo>
                  <a:close/>
                  <a:moveTo>
                    <a:pt x="83" y="0"/>
                  </a:moveTo>
                  <a:lnTo>
                    <a:pt x="83" y="10"/>
                  </a:lnTo>
                  <a:lnTo>
                    <a:pt x="73" y="10"/>
                  </a:lnTo>
                  <a:lnTo>
                    <a:pt x="73" y="0"/>
                  </a:lnTo>
                  <a:lnTo>
                    <a:pt x="83" y="0"/>
                  </a:lnTo>
                  <a:close/>
                  <a:moveTo>
                    <a:pt x="102" y="0"/>
                  </a:moveTo>
                  <a:lnTo>
                    <a:pt x="102" y="10"/>
                  </a:lnTo>
                  <a:lnTo>
                    <a:pt x="93" y="10"/>
                  </a:lnTo>
                  <a:lnTo>
                    <a:pt x="93" y="0"/>
                  </a:lnTo>
                  <a:lnTo>
                    <a:pt x="102" y="0"/>
                  </a:lnTo>
                  <a:close/>
                  <a:moveTo>
                    <a:pt x="179" y="0"/>
                  </a:moveTo>
                  <a:lnTo>
                    <a:pt x="179" y="10"/>
                  </a:lnTo>
                  <a:lnTo>
                    <a:pt x="131" y="10"/>
                  </a:lnTo>
                  <a:lnTo>
                    <a:pt x="131" y="0"/>
                  </a:lnTo>
                  <a:lnTo>
                    <a:pt x="179" y="0"/>
                  </a:lnTo>
                  <a:close/>
                  <a:moveTo>
                    <a:pt x="217" y="0"/>
                  </a:moveTo>
                  <a:lnTo>
                    <a:pt x="217" y="10"/>
                  </a:lnTo>
                  <a:lnTo>
                    <a:pt x="207" y="10"/>
                  </a:lnTo>
                  <a:lnTo>
                    <a:pt x="207" y="0"/>
                  </a:lnTo>
                  <a:lnTo>
                    <a:pt x="217" y="0"/>
                  </a:lnTo>
                  <a:close/>
                  <a:moveTo>
                    <a:pt x="236" y="0"/>
                  </a:moveTo>
                  <a:lnTo>
                    <a:pt x="236" y="10"/>
                  </a:lnTo>
                  <a:lnTo>
                    <a:pt x="226" y="10"/>
                  </a:lnTo>
                  <a:lnTo>
                    <a:pt x="226" y="0"/>
                  </a:lnTo>
                  <a:lnTo>
                    <a:pt x="236" y="0"/>
                  </a:lnTo>
                  <a:close/>
                  <a:moveTo>
                    <a:pt x="312" y="0"/>
                  </a:moveTo>
                  <a:lnTo>
                    <a:pt x="312" y="10"/>
                  </a:lnTo>
                  <a:lnTo>
                    <a:pt x="264" y="10"/>
                  </a:lnTo>
                  <a:lnTo>
                    <a:pt x="264" y="0"/>
                  </a:lnTo>
                  <a:lnTo>
                    <a:pt x="312" y="0"/>
                  </a:lnTo>
                  <a:close/>
                  <a:moveTo>
                    <a:pt x="350" y="0"/>
                  </a:moveTo>
                  <a:lnTo>
                    <a:pt x="350" y="10"/>
                  </a:lnTo>
                  <a:lnTo>
                    <a:pt x="341" y="10"/>
                  </a:lnTo>
                  <a:lnTo>
                    <a:pt x="341" y="0"/>
                  </a:lnTo>
                  <a:lnTo>
                    <a:pt x="350" y="0"/>
                  </a:lnTo>
                  <a:close/>
                  <a:moveTo>
                    <a:pt x="370" y="0"/>
                  </a:moveTo>
                  <a:lnTo>
                    <a:pt x="370" y="10"/>
                  </a:lnTo>
                  <a:lnTo>
                    <a:pt x="360" y="10"/>
                  </a:lnTo>
                  <a:lnTo>
                    <a:pt x="360" y="0"/>
                  </a:lnTo>
                  <a:lnTo>
                    <a:pt x="370" y="0"/>
                  </a:lnTo>
                  <a:close/>
                  <a:moveTo>
                    <a:pt x="446" y="0"/>
                  </a:moveTo>
                  <a:lnTo>
                    <a:pt x="446" y="10"/>
                  </a:lnTo>
                  <a:lnTo>
                    <a:pt x="398" y="10"/>
                  </a:lnTo>
                  <a:lnTo>
                    <a:pt x="398" y="0"/>
                  </a:lnTo>
                  <a:lnTo>
                    <a:pt x="446" y="0"/>
                  </a:lnTo>
                  <a:close/>
                  <a:moveTo>
                    <a:pt x="484" y="0"/>
                  </a:moveTo>
                  <a:lnTo>
                    <a:pt x="484" y="10"/>
                  </a:lnTo>
                  <a:lnTo>
                    <a:pt x="475" y="10"/>
                  </a:lnTo>
                  <a:lnTo>
                    <a:pt x="475" y="0"/>
                  </a:lnTo>
                  <a:lnTo>
                    <a:pt x="484" y="0"/>
                  </a:lnTo>
                  <a:close/>
                  <a:moveTo>
                    <a:pt x="503" y="0"/>
                  </a:moveTo>
                  <a:lnTo>
                    <a:pt x="503" y="10"/>
                  </a:lnTo>
                  <a:lnTo>
                    <a:pt x="494" y="10"/>
                  </a:lnTo>
                  <a:lnTo>
                    <a:pt x="494" y="0"/>
                  </a:lnTo>
                  <a:lnTo>
                    <a:pt x="503" y="0"/>
                  </a:lnTo>
                  <a:close/>
                  <a:moveTo>
                    <a:pt x="580" y="0"/>
                  </a:moveTo>
                  <a:lnTo>
                    <a:pt x="580" y="10"/>
                  </a:lnTo>
                  <a:lnTo>
                    <a:pt x="532" y="10"/>
                  </a:lnTo>
                  <a:lnTo>
                    <a:pt x="532" y="0"/>
                  </a:lnTo>
                  <a:lnTo>
                    <a:pt x="580" y="0"/>
                  </a:lnTo>
                  <a:close/>
                  <a:moveTo>
                    <a:pt x="618" y="0"/>
                  </a:moveTo>
                  <a:lnTo>
                    <a:pt x="618" y="10"/>
                  </a:lnTo>
                  <a:lnTo>
                    <a:pt x="608" y="10"/>
                  </a:lnTo>
                  <a:lnTo>
                    <a:pt x="608" y="0"/>
                  </a:lnTo>
                  <a:lnTo>
                    <a:pt x="618" y="0"/>
                  </a:lnTo>
                  <a:close/>
                  <a:moveTo>
                    <a:pt x="637" y="0"/>
                  </a:moveTo>
                  <a:lnTo>
                    <a:pt x="637" y="10"/>
                  </a:lnTo>
                  <a:lnTo>
                    <a:pt x="628" y="10"/>
                  </a:lnTo>
                  <a:lnTo>
                    <a:pt x="628" y="0"/>
                  </a:lnTo>
                  <a:lnTo>
                    <a:pt x="637" y="0"/>
                  </a:lnTo>
                  <a:close/>
                  <a:moveTo>
                    <a:pt x="710" y="0"/>
                  </a:moveTo>
                  <a:lnTo>
                    <a:pt x="710" y="10"/>
                  </a:lnTo>
                  <a:lnTo>
                    <a:pt x="666" y="10"/>
                  </a:lnTo>
                  <a:lnTo>
                    <a:pt x="666" y="0"/>
                  </a:lnTo>
                  <a:lnTo>
                    <a:pt x="710" y="0"/>
                  </a:lnTo>
                  <a:close/>
                  <a:moveTo>
                    <a:pt x="749" y="0"/>
                  </a:moveTo>
                  <a:lnTo>
                    <a:pt x="749" y="10"/>
                  </a:lnTo>
                  <a:lnTo>
                    <a:pt x="739" y="10"/>
                  </a:lnTo>
                  <a:lnTo>
                    <a:pt x="739" y="0"/>
                  </a:lnTo>
                  <a:lnTo>
                    <a:pt x="749" y="0"/>
                  </a:lnTo>
                  <a:close/>
                  <a:moveTo>
                    <a:pt x="768" y="0"/>
                  </a:moveTo>
                  <a:lnTo>
                    <a:pt x="768" y="10"/>
                  </a:lnTo>
                  <a:lnTo>
                    <a:pt x="758" y="10"/>
                  </a:lnTo>
                  <a:lnTo>
                    <a:pt x="758" y="0"/>
                  </a:lnTo>
                  <a:lnTo>
                    <a:pt x="768" y="0"/>
                  </a:lnTo>
                  <a:close/>
                  <a:moveTo>
                    <a:pt x="844" y="0"/>
                  </a:moveTo>
                  <a:lnTo>
                    <a:pt x="844" y="10"/>
                  </a:lnTo>
                  <a:lnTo>
                    <a:pt x="796" y="10"/>
                  </a:lnTo>
                  <a:lnTo>
                    <a:pt x="796" y="0"/>
                  </a:lnTo>
                  <a:lnTo>
                    <a:pt x="844" y="0"/>
                  </a:lnTo>
                  <a:close/>
                  <a:moveTo>
                    <a:pt x="882" y="0"/>
                  </a:moveTo>
                  <a:lnTo>
                    <a:pt x="882" y="10"/>
                  </a:lnTo>
                  <a:lnTo>
                    <a:pt x="873" y="10"/>
                  </a:lnTo>
                  <a:lnTo>
                    <a:pt x="873" y="0"/>
                  </a:lnTo>
                  <a:lnTo>
                    <a:pt x="882" y="0"/>
                  </a:lnTo>
                  <a:close/>
                  <a:moveTo>
                    <a:pt x="901" y="0"/>
                  </a:moveTo>
                  <a:lnTo>
                    <a:pt x="901" y="10"/>
                  </a:lnTo>
                  <a:lnTo>
                    <a:pt x="892" y="10"/>
                  </a:lnTo>
                  <a:lnTo>
                    <a:pt x="892" y="0"/>
                  </a:lnTo>
                  <a:lnTo>
                    <a:pt x="901" y="0"/>
                  </a:lnTo>
                  <a:close/>
                  <a:moveTo>
                    <a:pt x="978" y="0"/>
                  </a:moveTo>
                  <a:lnTo>
                    <a:pt x="978" y="10"/>
                  </a:lnTo>
                  <a:lnTo>
                    <a:pt x="930" y="10"/>
                  </a:lnTo>
                  <a:lnTo>
                    <a:pt x="930" y="0"/>
                  </a:lnTo>
                  <a:lnTo>
                    <a:pt x="978" y="0"/>
                  </a:lnTo>
                  <a:close/>
                  <a:moveTo>
                    <a:pt x="1016" y="0"/>
                  </a:moveTo>
                  <a:lnTo>
                    <a:pt x="1016" y="10"/>
                  </a:lnTo>
                  <a:lnTo>
                    <a:pt x="1006" y="10"/>
                  </a:lnTo>
                  <a:lnTo>
                    <a:pt x="1006" y="0"/>
                  </a:lnTo>
                  <a:lnTo>
                    <a:pt x="1016" y="0"/>
                  </a:lnTo>
                  <a:close/>
                  <a:moveTo>
                    <a:pt x="1035" y="0"/>
                  </a:moveTo>
                  <a:lnTo>
                    <a:pt x="1035" y="10"/>
                  </a:lnTo>
                  <a:lnTo>
                    <a:pt x="1026" y="10"/>
                  </a:lnTo>
                  <a:lnTo>
                    <a:pt x="1026" y="0"/>
                  </a:lnTo>
                  <a:lnTo>
                    <a:pt x="1035" y="0"/>
                  </a:lnTo>
                  <a:close/>
                  <a:moveTo>
                    <a:pt x="1112" y="0"/>
                  </a:moveTo>
                  <a:lnTo>
                    <a:pt x="1112" y="10"/>
                  </a:lnTo>
                  <a:lnTo>
                    <a:pt x="1064" y="10"/>
                  </a:lnTo>
                  <a:lnTo>
                    <a:pt x="1064" y="0"/>
                  </a:lnTo>
                  <a:lnTo>
                    <a:pt x="1112" y="0"/>
                  </a:lnTo>
                  <a:close/>
                  <a:moveTo>
                    <a:pt x="1150" y="0"/>
                  </a:moveTo>
                  <a:lnTo>
                    <a:pt x="1150" y="10"/>
                  </a:lnTo>
                  <a:lnTo>
                    <a:pt x="1140" y="10"/>
                  </a:lnTo>
                  <a:lnTo>
                    <a:pt x="1140" y="0"/>
                  </a:lnTo>
                  <a:lnTo>
                    <a:pt x="1150" y="0"/>
                  </a:lnTo>
                  <a:close/>
                  <a:moveTo>
                    <a:pt x="1169" y="0"/>
                  </a:moveTo>
                  <a:lnTo>
                    <a:pt x="1169" y="10"/>
                  </a:lnTo>
                  <a:lnTo>
                    <a:pt x="1159" y="10"/>
                  </a:lnTo>
                  <a:lnTo>
                    <a:pt x="1159" y="0"/>
                  </a:lnTo>
                  <a:lnTo>
                    <a:pt x="1169" y="0"/>
                  </a:lnTo>
                  <a:close/>
                  <a:moveTo>
                    <a:pt x="1245" y="0"/>
                  </a:moveTo>
                  <a:lnTo>
                    <a:pt x="1245" y="10"/>
                  </a:lnTo>
                  <a:lnTo>
                    <a:pt x="1198" y="10"/>
                  </a:lnTo>
                  <a:lnTo>
                    <a:pt x="1198" y="0"/>
                  </a:lnTo>
                  <a:lnTo>
                    <a:pt x="1245" y="0"/>
                  </a:lnTo>
                  <a:close/>
                  <a:moveTo>
                    <a:pt x="1280" y="0"/>
                  </a:moveTo>
                  <a:lnTo>
                    <a:pt x="1280" y="10"/>
                  </a:lnTo>
                  <a:lnTo>
                    <a:pt x="1274" y="10"/>
                  </a:lnTo>
                  <a:lnTo>
                    <a:pt x="1274" y="0"/>
                  </a:lnTo>
                  <a:lnTo>
                    <a:pt x="1280" y="0"/>
                  </a:lnTo>
                  <a:close/>
                  <a:moveTo>
                    <a:pt x="1299" y="0"/>
                  </a:moveTo>
                  <a:lnTo>
                    <a:pt x="1299" y="10"/>
                  </a:lnTo>
                  <a:lnTo>
                    <a:pt x="1290" y="10"/>
                  </a:lnTo>
                  <a:lnTo>
                    <a:pt x="1290" y="0"/>
                  </a:lnTo>
                  <a:lnTo>
                    <a:pt x="1299" y="0"/>
                  </a:lnTo>
                  <a:close/>
                  <a:moveTo>
                    <a:pt x="1376" y="0"/>
                  </a:moveTo>
                  <a:lnTo>
                    <a:pt x="1376" y="10"/>
                  </a:lnTo>
                  <a:lnTo>
                    <a:pt x="1328" y="10"/>
                  </a:lnTo>
                  <a:lnTo>
                    <a:pt x="1328" y="0"/>
                  </a:lnTo>
                  <a:lnTo>
                    <a:pt x="1376" y="0"/>
                  </a:lnTo>
                  <a:close/>
                  <a:moveTo>
                    <a:pt x="1414" y="0"/>
                  </a:moveTo>
                  <a:lnTo>
                    <a:pt x="1414" y="10"/>
                  </a:lnTo>
                  <a:lnTo>
                    <a:pt x="1405" y="10"/>
                  </a:lnTo>
                  <a:lnTo>
                    <a:pt x="1405" y="0"/>
                  </a:lnTo>
                  <a:lnTo>
                    <a:pt x="1414" y="0"/>
                  </a:lnTo>
                  <a:close/>
                  <a:moveTo>
                    <a:pt x="1433" y="0"/>
                  </a:moveTo>
                  <a:lnTo>
                    <a:pt x="1433" y="10"/>
                  </a:lnTo>
                  <a:lnTo>
                    <a:pt x="1424" y="10"/>
                  </a:lnTo>
                  <a:lnTo>
                    <a:pt x="1424" y="0"/>
                  </a:lnTo>
                  <a:lnTo>
                    <a:pt x="1433" y="0"/>
                  </a:lnTo>
                  <a:close/>
                  <a:moveTo>
                    <a:pt x="1510" y="0"/>
                  </a:moveTo>
                  <a:lnTo>
                    <a:pt x="1510" y="10"/>
                  </a:lnTo>
                  <a:lnTo>
                    <a:pt x="1462" y="10"/>
                  </a:lnTo>
                  <a:lnTo>
                    <a:pt x="1462" y="0"/>
                  </a:lnTo>
                  <a:lnTo>
                    <a:pt x="1510" y="0"/>
                  </a:lnTo>
                  <a:close/>
                  <a:moveTo>
                    <a:pt x="1548" y="0"/>
                  </a:moveTo>
                  <a:lnTo>
                    <a:pt x="1548" y="10"/>
                  </a:lnTo>
                  <a:lnTo>
                    <a:pt x="1538" y="10"/>
                  </a:lnTo>
                  <a:lnTo>
                    <a:pt x="1538" y="0"/>
                  </a:lnTo>
                  <a:lnTo>
                    <a:pt x="1548" y="0"/>
                  </a:lnTo>
                  <a:close/>
                  <a:moveTo>
                    <a:pt x="1567" y="0"/>
                  </a:moveTo>
                  <a:lnTo>
                    <a:pt x="1567" y="10"/>
                  </a:lnTo>
                  <a:lnTo>
                    <a:pt x="1557" y="10"/>
                  </a:lnTo>
                  <a:lnTo>
                    <a:pt x="1557" y="0"/>
                  </a:lnTo>
                  <a:lnTo>
                    <a:pt x="1567" y="0"/>
                  </a:lnTo>
                  <a:close/>
                  <a:moveTo>
                    <a:pt x="1643" y="0"/>
                  </a:moveTo>
                  <a:lnTo>
                    <a:pt x="1643" y="10"/>
                  </a:lnTo>
                  <a:lnTo>
                    <a:pt x="1596" y="10"/>
                  </a:lnTo>
                  <a:lnTo>
                    <a:pt x="1596" y="0"/>
                  </a:lnTo>
                  <a:lnTo>
                    <a:pt x="1643" y="0"/>
                  </a:lnTo>
                  <a:close/>
                  <a:moveTo>
                    <a:pt x="1682" y="0"/>
                  </a:moveTo>
                  <a:lnTo>
                    <a:pt x="1682" y="10"/>
                  </a:lnTo>
                  <a:lnTo>
                    <a:pt x="1672" y="10"/>
                  </a:lnTo>
                  <a:lnTo>
                    <a:pt x="1672" y="0"/>
                  </a:lnTo>
                  <a:lnTo>
                    <a:pt x="1682" y="0"/>
                  </a:lnTo>
                  <a:close/>
                  <a:moveTo>
                    <a:pt x="1701" y="0"/>
                  </a:moveTo>
                  <a:lnTo>
                    <a:pt x="1701" y="10"/>
                  </a:lnTo>
                  <a:lnTo>
                    <a:pt x="1691" y="10"/>
                  </a:lnTo>
                  <a:lnTo>
                    <a:pt x="1691" y="0"/>
                  </a:lnTo>
                  <a:lnTo>
                    <a:pt x="1701" y="0"/>
                  </a:lnTo>
                  <a:close/>
                  <a:moveTo>
                    <a:pt x="1777" y="0"/>
                  </a:moveTo>
                  <a:lnTo>
                    <a:pt x="1777" y="10"/>
                  </a:lnTo>
                  <a:lnTo>
                    <a:pt x="1729" y="10"/>
                  </a:lnTo>
                  <a:lnTo>
                    <a:pt x="1729" y="0"/>
                  </a:lnTo>
                  <a:lnTo>
                    <a:pt x="1777" y="0"/>
                  </a:lnTo>
                  <a:close/>
                  <a:moveTo>
                    <a:pt x="1815" y="0"/>
                  </a:moveTo>
                  <a:lnTo>
                    <a:pt x="1815" y="10"/>
                  </a:lnTo>
                  <a:lnTo>
                    <a:pt x="1806" y="10"/>
                  </a:lnTo>
                  <a:lnTo>
                    <a:pt x="1806" y="0"/>
                  </a:lnTo>
                  <a:lnTo>
                    <a:pt x="1815" y="0"/>
                  </a:lnTo>
                  <a:close/>
                  <a:moveTo>
                    <a:pt x="1834" y="0"/>
                  </a:moveTo>
                  <a:lnTo>
                    <a:pt x="1834" y="10"/>
                  </a:lnTo>
                  <a:lnTo>
                    <a:pt x="1825" y="10"/>
                  </a:lnTo>
                  <a:lnTo>
                    <a:pt x="1825" y="0"/>
                  </a:lnTo>
                  <a:lnTo>
                    <a:pt x="1834" y="0"/>
                  </a:lnTo>
                  <a:close/>
                  <a:moveTo>
                    <a:pt x="1908" y="0"/>
                  </a:moveTo>
                  <a:lnTo>
                    <a:pt x="1908" y="10"/>
                  </a:lnTo>
                  <a:lnTo>
                    <a:pt x="1863" y="10"/>
                  </a:lnTo>
                  <a:lnTo>
                    <a:pt x="1863" y="0"/>
                  </a:lnTo>
                  <a:lnTo>
                    <a:pt x="1908" y="0"/>
                  </a:lnTo>
                  <a:close/>
                  <a:moveTo>
                    <a:pt x="1946" y="0"/>
                  </a:moveTo>
                  <a:lnTo>
                    <a:pt x="1946" y="10"/>
                  </a:lnTo>
                  <a:lnTo>
                    <a:pt x="1936" y="10"/>
                  </a:lnTo>
                  <a:lnTo>
                    <a:pt x="1936" y="0"/>
                  </a:lnTo>
                  <a:lnTo>
                    <a:pt x="1946" y="0"/>
                  </a:lnTo>
                  <a:close/>
                  <a:moveTo>
                    <a:pt x="1965" y="0"/>
                  </a:moveTo>
                  <a:lnTo>
                    <a:pt x="1965" y="10"/>
                  </a:lnTo>
                  <a:lnTo>
                    <a:pt x="1955" y="10"/>
                  </a:lnTo>
                  <a:lnTo>
                    <a:pt x="1955" y="0"/>
                  </a:lnTo>
                  <a:lnTo>
                    <a:pt x="1965" y="0"/>
                  </a:lnTo>
                  <a:close/>
                  <a:moveTo>
                    <a:pt x="2041" y="0"/>
                  </a:moveTo>
                  <a:lnTo>
                    <a:pt x="2041" y="10"/>
                  </a:lnTo>
                  <a:lnTo>
                    <a:pt x="1994" y="10"/>
                  </a:lnTo>
                  <a:lnTo>
                    <a:pt x="1994" y="0"/>
                  </a:lnTo>
                  <a:lnTo>
                    <a:pt x="2041" y="0"/>
                  </a:lnTo>
                  <a:close/>
                  <a:moveTo>
                    <a:pt x="2080" y="0"/>
                  </a:moveTo>
                  <a:lnTo>
                    <a:pt x="2080" y="10"/>
                  </a:lnTo>
                  <a:lnTo>
                    <a:pt x="2070" y="10"/>
                  </a:lnTo>
                  <a:lnTo>
                    <a:pt x="2070" y="0"/>
                  </a:lnTo>
                  <a:lnTo>
                    <a:pt x="2080" y="0"/>
                  </a:lnTo>
                  <a:close/>
                  <a:moveTo>
                    <a:pt x="2099" y="0"/>
                  </a:moveTo>
                  <a:lnTo>
                    <a:pt x="2099" y="10"/>
                  </a:lnTo>
                  <a:lnTo>
                    <a:pt x="2089" y="10"/>
                  </a:lnTo>
                  <a:lnTo>
                    <a:pt x="2089" y="0"/>
                  </a:lnTo>
                  <a:lnTo>
                    <a:pt x="2099" y="0"/>
                  </a:lnTo>
                  <a:close/>
                  <a:moveTo>
                    <a:pt x="2175" y="0"/>
                  </a:moveTo>
                  <a:lnTo>
                    <a:pt x="2175" y="10"/>
                  </a:lnTo>
                  <a:lnTo>
                    <a:pt x="2127" y="10"/>
                  </a:lnTo>
                  <a:lnTo>
                    <a:pt x="2127" y="0"/>
                  </a:lnTo>
                  <a:lnTo>
                    <a:pt x="2175" y="0"/>
                  </a:lnTo>
                  <a:close/>
                  <a:moveTo>
                    <a:pt x="2213" y="0"/>
                  </a:moveTo>
                  <a:lnTo>
                    <a:pt x="2213" y="10"/>
                  </a:lnTo>
                  <a:lnTo>
                    <a:pt x="2204" y="10"/>
                  </a:lnTo>
                  <a:lnTo>
                    <a:pt x="2204" y="0"/>
                  </a:lnTo>
                  <a:lnTo>
                    <a:pt x="2213" y="0"/>
                  </a:lnTo>
                  <a:close/>
                  <a:moveTo>
                    <a:pt x="2232" y="0"/>
                  </a:moveTo>
                  <a:lnTo>
                    <a:pt x="2232" y="10"/>
                  </a:lnTo>
                  <a:lnTo>
                    <a:pt x="2223" y="10"/>
                  </a:lnTo>
                  <a:lnTo>
                    <a:pt x="2223" y="0"/>
                  </a:lnTo>
                  <a:lnTo>
                    <a:pt x="2232" y="0"/>
                  </a:lnTo>
                  <a:close/>
                  <a:moveTo>
                    <a:pt x="2309" y="0"/>
                  </a:moveTo>
                  <a:lnTo>
                    <a:pt x="2309" y="10"/>
                  </a:lnTo>
                  <a:lnTo>
                    <a:pt x="2261" y="10"/>
                  </a:lnTo>
                  <a:lnTo>
                    <a:pt x="2261" y="0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32"/>
            <p:cNvSpPr>
              <a:spLocks noEditPoints="1"/>
            </p:cNvSpPr>
            <p:nvPr/>
          </p:nvSpPr>
          <p:spPr bwMode="auto">
            <a:xfrm>
              <a:off x="9827" y="7416"/>
              <a:ext cx="1628" cy="810"/>
            </a:xfrm>
            <a:custGeom>
              <a:avLst/>
              <a:gdLst/>
              <a:ahLst/>
              <a:cxnLst>
                <a:cxn ang="0">
                  <a:pos x="461" y="314"/>
                </a:cxn>
                <a:cxn ang="0">
                  <a:pos x="449" y="361"/>
                </a:cxn>
                <a:cxn ang="0">
                  <a:pos x="519" y="349"/>
                </a:cxn>
                <a:cxn ang="0">
                  <a:pos x="474" y="206"/>
                </a:cxn>
                <a:cxn ang="0">
                  <a:pos x="496" y="199"/>
                </a:cxn>
                <a:cxn ang="0">
                  <a:pos x="525" y="196"/>
                </a:cxn>
                <a:cxn ang="0">
                  <a:pos x="458" y="152"/>
                </a:cxn>
                <a:cxn ang="0">
                  <a:pos x="512" y="136"/>
                </a:cxn>
                <a:cxn ang="0">
                  <a:pos x="465" y="130"/>
                </a:cxn>
                <a:cxn ang="0">
                  <a:pos x="512" y="50"/>
                </a:cxn>
                <a:cxn ang="0">
                  <a:pos x="490" y="9"/>
                </a:cxn>
                <a:cxn ang="0">
                  <a:pos x="433" y="95"/>
                </a:cxn>
                <a:cxn ang="0">
                  <a:pos x="414" y="111"/>
                </a:cxn>
                <a:cxn ang="0">
                  <a:pos x="436" y="165"/>
                </a:cxn>
                <a:cxn ang="0">
                  <a:pos x="410" y="269"/>
                </a:cxn>
                <a:cxn ang="0">
                  <a:pos x="426" y="231"/>
                </a:cxn>
                <a:cxn ang="0">
                  <a:pos x="452" y="206"/>
                </a:cxn>
                <a:cxn ang="0">
                  <a:pos x="449" y="269"/>
                </a:cxn>
                <a:cxn ang="0">
                  <a:pos x="474" y="358"/>
                </a:cxn>
                <a:cxn ang="0">
                  <a:pos x="366" y="345"/>
                </a:cxn>
                <a:cxn ang="0">
                  <a:pos x="331" y="345"/>
                </a:cxn>
                <a:cxn ang="0">
                  <a:pos x="465" y="504"/>
                </a:cxn>
                <a:cxn ang="0">
                  <a:pos x="439" y="450"/>
                </a:cxn>
                <a:cxn ang="0">
                  <a:pos x="525" y="441"/>
                </a:cxn>
                <a:cxn ang="0">
                  <a:pos x="525" y="514"/>
                </a:cxn>
                <a:cxn ang="0">
                  <a:pos x="410" y="393"/>
                </a:cxn>
                <a:cxn ang="0">
                  <a:pos x="423" y="307"/>
                </a:cxn>
                <a:cxn ang="0">
                  <a:pos x="414" y="361"/>
                </a:cxn>
                <a:cxn ang="0">
                  <a:pos x="321" y="399"/>
                </a:cxn>
                <a:cxn ang="0">
                  <a:pos x="328" y="434"/>
                </a:cxn>
                <a:cxn ang="0">
                  <a:pos x="465" y="418"/>
                </a:cxn>
                <a:cxn ang="0">
                  <a:pos x="512" y="390"/>
                </a:cxn>
                <a:cxn ang="0">
                  <a:pos x="430" y="396"/>
                </a:cxn>
                <a:cxn ang="0">
                  <a:pos x="404" y="510"/>
                </a:cxn>
                <a:cxn ang="0">
                  <a:pos x="395" y="476"/>
                </a:cxn>
                <a:cxn ang="0">
                  <a:pos x="414" y="431"/>
                </a:cxn>
                <a:cxn ang="0">
                  <a:pos x="433" y="412"/>
                </a:cxn>
                <a:cxn ang="0">
                  <a:pos x="331" y="476"/>
                </a:cxn>
                <a:cxn ang="0">
                  <a:pos x="337" y="437"/>
                </a:cxn>
                <a:cxn ang="0">
                  <a:pos x="375" y="482"/>
                </a:cxn>
                <a:cxn ang="0">
                  <a:pos x="296" y="520"/>
                </a:cxn>
                <a:cxn ang="0">
                  <a:pos x="175" y="495"/>
                </a:cxn>
                <a:cxn ang="0">
                  <a:pos x="223" y="504"/>
                </a:cxn>
                <a:cxn ang="0">
                  <a:pos x="159" y="495"/>
                </a:cxn>
                <a:cxn ang="0">
                  <a:pos x="137" y="485"/>
                </a:cxn>
                <a:cxn ang="0">
                  <a:pos x="117" y="507"/>
                </a:cxn>
                <a:cxn ang="0">
                  <a:pos x="108" y="463"/>
                </a:cxn>
                <a:cxn ang="0">
                  <a:pos x="3" y="520"/>
                </a:cxn>
                <a:cxn ang="0">
                  <a:pos x="86" y="453"/>
                </a:cxn>
                <a:cxn ang="0">
                  <a:pos x="95" y="409"/>
                </a:cxn>
                <a:cxn ang="0">
                  <a:pos x="124" y="441"/>
                </a:cxn>
                <a:cxn ang="0">
                  <a:pos x="200" y="403"/>
                </a:cxn>
                <a:cxn ang="0">
                  <a:pos x="280" y="431"/>
                </a:cxn>
                <a:cxn ang="0">
                  <a:pos x="194" y="422"/>
                </a:cxn>
                <a:cxn ang="0">
                  <a:pos x="280" y="472"/>
                </a:cxn>
                <a:cxn ang="0">
                  <a:pos x="334" y="498"/>
                </a:cxn>
              </a:cxnLst>
              <a:rect l="0" t="0" r="r" b="b"/>
              <a:pathLst>
                <a:path w="525" h="523">
                  <a:moveTo>
                    <a:pt x="461" y="339"/>
                  </a:moveTo>
                  <a:lnTo>
                    <a:pt x="471" y="339"/>
                  </a:lnTo>
                  <a:lnTo>
                    <a:pt x="474" y="336"/>
                  </a:lnTo>
                  <a:lnTo>
                    <a:pt x="477" y="330"/>
                  </a:lnTo>
                  <a:lnTo>
                    <a:pt x="477" y="323"/>
                  </a:lnTo>
                  <a:lnTo>
                    <a:pt x="474" y="317"/>
                  </a:lnTo>
                  <a:lnTo>
                    <a:pt x="468" y="314"/>
                  </a:lnTo>
                  <a:lnTo>
                    <a:pt x="461" y="314"/>
                  </a:lnTo>
                  <a:lnTo>
                    <a:pt x="452" y="320"/>
                  </a:lnTo>
                  <a:lnTo>
                    <a:pt x="445" y="326"/>
                  </a:lnTo>
                  <a:lnTo>
                    <a:pt x="442" y="330"/>
                  </a:lnTo>
                  <a:lnTo>
                    <a:pt x="439" y="336"/>
                  </a:lnTo>
                  <a:lnTo>
                    <a:pt x="439" y="345"/>
                  </a:lnTo>
                  <a:lnTo>
                    <a:pt x="439" y="352"/>
                  </a:lnTo>
                  <a:lnTo>
                    <a:pt x="442" y="358"/>
                  </a:lnTo>
                  <a:lnTo>
                    <a:pt x="449" y="361"/>
                  </a:lnTo>
                  <a:lnTo>
                    <a:pt x="455" y="368"/>
                  </a:lnTo>
                  <a:lnTo>
                    <a:pt x="465" y="371"/>
                  </a:lnTo>
                  <a:lnTo>
                    <a:pt x="474" y="374"/>
                  </a:lnTo>
                  <a:lnTo>
                    <a:pt x="484" y="374"/>
                  </a:lnTo>
                  <a:lnTo>
                    <a:pt x="493" y="371"/>
                  </a:lnTo>
                  <a:lnTo>
                    <a:pt x="503" y="364"/>
                  </a:lnTo>
                  <a:lnTo>
                    <a:pt x="509" y="358"/>
                  </a:lnTo>
                  <a:lnTo>
                    <a:pt x="519" y="349"/>
                  </a:lnTo>
                  <a:lnTo>
                    <a:pt x="522" y="339"/>
                  </a:lnTo>
                  <a:lnTo>
                    <a:pt x="525" y="323"/>
                  </a:lnTo>
                  <a:lnTo>
                    <a:pt x="525" y="307"/>
                  </a:lnTo>
                  <a:lnTo>
                    <a:pt x="522" y="295"/>
                  </a:lnTo>
                  <a:lnTo>
                    <a:pt x="519" y="282"/>
                  </a:lnTo>
                  <a:lnTo>
                    <a:pt x="506" y="263"/>
                  </a:lnTo>
                  <a:lnTo>
                    <a:pt x="493" y="241"/>
                  </a:lnTo>
                  <a:lnTo>
                    <a:pt x="474" y="206"/>
                  </a:lnTo>
                  <a:lnTo>
                    <a:pt x="458" y="171"/>
                  </a:lnTo>
                  <a:lnTo>
                    <a:pt x="474" y="168"/>
                  </a:lnTo>
                  <a:lnTo>
                    <a:pt x="490" y="171"/>
                  </a:lnTo>
                  <a:lnTo>
                    <a:pt x="496" y="174"/>
                  </a:lnTo>
                  <a:lnTo>
                    <a:pt x="503" y="180"/>
                  </a:lnTo>
                  <a:lnTo>
                    <a:pt x="506" y="187"/>
                  </a:lnTo>
                  <a:lnTo>
                    <a:pt x="506" y="196"/>
                  </a:lnTo>
                  <a:lnTo>
                    <a:pt x="496" y="199"/>
                  </a:lnTo>
                  <a:lnTo>
                    <a:pt x="493" y="206"/>
                  </a:lnTo>
                  <a:lnTo>
                    <a:pt x="493" y="215"/>
                  </a:lnTo>
                  <a:lnTo>
                    <a:pt x="500" y="222"/>
                  </a:lnTo>
                  <a:lnTo>
                    <a:pt x="506" y="225"/>
                  </a:lnTo>
                  <a:lnTo>
                    <a:pt x="512" y="225"/>
                  </a:lnTo>
                  <a:lnTo>
                    <a:pt x="519" y="218"/>
                  </a:lnTo>
                  <a:lnTo>
                    <a:pt x="525" y="209"/>
                  </a:lnTo>
                  <a:lnTo>
                    <a:pt x="525" y="196"/>
                  </a:lnTo>
                  <a:lnTo>
                    <a:pt x="525" y="180"/>
                  </a:lnTo>
                  <a:lnTo>
                    <a:pt x="519" y="171"/>
                  </a:lnTo>
                  <a:lnTo>
                    <a:pt x="509" y="165"/>
                  </a:lnTo>
                  <a:lnTo>
                    <a:pt x="496" y="158"/>
                  </a:lnTo>
                  <a:lnTo>
                    <a:pt x="484" y="155"/>
                  </a:lnTo>
                  <a:lnTo>
                    <a:pt x="471" y="155"/>
                  </a:lnTo>
                  <a:lnTo>
                    <a:pt x="458" y="158"/>
                  </a:lnTo>
                  <a:lnTo>
                    <a:pt x="458" y="152"/>
                  </a:lnTo>
                  <a:lnTo>
                    <a:pt x="455" y="149"/>
                  </a:lnTo>
                  <a:lnTo>
                    <a:pt x="468" y="142"/>
                  </a:lnTo>
                  <a:lnTo>
                    <a:pt x="477" y="139"/>
                  </a:lnTo>
                  <a:lnTo>
                    <a:pt x="487" y="136"/>
                  </a:lnTo>
                  <a:lnTo>
                    <a:pt x="500" y="139"/>
                  </a:lnTo>
                  <a:lnTo>
                    <a:pt x="503" y="139"/>
                  </a:lnTo>
                  <a:lnTo>
                    <a:pt x="509" y="139"/>
                  </a:lnTo>
                  <a:lnTo>
                    <a:pt x="512" y="136"/>
                  </a:lnTo>
                  <a:lnTo>
                    <a:pt x="516" y="133"/>
                  </a:lnTo>
                  <a:lnTo>
                    <a:pt x="516" y="126"/>
                  </a:lnTo>
                  <a:lnTo>
                    <a:pt x="512" y="123"/>
                  </a:lnTo>
                  <a:lnTo>
                    <a:pt x="509" y="120"/>
                  </a:lnTo>
                  <a:lnTo>
                    <a:pt x="506" y="117"/>
                  </a:lnTo>
                  <a:lnTo>
                    <a:pt x="490" y="114"/>
                  </a:lnTo>
                  <a:lnTo>
                    <a:pt x="477" y="120"/>
                  </a:lnTo>
                  <a:lnTo>
                    <a:pt x="465" y="130"/>
                  </a:lnTo>
                  <a:lnTo>
                    <a:pt x="455" y="139"/>
                  </a:lnTo>
                  <a:lnTo>
                    <a:pt x="458" y="130"/>
                  </a:lnTo>
                  <a:lnTo>
                    <a:pt x="461" y="117"/>
                  </a:lnTo>
                  <a:lnTo>
                    <a:pt x="465" y="107"/>
                  </a:lnTo>
                  <a:lnTo>
                    <a:pt x="471" y="98"/>
                  </a:lnTo>
                  <a:lnTo>
                    <a:pt x="484" y="82"/>
                  </a:lnTo>
                  <a:lnTo>
                    <a:pt x="500" y="66"/>
                  </a:lnTo>
                  <a:lnTo>
                    <a:pt x="512" y="50"/>
                  </a:lnTo>
                  <a:lnTo>
                    <a:pt x="522" y="31"/>
                  </a:lnTo>
                  <a:lnTo>
                    <a:pt x="525" y="22"/>
                  </a:lnTo>
                  <a:lnTo>
                    <a:pt x="525" y="12"/>
                  </a:lnTo>
                  <a:lnTo>
                    <a:pt x="522" y="6"/>
                  </a:lnTo>
                  <a:lnTo>
                    <a:pt x="516" y="3"/>
                  </a:lnTo>
                  <a:lnTo>
                    <a:pt x="509" y="0"/>
                  </a:lnTo>
                  <a:lnTo>
                    <a:pt x="500" y="3"/>
                  </a:lnTo>
                  <a:lnTo>
                    <a:pt x="490" y="9"/>
                  </a:lnTo>
                  <a:lnTo>
                    <a:pt x="480" y="19"/>
                  </a:lnTo>
                  <a:lnTo>
                    <a:pt x="471" y="38"/>
                  </a:lnTo>
                  <a:lnTo>
                    <a:pt x="461" y="63"/>
                  </a:lnTo>
                  <a:lnTo>
                    <a:pt x="455" y="88"/>
                  </a:lnTo>
                  <a:lnTo>
                    <a:pt x="449" y="114"/>
                  </a:lnTo>
                  <a:lnTo>
                    <a:pt x="445" y="107"/>
                  </a:lnTo>
                  <a:lnTo>
                    <a:pt x="439" y="98"/>
                  </a:lnTo>
                  <a:lnTo>
                    <a:pt x="433" y="95"/>
                  </a:lnTo>
                  <a:lnTo>
                    <a:pt x="423" y="92"/>
                  </a:lnTo>
                  <a:lnTo>
                    <a:pt x="417" y="92"/>
                  </a:lnTo>
                  <a:lnTo>
                    <a:pt x="414" y="92"/>
                  </a:lnTo>
                  <a:lnTo>
                    <a:pt x="410" y="95"/>
                  </a:lnTo>
                  <a:lnTo>
                    <a:pt x="410" y="98"/>
                  </a:lnTo>
                  <a:lnTo>
                    <a:pt x="410" y="104"/>
                  </a:lnTo>
                  <a:lnTo>
                    <a:pt x="410" y="107"/>
                  </a:lnTo>
                  <a:lnTo>
                    <a:pt x="414" y="111"/>
                  </a:lnTo>
                  <a:lnTo>
                    <a:pt x="417" y="111"/>
                  </a:lnTo>
                  <a:lnTo>
                    <a:pt x="426" y="114"/>
                  </a:lnTo>
                  <a:lnTo>
                    <a:pt x="436" y="120"/>
                  </a:lnTo>
                  <a:lnTo>
                    <a:pt x="442" y="126"/>
                  </a:lnTo>
                  <a:lnTo>
                    <a:pt x="449" y="133"/>
                  </a:lnTo>
                  <a:lnTo>
                    <a:pt x="449" y="149"/>
                  </a:lnTo>
                  <a:lnTo>
                    <a:pt x="449" y="161"/>
                  </a:lnTo>
                  <a:lnTo>
                    <a:pt x="436" y="165"/>
                  </a:lnTo>
                  <a:lnTo>
                    <a:pt x="426" y="168"/>
                  </a:lnTo>
                  <a:lnTo>
                    <a:pt x="420" y="174"/>
                  </a:lnTo>
                  <a:lnTo>
                    <a:pt x="414" y="184"/>
                  </a:lnTo>
                  <a:lnTo>
                    <a:pt x="401" y="199"/>
                  </a:lnTo>
                  <a:lnTo>
                    <a:pt x="398" y="218"/>
                  </a:lnTo>
                  <a:lnTo>
                    <a:pt x="398" y="241"/>
                  </a:lnTo>
                  <a:lnTo>
                    <a:pt x="407" y="260"/>
                  </a:lnTo>
                  <a:lnTo>
                    <a:pt x="410" y="269"/>
                  </a:lnTo>
                  <a:lnTo>
                    <a:pt x="420" y="279"/>
                  </a:lnTo>
                  <a:lnTo>
                    <a:pt x="430" y="285"/>
                  </a:lnTo>
                  <a:lnTo>
                    <a:pt x="439" y="295"/>
                  </a:lnTo>
                  <a:lnTo>
                    <a:pt x="433" y="282"/>
                  </a:lnTo>
                  <a:lnTo>
                    <a:pt x="430" y="266"/>
                  </a:lnTo>
                  <a:lnTo>
                    <a:pt x="430" y="253"/>
                  </a:lnTo>
                  <a:lnTo>
                    <a:pt x="433" y="241"/>
                  </a:lnTo>
                  <a:lnTo>
                    <a:pt x="426" y="231"/>
                  </a:lnTo>
                  <a:lnTo>
                    <a:pt x="420" y="225"/>
                  </a:lnTo>
                  <a:lnTo>
                    <a:pt x="417" y="212"/>
                  </a:lnTo>
                  <a:lnTo>
                    <a:pt x="420" y="203"/>
                  </a:lnTo>
                  <a:lnTo>
                    <a:pt x="423" y="193"/>
                  </a:lnTo>
                  <a:lnTo>
                    <a:pt x="430" y="184"/>
                  </a:lnTo>
                  <a:lnTo>
                    <a:pt x="436" y="177"/>
                  </a:lnTo>
                  <a:lnTo>
                    <a:pt x="449" y="174"/>
                  </a:lnTo>
                  <a:lnTo>
                    <a:pt x="452" y="206"/>
                  </a:lnTo>
                  <a:lnTo>
                    <a:pt x="461" y="238"/>
                  </a:lnTo>
                  <a:lnTo>
                    <a:pt x="471" y="263"/>
                  </a:lnTo>
                  <a:lnTo>
                    <a:pt x="484" y="288"/>
                  </a:lnTo>
                  <a:lnTo>
                    <a:pt x="474" y="279"/>
                  </a:lnTo>
                  <a:lnTo>
                    <a:pt x="461" y="269"/>
                  </a:lnTo>
                  <a:lnTo>
                    <a:pt x="452" y="260"/>
                  </a:lnTo>
                  <a:lnTo>
                    <a:pt x="442" y="247"/>
                  </a:lnTo>
                  <a:lnTo>
                    <a:pt x="449" y="269"/>
                  </a:lnTo>
                  <a:lnTo>
                    <a:pt x="458" y="288"/>
                  </a:lnTo>
                  <a:lnTo>
                    <a:pt x="474" y="304"/>
                  </a:lnTo>
                  <a:lnTo>
                    <a:pt x="500" y="323"/>
                  </a:lnTo>
                  <a:lnTo>
                    <a:pt x="500" y="336"/>
                  </a:lnTo>
                  <a:lnTo>
                    <a:pt x="496" y="345"/>
                  </a:lnTo>
                  <a:lnTo>
                    <a:pt x="490" y="352"/>
                  </a:lnTo>
                  <a:lnTo>
                    <a:pt x="484" y="355"/>
                  </a:lnTo>
                  <a:lnTo>
                    <a:pt x="474" y="358"/>
                  </a:lnTo>
                  <a:lnTo>
                    <a:pt x="465" y="352"/>
                  </a:lnTo>
                  <a:lnTo>
                    <a:pt x="461" y="345"/>
                  </a:lnTo>
                  <a:lnTo>
                    <a:pt x="461" y="339"/>
                  </a:lnTo>
                  <a:close/>
                  <a:moveTo>
                    <a:pt x="398" y="399"/>
                  </a:moveTo>
                  <a:lnTo>
                    <a:pt x="398" y="396"/>
                  </a:lnTo>
                  <a:lnTo>
                    <a:pt x="388" y="374"/>
                  </a:lnTo>
                  <a:lnTo>
                    <a:pt x="375" y="358"/>
                  </a:lnTo>
                  <a:lnTo>
                    <a:pt x="366" y="345"/>
                  </a:lnTo>
                  <a:lnTo>
                    <a:pt x="356" y="336"/>
                  </a:lnTo>
                  <a:lnTo>
                    <a:pt x="347" y="330"/>
                  </a:lnTo>
                  <a:lnTo>
                    <a:pt x="340" y="326"/>
                  </a:lnTo>
                  <a:lnTo>
                    <a:pt x="334" y="326"/>
                  </a:lnTo>
                  <a:lnTo>
                    <a:pt x="328" y="330"/>
                  </a:lnTo>
                  <a:lnTo>
                    <a:pt x="328" y="333"/>
                  </a:lnTo>
                  <a:lnTo>
                    <a:pt x="328" y="339"/>
                  </a:lnTo>
                  <a:lnTo>
                    <a:pt x="331" y="345"/>
                  </a:lnTo>
                  <a:lnTo>
                    <a:pt x="334" y="355"/>
                  </a:lnTo>
                  <a:lnTo>
                    <a:pt x="344" y="364"/>
                  </a:lnTo>
                  <a:lnTo>
                    <a:pt x="356" y="377"/>
                  </a:lnTo>
                  <a:lnTo>
                    <a:pt x="375" y="387"/>
                  </a:lnTo>
                  <a:lnTo>
                    <a:pt x="398" y="396"/>
                  </a:lnTo>
                  <a:lnTo>
                    <a:pt x="398" y="399"/>
                  </a:lnTo>
                  <a:close/>
                  <a:moveTo>
                    <a:pt x="471" y="488"/>
                  </a:moveTo>
                  <a:lnTo>
                    <a:pt x="465" y="504"/>
                  </a:lnTo>
                  <a:lnTo>
                    <a:pt x="455" y="517"/>
                  </a:lnTo>
                  <a:lnTo>
                    <a:pt x="442" y="523"/>
                  </a:lnTo>
                  <a:lnTo>
                    <a:pt x="423" y="523"/>
                  </a:lnTo>
                  <a:lnTo>
                    <a:pt x="433" y="504"/>
                  </a:lnTo>
                  <a:lnTo>
                    <a:pt x="436" y="485"/>
                  </a:lnTo>
                  <a:lnTo>
                    <a:pt x="436" y="469"/>
                  </a:lnTo>
                  <a:lnTo>
                    <a:pt x="430" y="453"/>
                  </a:lnTo>
                  <a:lnTo>
                    <a:pt x="439" y="450"/>
                  </a:lnTo>
                  <a:lnTo>
                    <a:pt x="445" y="444"/>
                  </a:lnTo>
                  <a:lnTo>
                    <a:pt x="452" y="437"/>
                  </a:lnTo>
                  <a:lnTo>
                    <a:pt x="452" y="428"/>
                  </a:lnTo>
                  <a:lnTo>
                    <a:pt x="471" y="434"/>
                  </a:lnTo>
                  <a:lnTo>
                    <a:pt x="487" y="434"/>
                  </a:lnTo>
                  <a:lnTo>
                    <a:pt x="506" y="431"/>
                  </a:lnTo>
                  <a:lnTo>
                    <a:pt x="525" y="425"/>
                  </a:lnTo>
                  <a:lnTo>
                    <a:pt x="525" y="441"/>
                  </a:lnTo>
                  <a:lnTo>
                    <a:pt x="519" y="453"/>
                  </a:lnTo>
                  <a:lnTo>
                    <a:pt x="506" y="463"/>
                  </a:lnTo>
                  <a:lnTo>
                    <a:pt x="490" y="469"/>
                  </a:lnTo>
                  <a:lnTo>
                    <a:pt x="506" y="479"/>
                  </a:lnTo>
                  <a:lnTo>
                    <a:pt x="519" y="491"/>
                  </a:lnTo>
                  <a:lnTo>
                    <a:pt x="522" y="498"/>
                  </a:lnTo>
                  <a:lnTo>
                    <a:pt x="525" y="507"/>
                  </a:lnTo>
                  <a:lnTo>
                    <a:pt x="525" y="514"/>
                  </a:lnTo>
                  <a:lnTo>
                    <a:pt x="525" y="523"/>
                  </a:lnTo>
                  <a:lnTo>
                    <a:pt x="516" y="523"/>
                  </a:lnTo>
                  <a:lnTo>
                    <a:pt x="509" y="523"/>
                  </a:lnTo>
                  <a:lnTo>
                    <a:pt x="500" y="520"/>
                  </a:lnTo>
                  <a:lnTo>
                    <a:pt x="493" y="517"/>
                  </a:lnTo>
                  <a:lnTo>
                    <a:pt x="480" y="504"/>
                  </a:lnTo>
                  <a:lnTo>
                    <a:pt x="471" y="488"/>
                  </a:lnTo>
                  <a:close/>
                  <a:moveTo>
                    <a:pt x="410" y="393"/>
                  </a:moveTo>
                  <a:lnTo>
                    <a:pt x="401" y="374"/>
                  </a:lnTo>
                  <a:lnTo>
                    <a:pt x="395" y="355"/>
                  </a:lnTo>
                  <a:lnTo>
                    <a:pt x="395" y="342"/>
                  </a:lnTo>
                  <a:lnTo>
                    <a:pt x="398" y="333"/>
                  </a:lnTo>
                  <a:lnTo>
                    <a:pt x="401" y="320"/>
                  </a:lnTo>
                  <a:lnTo>
                    <a:pt x="410" y="314"/>
                  </a:lnTo>
                  <a:lnTo>
                    <a:pt x="417" y="307"/>
                  </a:lnTo>
                  <a:lnTo>
                    <a:pt x="423" y="307"/>
                  </a:lnTo>
                  <a:lnTo>
                    <a:pt x="426" y="311"/>
                  </a:lnTo>
                  <a:lnTo>
                    <a:pt x="433" y="314"/>
                  </a:lnTo>
                  <a:lnTo>
                    <a:pt x="433" y="317"/>
                  </a:lnTo>
                  <a:lnTo>
                    <a:pt x="436" y="323"/>
                  </a:lnTo>
                  <a:lnTo>
                    <a:pt x="433" y="330"/>
                  </a:lnTo>
                  <a:lnTo>
                    <a:pt x="430" y="333"/>
                  </a:lnTo>
                  <a:lnTo>
                    <a:pt x="420" y="345"/>
                  </a:lnTo>
                  <a:lnTo>
                    <a:pt x="414" y="361"/>
                  </a:lnTo>
                  <a:lnTo>
                    <a:pt x="410" y="374"/>
                  </a:lnTo>
                  <a:lnTo>
                    <a:pt x="410" y="393"/>
                  </a:lnTo>
                  <a:close/>
                  <a:moveTo>
                    <a:pt x="391" y="409"/>
                  </a:moveTo>
                  <a:lnTo>
                    <a:pt x="375" y="399"/>
                  </a:lnTo>
                  <a:lnTo>
                    <a:pt x="353" y="393"/>
                  </a:lnTo>
                  <a:lnTo>
                    <a:pt x="344" y="393"/>
                  </a:lnTo>
                  <a:lnTo>
                    <a:pt x="331" y="396"/>
                  </a:lnTo>
                  <a:lnTo>
                    <a:pt x="321" y="399"/>
                  </a:lnTo>
                  <a:lnTo>
                    <a:pt x="312" y="409"/>
                  </a:lnTo>
                  <a:lnTo>
                    <a:pt x="309" y="415"/>
                  </a:lnTo>
                  <a:lnTo>
                    <a:pt x="309" y="422"/>
                  </a:lnTo>
                  <a:lnTo>
                    <a:pt x="309" y="428"/>
                  </a:lnTo>
                  <a:lnTo>
                    <a:pt x="312" y="431"/>
                  </a:lnTo>
                  <a:lnTo>
                    <a:pt x="318" y="434"/>
                  </a:lnTo>
                  <a:lnTo>
                    <a:pt x="324" y="434"/>
                  </a:lnTo>
                  <a:lnTo>
                    <a:pt x="328" y="434"/>
                  </a:lnTo>
                  <a:lnTo>
                    <a:pt x="334" y="428"/>
                  </a:lnTo>
                  <a:lnTo>
                    <a:pt x="347" y="418"/>
                  </a:lnTo>
                  <a:lnTo>
                    <a:pt x="359" y="412"/>
                  </a:lnTo>
                  <a:lnTo>
                    <a:pt x="375" y="412"/>
                  </a:lnTo>
                  <a:lnTo>
                    <a:pt x="391" y="409"/>
                  </a:lnTo>
                  <a:close/>
                  <a:moveTo>
                    <a:pt x="430" y="396"/>
                  </a:moveTo>
                  <a:lnTo>
                    <a:pt x="445" y="409"/>
                  </a:lnTo>
                  <a:lnTo>
                    <a:pt x="465" y="418"/>
                  </a:lnTo>
                  <a:lnTo>
                    <a:pt x="474" y="422"/>
                  </a:lnTo>
                  <a:lnTo>
                    <a:pt x="487" y="422"/>
                  </a:lnTo>
                  <a:lnTo>
                    <a:pt x="500" y="418"/>
                  </a:lnTo>
                  <a:lnTo>
                    <a:pt x="509" y="412"/>
                  </a:lnTo>
                  <a:lnTo>
                    <a:pt x="512" y="406"/>
                  </a:lnTo>
                  <a:lnTo>
                    <a:pt x="516" y="399"/>
                  </a:lnTo>
                  <a:lnTo>
                    <a:pt x="516" y="393"/>
                  </a:lnTo>
                  <a:lnTo>
                    <a:pt x="512" y="390"/>
                  </a:lnTo>
                  <a:lnTo>
                    <a:pt x="506" y="387"/>
                  </a:lnTo>
                  <a:lnTo>
                    <a:pt x="503" y="384"/>
                  </a:lnTo>
                  <a:lnTo>
                    <a:pt x="496" y="384"/>
                  </a:lnTo>
                  <a:lnTo>
                    <a:pt x="490" y="387"/>
                  </a:lnTo>
                  <a:lnTo>
                    <a:pt x="477" y="396"/>
                  </a:lnTo>
                  <a:lnTo>
                    <a:pt x="461" y="399"/>
                  </a:lnTo>
                  <a:lnTo>
                    <a:pt x="445" y="396"/>
                  </a:lnTo>
                  <a:lnTo>
                    <a:pt x="430" y="396"/>
                  </a:lnTo>
                  <a:close/>
                  <a:moveTo>
                    <a:pt x="395" y="428"/>
                  </a:moveTo>
                  <a:lnTo>
                    <a:pt x="410" y="444"/>
                  </a:lnTo>
                  <a:lnTo>
                    <a:pt x="420" y="463"/>
                  </a:lnTo>
                  <a:lnTo>
                    <a:pt x="420" y="476"/>
                  </a:lnTo>
                  <a:lnTo>
                    <a:pt x="420" y="485"/>
                  </a:lnTo>
                  <a:lnTo>
                    <a:pt x="417" y="498"/>
                  </a:lnTo>
                  <a:lnTo>
                    <a:pt x="410" y="507"/>
                  </a:lnTo>
                  <a:lnTo>
                    <a:pt x="404" y="510"/>
                  </a:lnTo>
                  <a:lnTo>
                    <a:pt x="401" y="514"/>
                  </a:lnTo>
                  <a:lnTo>
                    <a:pt x="395" y="514"/>
                  </a:lnTo>
                  <a:lnTo>
                    <a:pt x="388" y="510"/>
                  </a:lnTo>
                  <a:lnTo>
                    <a:pt x="385" y="507"/>
                  </a:lnTo>
                  <a:lnTo>
                    <a:pt x="385" y="501"/>
                  </a:lnTo>
                  <a:lnTo>
                    <a:pt x="385" y="495"/>
                  </a:lnTo>
                  <a:lnTo>
                    <a:pt x="388" y="488"/>
                  </a:lnTo>
                  <a:lnTo>
                    <a:pt x="395" y="476"/>
                  </a:lnTo>
                  <a:lnTo>
                    <a:pt x="398" y="460"/>
                  </a:lnTo>
                  <a:lnTo>
                    <a:pt x="398" y="444"/>
                  </a:lnTo>
                  <a:lnTo>
                    <a:pt x="395" y="428"/>
                  </a:lnTo>
                  <a:close/>
                  <a:moveTo>
                    <a:pt x="433" y="431"/>
                  </a:moveTo>
                  <a:lnTo>
                    <a:pt x="430" y="434"/>
                  </a:lnTo>
                  <a:lnTo>
                    <a:pt x="423" y="437"/>
                  </a:lnTo>
                  <a:lnTo>
                    <a:pt x="420" y="434"/>
                  </a:lnTo>
                  <a:lnTo>
                    <a:pt x="414" y="431"/>
                  </a:lnTo>
                  <a:lnTo>
                    <a:pt x="410" y="428"/>
                  </a:lnTo>
                  <a:lnTo>
                    <a:pt x="410" y="422"/>
                  </a:lnTo>
                  <a:lnTo>
                    <a:pt x="410" y="418"/>
                  </a:lnTo>
                  <a:lnTo>
                    <a:pt x="414" y="412"/>
                  </a:lnTo>
                  <a:lnTo>
                    <a:pt x="420" y="409"/>
                  </a:lnTo>
                  <a:lnTo>
                    <a:pt x="423" y="409"/>
                  </a:lnTo>
                  <a:lnTo>
                    <a:pt x="430" y="409"/>
                  </a:lnTo>
                  <a:lnTo>
                    <a:pt x="433" y="412"/>
                  </a:lnTo>
                  <a:lnTo>
                    <a:pt x="436" y="418"/>
                  </a:lnTo>
                  <a:lnTo>
                    <a:pt x="439" y="422"/>
                  </a:lnTo>
                  <a:lnTo>
                    <a:pt x="436" y="428"/>
                  </a:lnTo>
                  <a:lnTo>
                    <a:pt x="433" y="431"/>
                  </a:lnTo>
                  <a:close/>
                  <a:moveTo>
                    <a:pt x="340" y="460"/>
                  </a:moveTo>
                  <a:lnTo>
                    <a:pt x="337" y="469"/>
                  </a:lnTo>
                  <a:lnTo>
                    <a:pt x="334" y="472"/>
                  </a:lnTo>
                  <a:lnTo>
                    <a:pt x="331" y="476"/>
                  </a:lnTo>
                  <a:lnTo>
                    <a:pt x="324" y="476"/>
                  </a:lnTo>
                  <a:lnTo>
                    <a:pt x="318" y="472"/>
                  </a:lnTo>
                  <a:lnTo>
                    <a:pt x="315" y="466"/>
                  </a:lnTo>
                  <a:lnTo>
                    <a:pt x="315" y="460"/>
                  </a:lnTo>
                  <a:lnTo>
                    <a:pt x="321" y="450"/>
                  </a:lnTo>
                  <a:lnTo>
                    <a:pt x="324" y="444"/>
                  </a:lnTo>
                  <a:lnTo>
                    <a:pt x="331" y="441"/>
                  </a:lnTo>
                  <a:lnTo>
                    <a:pt x="337" y="437"/>
                  </a:lnTo>
                  <a:lnTo>
                    <a:pt x="344" y="437"/>
                  </a:lnTo>
                  <a:lnTo>
                    <a:pt x="350" y="441"/>
                  </a:lnTo>
                  <a:lnTo>
                    <a:pt x="356" y="441"/>
                  </a:lnTo>
                  <a:lnTo>
                    <a:pt x="363" y="447"/>
                  </a:lnTo>
                  <a:lnTo>
                    <a:pt x="369" y="453"/>
                  </a:lnTo>
                  <a:lnTo>
                    <a:pt x="372" y="463"/>
                  </a:lnTo>
                  <a:lnTo>
                    <a:pt x="375" y="472"/>
                  </a:lnTo>
                  <a:lnTo>
                    <a:pt x="375" y="482"/>
                  </a:lnTo>
                  <a:lnTo>
                    <a:pt x="372" y="491"/>
                  </a:lnTo>
                  <a:lnTo>
                    <a:pt x="366" y="501"/>
                  </a:lnTo>
                  <a:lnTo>
                    <a:pt x="359" y="507"/>
                  </a:lnTo>
                  <a:lnTo>
                    <a:pt x="350" y="517"/>
                  </a:lnTo>
                  <a:lnTo>
                    <a:pt x="340" y="520"/>
                  </a:lnTo>
                  <a:lnTo>
                    <a:pt x="321" y="523"/>
                  </a:lnTo>
                  <a:lnTo>
                    <a:pt x="309" y="523"/>
                  </a:lnTo>
                  <a:lnTo>
                    <a:pt x="296" y="520"/>
                  </a:lnTo>
                  <a:lnTo>
                    <a:pt x="283" y="517"/>
                  </a:lnTo>
                  <a:lnTo>
                    <a:pt x="261" y="504"/>
                  </a:lnTo>
                  <a:lnTo>
                    <a:pt x="242" y="491"/>
                  </a:lnTo>
                  <a:lnTo>
                    <a:pt x="207" y="472"/>
                  </a:lnTo>
                  <a:lnTo>
                    <a:pt x="168" y="460"/>
                  </a:lnTo>
                  <a:lnTo>
                    <a:pt x="165" y="472"/>
                  </a:lnTo>
                  <a:lnTo>
                    <a:pt x="172" y="488"/>
                  </a:lnTo>
                  <a:lnTo>
                    <a:pt x="175" y="495"/>
                  </a:lnTo>
                  <a:lnTo>
                    <a:pt x="181" y="501"/>
                  </a:lnTo>
                  <a:lnTo>
                    <a:pt x="188" y="504"/>
                  </a:lnTo>
                  <a:lnTo>
                    <a:pt x="197" y="504"/>
                  </a:lnTo>
                  <a:lnTo>
                    <a:pt x="200" y="495"/>
                  </a:lnTo>
                  <a:lnTo>
                    <a:pt x="207" y="491"/>
                  </a:lnTo>
                  <a:lnTo>
                    <a:pt x="216" y="491"/>
                  </a:lnTo>
                  <a:lnTo>
                    <a:pt x="223" y="498"/>
                  </a:lnTo>
                  <a:lnTo>
                    <a:pt x="223" y="504"/>
                  </a:lnTo>
                  <a:lnTo>
                    <a:pt x="223" y="510"/>
                  </a:lnTo>
                  <a:lnTo>
                    <a:pt x="219" y="517"/>
                  </a:lnTo>
                  <a:lnTo>
                    <a:pt x="210" y="523"/>
                  </a:lnTo>
                  <a:lnTo>
                    <a:pt x="194" y="523"/>
                  </a:lnTo>
                  <a:lnTo>
                    <a:pt x="181" y="523"/>
                  </a:lnTo>
                  <a:lnTo>
                    <a:pt x="172" y="517"/>
                  </a:lnTo>
                  <a:lnTo>
                    <a:pt x="162" y="507"/>
                  </a:lnTo>
                  <a:lnTo>
                    <a:pt x="159" y="495"/>
                  </a:lnTo>
                  <a:lnTo>
                    <a:pt x="156" y="482"/>
                  </a:lnTo>
                  <a:lnTo>
                    <a:pt x="156" y="469"/>
                  </a:lnTo>
                  <a:lnTo>
                    <a:pt x="156" y="456"/>
                  </a:lnTo>
                  <a:lnTo>
                    <a:pt x="152" y="456"/>
                  </a:lnTo>
                  <a:lnTo>
                    <a:pt x="146" y="456"/>
                  </a:lnTo>
                  <a:lnTo>
                    <a:pt x="143" y="466"/>
                  </a:lnTo>
                  <a:lnTo>
                    <a:pt x="137" y="476"/>
                  </a:lnTo>
                  <a:lnTo>
                    <a:pt x="137" y="485"/>
                  </a:lnTo>
                  <a:lnTo>
                    <a:pt x="137" y="498"/>
                  </a:lnTo>
                  <a:lnTo>
                    <a:pt x="140" y="504"/>
                  </a:lnTo>
                  <a:lnTo>
                    <a:pt x="137" y="507"/>
                  </a:lnTo>
                  <a:lnTo>
                    <a:pt x="133" y="510"/>
                  </a:lnTo>
                  <a:lnTo>
                    <a:pt x="130" y="514"/>
                  </a:lnTo>
                  <a:lnTo>
                    <a:pt x="127" y="514"/>
                  </a:lnTo>
                  <a:lnTo>
                    <a:pt x="121" y="510"/>
                  </a:lnTo>
                  <a:lnTo>
                    <a:pt x="117" y="507"/>
                  </a:lnTo>
                  <a:lnTo>
                    <a:pt x="114" y="504"/>
                  </a:lnTo>
                  <a:lnTo>
                    <a:pt x="114" y="488"/>
                  </a:lnTo>
                  <a:lnTo>
                    <a:pt x="117" y="476"/>
                  </a:lnTo>
                  <a:lnTo>
                    <a:pt x="127" y="463"/>
                  </a:lnTo>
                  <a:lnTo>
                    <a:pt x="140" y="456"/>
                  </a:lnTo>
                  <a:lnTo>
                    <a:pt x="127" y="456"/>
                  </a:lnTo>
                  <a:lnTo>
                    <a:pt x="117" y="460"/>
                  </a:lnTo>
                  <a:lnTo>
                    <a:pt x="108" y="463"/>
                  </a:lnTo>
                  <a:lnTo>
                    <a:pt x="95" y="469"/>
                  </a:lnTo>
                  <a:lnTo>
                    <a:pt x="79" y="482"/>
                  </a:lnTo>
                  <a:lnTo>
                    <a:pt x="63" y="498"/>
                  </a:lnTo>
                  <a:lnTo>
                    <a:pt x="47" y="514"/>
                  </a:lnTo>
                  <a:lnTo>
                    <a:pt x="28" y="520"/>
                  </a:lnTo>
                  <a:lnTo>
                    <a:pt x="19" y="523"/>
                  </a:lnTo>
                  <a:lnTo>
                    <a:pt x="9" y="523"/>
                  </a:lnTo>
                  <a:lnTo>
                    <a:pt x="3" y="520"/>
                  </a:lnTo>
                  <a:lnTo>
                    <a:pt x="0" y="514"/>
                  </a:lnTo>
                  <a:lnTo>
                    <a:pt x="0" y="507"/>
                  </a:lnTo>
                  <a:lnTo>
                    <a:pt x="0" y="498"/>
                  </a:lnTo>
                  <a:lnTo>
                    <a:pt x="6" y="488"/>
                  </a:lnTo>
                  <a:lnTo>
                    <a:pt x="16" y="479"/>
                  </a:lnTo>
                  <a:lnTo>
                    <a:pt x="35" y="469"/>
                  </a:lnTo>
                  <a:lnTo>
                    <a:pt x="60" y="460"/>
                  </a:lnTo>
                  <a:lnTo>
                    <a:pt x="86" y="453"/>
                  </a:lnTo>
                  <a:lnTo>
                    <a:pt x="114" y="447"/>
                  </a:lnTo>
                  <a:lnTo>
                    <a:pt x="105" y="444"/>
                  </a:lnTo>
                  <a:lnTo>
                    <a:pt x="98" y="437"/>
                  </a:lnTo>
                  <a:lnTo>
                    <a:pt x="92" y="431"/>
                  </a:lnTo>
                  <a:lnTo>
                    <a:pt x="89" y="422"/>
                  </a:lnTo>
                  <a:lnTo>
                    <a:pt x="89" y="415"/>
                  </a:lnTo>
                  <a:lnTo>
                    <a:pt x="92" y="412"/>
                  </a:lnTo>
                  <a:lnTo>
                    <a:pt x="95" y="409"/>
                  </a:lnTo>
                  <a:lnTo>
                    <a:pt x="98" y="409"/>
                  </a:lnTo>
                  <a:lnTo>
                    <a:pt x="102" y="409"/>
                  </a:lnTo>
                  <a:lnTo>
                    <a:pt x="105" y="409"/>
                  </a:lnTo>
                  <a:lnTo>
                    <a:pt x="108" y="412"/>
                  </a:lnTo>
                  <a:lnTo>
                    <a:pt x="111" y="418"/>
                  </a:lnTo>
                  <a:lnTo>
                    <a:pt x="114" y="428"/>
                  </a:lnTo>
                  <a:lnTo>
                    <a:pt x="117" y="434"/>
                  </a:lnTo>
                  <a:lnTo>
                    <a:pt x="124" y="441"/>
                  </a:lnTo>
                  <a:lnTo>
                    <a:pt x="133" y="447"/>
                  </a:lnTo>
                  <a:lnTo>
                    <a:pt x="146" y="447"/>
                  </a:lnTo>
                  <a:lnTo>
                    <a:pt x="159" y="447"/>
                  </a:lnTo>
                  <a:lnTo>
                    <a:pt x="162" y="434"/>
                  </a:lnTo>
                  <a:lnTo>
                    <a:pt x="168" y="425"/>
                  </a:lnTo>
                  <a:lnTo>
                    <a:pt x="175" y="418"/>
                  </a:lnTo>
                  <a:lnTo>
                    <a:pt x="181" y="412"/>
                  </a:lnTo>
                  <a:lnTo>
                    <a:pt x="200" y="403"/>
                  </a:lnTo>
                  <a:lnTo>
                    <a:pt x="219" y="396"/>
                  </a:lnTo>
                  <a:lnTo>
                    <a:pt x="238" y="399"/>
                  </a:lnTo>
                  <a:lnTo>
                    <a:pt x="261" y="406"/>
                  </a:lnTo>
                  <a:lnTo>
                    <a:pt x="270" y="412"/>
                  </a:lnTo>
                  <a:lnTo>
                    <a:pt x="280" y="418"/>
                  </a:lnTo>
                  <a:lnTo>
                    <a:pt x="286" y="428"/>
                  </a:lnTo>
                  <a:lnTo>
                    <a:pt x="293" y="437"/>
                  </a:lnTo>
                  <a:lnTo>
                    <a:pt x="280" y="431"/>
                  </a:lnTo>
                  <a:lnTo>
                    <a:pt x="267" y="428"/>
                  </a:lnTo>
                  <a:lnTo>
                    <a:pt x="251" y="428"/>
                  </a:lnTo>
                  <a:lnTo>
                    <a:pt x="242" y="431"/>
                  </a:lnTo>
                  <a:lnTo>
                    <a:pt x="232" y="425"/>
                  </a:lnTo>
                  <a:lnTo>
                    <a:pt x="223" y="418"/>
                  </a:lnTo>
                  <a:lnTo>
                    <a:pt x="213" y="415"/>
                  </a:lnTo>
                  <a:lnTo>
                    <a:pt x="203" y="418"/>
                  </a:lnTo>
                  <a:lnTo>
                    <a:pt x="194" y="422"/>
                  </a:lnTo>
                  <a:lnTo>
                    <a:pt x="184" y="428"/>
                  </a:lnTo>
                  <a:lnTo>
                    <a:pt x="178" y="437"/>
                  </a:lnTo>
                  <a:lnTo>
                    <a:pt x="172" y="447"/>
                  </a:lnTo>
                  <a:lnTo>
                    <a:pt x="207" y="450"/>
                  </a:lnTo>
                  <a:lnTo>
                    <a:pt x="235" y="460"/>
                  </a:lnTo>
                  <a:lnTo>
                    <a:pt x="264" y="469"/>
                  </a:lnTo>
                  <a:lnTo>
                    <a:pt x="286" y="485"/>
                  </a:lnTo>
                  <a:lnTo>
                    <a:pt x="280" y="472"/>
                  </a:lnTo>
                  <a:lnTo>
                    <a:pt x="270" y="460"/>
                  </a:lnTo>
                  <a:lnTo>
                    <a:pt x="261" y="450"/>
                  </a:lnTo>
                  <a:lnTo>
                    <a:pt x="248" y="441"/>
                  </a:lnTo>
                  <a:lnTo>
                    <a:pt x="267" y="447"/>
                  </a:lnTo>
                  <a:lnTo>
                    <a:pt x="286" y="456"/>
                  </a:lnTo>
                  <a:lnTo>
                    <a:pt x="305" y="476"/>
                  </a:lnTo>
                  <a:lnTo>
                    <a:pt x="321" y="498"/>
                  </a:lnTo>
                  <a:lnTo>
                    <a:pt x="334" y="498"/>
                  </a:lnTo>
                  <a:lnTo>
                    <a:pt x="344" y="495"/>
                  </a:lnTo>
                  <a:lnTo>
                    <a:pt x="353" y="488"/>
                  </a:lnTo>
                  <a:lnTo>
                    <a:pt x="356" y="482"/>
                  </a:lnTo>
                  <a:lnTo>
                    <a:pt x="356" y="472"/>
                  </a:lnTo>
                  <a:lnTo>
                    <a:pt x="353" y="463"/>
                  </a:lnTo>
                  <a:lnTo>
                    <a:pt x="347" y="460"/>
                  </a:lnTo>
                  <a:lnTo>
                    <a:pt x="340" y="46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33"/>
            <p:cNvSpPr>
              <a:spLocks noEditPoints="1"/>
            </p:cNvSpPr>
            <p:nvPr/>
          </p:nvSpPr>
          <p:spPr bwMode="auto">
            <a:xfrm>
              <a:off x="1033" y="7386"/>
              <a:ext cx="1626" cy="810"/>
            </a:xfrm>
            <a:custGeom>
              <a:avLst/>
              <a:gdLst/>
              <a:ahLst/>
              <a:cxnLst>
                <a:cxn ang="0">
                  <a:pos x="64" y="314"/>
                </a:cxn>
                <a:cxn ang="0">
                  <a:pos x="76" y="361"/>
                </a:cxn>
                <a:cxn ang="0">
                  <a:pos x="6" y="349"/>
                </a:cxn>
                <a:cxn ang="0">
                  <a:pos x="51" y="206"/>
                </a:cxn>
                <a:cxn ang="0">
                  <a:pos x="29" y="199"/>
                </a:cxn>
                <a:cxn ang="0">
                  <a:pos x="0" y="196"/>
                </a:cxn>
                <a:cxn ang="0">
                  <a:pos x="67" y="152"/>
                </a:cxn>
                <a:cxn ang="0">
                  <a:pos x="13" y="136"/>
                </a:cxn>
                <a:cxn ang="0">
                  <a:pos x="60" y="130"/>
                </a:cxn>
                <a:cxn ang="0">
                  <a:pos x="13" y="50"/>
                </a:cxn>
                <a:cxn ang="0">
                  <a:pos x="35" y="9"/>
                </a:cxn>
                <a:cxn ang="0">
                  <a:pos x="92" y="95"/>
                </a:cxn>
                <a:cxn ang="0">
                  <a:pos x="111" y="111"/>
                </a:cxn>
                <a:cxn ang="0">
                  <a:pos x="89" y="165"/>
                </a:cxn>
                <a:cxn ang="0">
                  <a:pos x="115" y="269"/>
                </a:cxn>
                <a:cxn ang="0">
                  <a:pos x="99" y="231"/>
                </a:cxn>
                <a:cxn ang="0">
                  <a:pos x="73" y="206"/>
                </a:cxn>
                <a:cxn ang="0">
                  <a:pos x="76" y="269"/>
                </a:cxn>
                <a:cxn ang="0">
                  <a:pos x="51" y="358"/>
                </a:cxn>
                <a:cxn ang="0">
                  <a:pos x="159" y="345"/>
                </a:cxn>
                <a:cxn ang="0">
                  <a:pos x="194" y="345"/>
                </a:cxn>
                <a:cxn ang="0">
                  <a:pos x="60" y="504"/>
                </a:cxn>
                <a:cxn ang="0">
                  <a:pos x="86" y="450"/>
                </a:cxn>
                <a:cxn ang="0">
                  <a:pos x="0" y="441"/>
                </a:cxn>
                <a:cxn ang="0">
                  <a:pos x="0" y="514"/>
                </a:cxn>
                <a:cxn ang="0">
                  <a:pos x="115" y="393"/>
                </a:cxn>
                <a:cxn ang="0">
                  <a:pos x="102" y="307"/>
                </a:cxn>
                <a:cxn ang="0">
                  <a:pos x="111" y="361"/>
                </a:cxn>
                <a:cxn ang="0">
                  <a:pos x="204" y="399"/>
                </a:cxn>
                <a:cxn ang="0">
                  <a:pos x="197" y="434"/>
                </a:cxn>
                <a:cxn ang="0">
                  <a:pos x="60" y="418"/>
                </a:cxn>
                <a:cxn ang="0">
                  <a:pos x="13" y="390"/>
                </a:cxn>
                <a:cxn ang="0">
                  <a:pos x="95" y="396"/>
                </a:cxn>
                <a:cxn ang="0">
                  <a:pos x="121" y="510"/>
                </a:cxn>
                <a:cxn ang="0">
                  <a:pos x="130" y="476"/>
                </a:cxn>
                <a:cxn ang="0">
                  <a:pos x="111" y="431"/>
                </a:cxn>
                <a:cxn ang="0">
                  <a:pos x="92" y="412"/>
                </a:cxn>
                <a:cxn ang="0">
                  <a:pos x="194" y="476"/>
                </a:cxn>
                <a:cxn ang="0">
                  <a:pos x="188" y="437"/>
                </a:cxn>
                <a:cxn ang="0">
                  <a:pos x="150" y="482"/>
                </a:cxn>
                <a:cxn ang="0">
                  <a:pos x="229" y="520"/>
                </a:cxn>
                <a:cxn ang="0">
                  <a:pos x="350" y="495"/>
                </a:cxn>
                <a:cxn ang="0">
                  <a:pos x="302" y="504"/>
                </a:cxn>
                <a:cxn ang="0">
                  <a:pos x="366" y="495"/>
                </a:cxn>
                <a:cxn ang="0">
                  <a:pos x="388" y="485"/>
                </a:cxn>
                <a:cxn ang="0">
                  <a:pos x="408" y="507"/>
                </a:cxn>
                <a:cxn ang="0">
                  <a:pos x="417" y="463"/>
                </a:cxn>
                <a:cxn ang="0">
                  <a:pos x="522" y="520"/>
                </a:cxn>
                <a:cxn ang="0">
                  <a:pos x="439" y="453"/>
                </a:cxn>
                <a:cxn ang="0">
                  <a:pos x="430" y="409"/>
                </a:cxn>
                <a:cxn ang="0">
                  <a:pos x="401" y="441"/>
                </a:cxn>
                <a:cxn ang="0">
                  <a:pos x="325" y="403"/>
                </a:cxn>
                <a:cxn ang="0">
                  <a:pos x="245" y="431"/>
                </a:cxn>
                <a:cxn ang="0">
                  <a:pos x="331" y="422"/>
                </a:cxn>
                <a:cxn ang="0">
                  <a:pos x="245" y="472"/>
                </a:cxn>
                <a:cxn ang="0">
                  <a:pos x="191" y="498"/>
                </a:cxn>
              </a:cxnLst>
              <a:rect l="0" t="0" r="r" b="b"/>
              <a:pathLst>
                <a:path w="525" h="523">
                  <a:moveTo>
                    <a:pt x="64" y="339"/>
                  </a:moveTo>
                  <a:lnTo>
                    <a:pt x="54" y="339"/>
                  </a:lnTo>
                  <a:lnTo>
                    <a:pt x="51" y="336"/>
                  </a:lnTo>
                  <a:lnTo>
                    <a:pt x="48" y="330"/>
                  </a:lnTo>
                  <a:lnTo>
                    <a:pt x="48" y="323"/>
                  </a:lnTo>
                  <a:lnTo>
                    <a:pt x="51" y="317"/>
                  </a:lnTo>
                  <a:lnTo>
                    <a:pt x="57" y="314"/>
                  </a:lnTo>
                  <a:lnTo>
                    <a:pt x="64" y="314"/>
                  </a:lnTo>
                  <a:lnTo>
                    <a:pt x="73" y="320"/>
                  </a:lnTo>
                  <a:lnTo>
                    <a:pt x="80" y="326"/>
                  </a:lnTo>
                  <a:lnTo>
                    <a:pt x="83" y="330"/>
                  </a:lnTo>
                  <a:lnTo>
                    <a:pt x="86" y="336"/>
                  </a:lnTo>
                  <a:lnTo>
                    <a:pt x="86" y="345"/>
                  </a:lnTo>
                  <a:lnTo>
                    <a:pt x="86" y="352"/>
                  </a:lnTo>
                  <a:lnTo>
                    <a:pt x="83" y="358"/>
                  </a:lnTo>
                  <a:lnTo>
                    <a:pt x="76" y="361"/>
                  </a:lnTo>
                  <a:lnTo>
                    <a:pt x="70" y="368"/>
                  </a:lnTo>
                  <a:lnTo>
                    <a:pt x="60" y="371"/>
                  </a:lnTo>
                  <a:lnTo>
                    <a:pt x="51" y="374"/>
                  </a:lnTo>
                  <a:lnTo>
                    <a:pt x="41" y="374"/>
                  </a:lnTo>
                  <a:lnTo>
                    <a:pt x="32" y="371"/>
                  </a:lnTo>
                  <a:lnTo>
                    <a:pt x="22" y="364"/>
                  </a:lnTo>
                  <a:lnTo>
                    <a:pt x="16" y="358"/>
                  </a:lnTo>
                  <a:lnTo>
                    <a:pt x="6" y="349"/>
                  </a:lnTo>
                  <a:lnTo>
                    <a:pt x="3" y="339"/>
                  </a:lnTo>
                  <a:lnTo>
                    <a:pt x="0" y="323"/>
                  </a:lnTo>
                  <a:lnTo>
                    <a:pt x="0" y="307"/>
                  </a:lnTo>
                  <a:lnTo>
                    <a:pt x="3" y="295"/>
                  </a:lnTo>
                  <a:lnTo>
                    <a:pt x="6" y="282"/>
                  </a:lnTo>
                  <a:lnTo>
                    <a:pt x="19" y="263"/>
                  </a:lnTo>
                  <a:lnTo>
                    <a:pt x="32" y="241"/>
                  </a:lnTo>
                  <a:lnTo>
                    <a:pt x="51" y="206"/>
                  </a:lnTo>
                  <a:lnTo>
                    <a:pt x="67" y="171"/>
                  </a:lnTo>
                  <a:lnTo>
                    <a:pt x="51" y="168"/>
                  </a:lnTo>
                  <a:lnTo>
                    <a:pt x="35" y="171"/>
                  </a:lnTo>
                  <a:lnTo>
                    <a:pt x="29" y="174"/>
                  </a:lnTo>
                  <a:lnTo>
                    <a:pt x="22" y="180"/>
                  </a:lnTo>
                  <a:lnTo>
                    <a:pt x="19" y="187"/>
                  </a:lnTo>
                  <a:lnTo>
                    <a:pt x="19" y="196"/>
                  </a:lnTo>
                  <a:lnTo>
                    <a:pt x="29" y="199"/>
                  </a:lnTo>
                  <a:lnTo>
                    <a:pt x="32" y="206"/>
                  </a:lnTo>
                  <a:lnTo>
                    <a:pt x="32" y="215"/>
                  </a:lnTo>
                  <a:lnTo>
                    <a:pt x="25" y="222"/>
                  </a:lnTo>
                  <a:lnTo>
                    <a:pt x="19" y="225"/>
                  </a:lnTo>
                  <a:lnTo>
                    <a:pt x="13" y="225"/>
                  </a:lnTo>
                  <a:lnTo>
                    <a:pt x="6" y="218"/>
                  </a:lnTo>
                  <a:lnTo>
                    <a:pt x="0" y="209"/>
                  </a:lnTo>
                  <a:lnTo>
                    <a:pt x="0" y="196"/>
                  </a:lnTo>
                  <a:lnTo>
                    <a:pt x="0" y="180"/>
                  </a:lnTo>
                  <a:lnTo>
                    <a:pt x="6" y="171"/>
                  </a:lnTo>
                  <a:lnTo>
                    <a:pt x="16" y="165"/>
                  </a:lnTo>
                  <a:lnTo>
                    <a:pt x="29" y="158"/>
                  </a:lnTo>
                  <a:lnTo>
                    <a:pt x="41" y="155"/>
                  </a:lnTo>
                  <a:lnTo>
                    <a:pt x="54" y="155"/>
                  </a:lnTo>
                  <a:lnTo>
                    <a:pt x="67" y="158"/>
                  </a:lnTo>
                  <a:lnTo>
                    <a:pt x="67" y="152"/>
                  </a:lnTo>
                  <a:lnTo>
                    <a:pt x="70" y="149"/>
                  </a:lnTo>
                  <a:lnTo>
                    <a:pt x="57" y="142"/>
                  </a:lnTo>
                  <a:lnTo>
                    <a:pt x="48" y="139"/>
                  </a:lnTo>
                  <a:lnTo>
                    <a:pt x="38" y="136"/>
                  </a:lnTo>
                  <a:lnTo>
                    <a:pt x="25" y="139"/>
                  </a:lnTo>
                  <a:lnTo>
                    <a:pt x="22" y="139"/>
                  </a:lnTo>
                  <a:lnTo>
                    <a:pt x="16" y="139"/>
                  </a:lnTo>
                  <a:lnTo>
                    <a:pt x="13" y="136"/>
                  </a:lnTo>
                  <a:lnTo>
                    <a:pt x="9" y="133"/>
                  </a:lnTo>
                  <a:lnTo>
                    <a:pt x="9" y="126"/>
                  </a:lnTo>
                  <a:lnTo>
                    <a:pt x="13" y="123"/>
                  </a:lnTo>
                  <a:lnTo>
                    <a:pt x="16" y="120"/>
                  </a:lnTo>
                  <a:lnTo>
                    <a:pt x="19" y="117"/>
                  </a:lnTo>
                  <a:lnTo>
                    <a:pt x="35" y="114"/>
                  </a:lnTo>
                  <a:lnTo>
                    <a:pt x="48" y="120"/>
                  </a:lnTo>
                  <a:lnTo>
                    <a:pt x="60" y="130"/>
                  </a:lnTo>
                  <a:lnTo>
                    <a:pt x="70" y="139"/>
                  </a:lnTo>
                  <a:lnTo>
                    <a:pt x="67" y="130"/>
                  </a:lnTo>
                  <a:lnTo>
                    <a:pt x="64" y="117"/>
                  </a:lnTo>
                  <a:lnTo>
                    <a:pt x="60" y="107"/>
                  </a:lnTo>
                  <a:lnTo>
                    <a:pt x="54" y="98"/>
                  </a:lnTo>
                  <a:lnTo>
                    <a:pt x="41" y="82"/>
                  </a:lnTo>
                  <a:lnTo>
                    <a:pt x="25" y="66"/>
                  </a:lnTo>
                  <a:lnTo>
                    <a:pt x="13" y="50"/>
                  </a:lnTo>
                  <a:lnTo>
                    <a:pt x="3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3" y="6"/>
                  </a:lnTo>
                  <a:lnTo>
                    <a:pt x="9" y="3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35" y="9"/>
                  </a:lnTo>
                  <a:lnTo>
                    <a:pt x="45" y="19"/>
                  </a:lnTo>
                  <a:lnTo>
                    <a:pt x="54" y="38"/>
                  </a:lnTo>
                  <a:lnTo>
                    <a:pt x="64" y="63"/>
                  </a:lnTo>
                  <a:lnTo>
                    <a:pt x="70" y="88"/>
                  </a:lnTo>
                  <a:lnTo>
                    <a:pt x="76" y="114"/>
                  </a:lnTo>
                  <a:lnTo>
                    <a:pt x="80" y="107"/>
                  </a:lnTo>
                  <a:lnTo>
                    <a:pt x="86" y="98"/>
                  </a:lnTo>
                  <a:lnTo>
                    <a:pt x="92" y="95"/>
                  </a:lnTo>
                  <a:lnTo>
                    <a:pt x="102" y="92"/>
                  </a:lnTo>
                  <a:lnTo>
                    <a:pt x="108" y="92"/>
                  </a:lnTo>
                  <a:lnTo>
                    <a:pt x="111" y="92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15" y="104"/>
                  </a:lnTo>
                  <a:lnTo>
                    <a:pt x="115" y="107"/>
                  </a:lnTo>
                  <a:lnTo>
                    <a:pt x="111" y="111"/>
                  </a:lnTo>
                  <a:lnTo>
                    <a:pt x="108" y="111"/>
                  </a:lnTo>
                  <a:lnTo>
                    <a:pt x="99" y="114"/>
                  </a:lnTo>
                  <a:lnTo>
                    <a:pt x="89" y="120"/>
                  </a:lnTo>
                  <a:lnTo>
                    <a:pt x="83" y="126"/>
                  </a:lnTo>
                  <a:lnTo>
                    <a:pt x="76" y="133"/>
                  </a:lnTo>
                  <a:lnTo>
                    <a:pt x="76" y="149"/>
                  </a:lnTo>
                  <a:lnTo>
                    <a:pt x="76" y="161"/>
                  </a:lnTo>
                  <a:lnTo>
                    <a:pt x="89" y="165"/>
                  </a:lnTo>
                  <a:lnTo>
                    <a:pt x="99" y="168"/>
                  </a:lnTo>
                  <a:lnTo>
                    <a:pt x="105" y="174"/>
                  </a:lnTo>
                  <a:lnTo>
                    <a:pt x="111" y="184"/>
                  </a:lnTo>
                  <a:lnTo>
                    <a:pt x="124" y="199"/>
                  </a:lnTo>
                  <a:lnTo>
                    <a:pt x="127" y="218"/>
                  </a:lnTo>
                  <a:lnTo>
                    <a:pt x="127" y="241"/>
                  </a:lnTo>
                  <a:lnTo>
                    <a:pt x="118" y="260"/>
                  </a:lnTo>
                  <a:lnTo>
                    <a:pt x="115" y="269"/>
                  </a:lnTo>
                  <a:lnTo>
                    <a:pt x="105" y="279"/>
                  </a:lnTo>
                  <a:lnTo>
                    <a:pt x="95" y="285"/>
                  </a:lnTo>
                  <a:lnTo>
                    <a:pt x="86" y="295"/>
                  </a:lnTo>
                  <a:lnTo>
                    <a:pt x="92" y="282"/>
                  </a:lnTo>
                  <a:lnTo>
                    <a:pt x="95" y="266"/>
                  </a:lnTo>
                  <a:lnTo>
                    <a:pt x="95" y="253"/>
                  </a:lnTo>
                  <a:lnTo>
                    <a:pt x="92" y="241"/>
                  </a:lnTo>
                  <a:lnTo>
                    <a:pt x="99" y="231"/>
                  </a:lnTo>
                  <a:lnTo>
                    <a:pt x="105" y="225"/>
                  </a:lnTo>
                  <a:lnTo>
                    <a:pt x="108" y="212"/>
                  </a:lnTo>
                  <a:lnTo>
                    <a:pt x="105" y="203"/>
                  </a:lnTo>
                  <a:lnTo>
                    <a:pt x="102" y="193"/>
                  </a:lnTo>
                  <a:lnTo>
                    <a:pt x="95" y="184"/>
                  </a:lnTo>
                  <a:lnTo>
                    <a:pt x="89" y="177"/>
                  </a:lnTo>
                  <a:lnTo>
                    <a:pt x="76" y="174"/>
                  </a:lnTo>
                  <a:lnTo>
                    <a:pt x="73" y="206"/>
                  </a:lnTo>
                  <a:lnTo>
                    <a:pt x="64" y="238"/>
                  </a:lnTo>
                  <a:lnTo>
                    <a:pt x="54" y="263"/>
                  </a:lnTo>
                  <a:lnTo>
                    <a:pt x="41" y="288"/>
                  </a:lnTo>
                  <a:lnTo>
                    <a:pt x="51" y="279"/>
                  </a:lnTo>
                  <a:lnTo>
                    <a:pt x="64" y="269"/>
                  </a:lnTo>
                  <a:lnTo>
                    <a:pt x="73" y="260"/>
                  </a:lnTo>
                  <a:lnTo>
                    <a:pt x="83" y="247"/>
                  </a:lnTo>
                  <a:lnTo>
                    <a:pt x="76" y="269"/>
                  </a:lnTo>
                  <a:lnTo>
                    <a:pt x="67" y="288"/>
                  </a:lnTo>
                  <a:lnTo>
                    <a:pt x="51" y="304"/>
                  </a:lnTo>
                  <a:lnTo>
                    <a:pt x="25" y="323"/>
                  </a:lnTo>
                  <a:lnTo>
                    <a:pt x="25" y="336"/>
                  </a:lnTo>
                  <a:lnTo>
                    <a:pt x="29" y="345"/>
                  </a:lnTo>
                  <a:lnTo>
                    <a:pt x="35" y="352"/>
                  </a:lnTo>
                  <a:lnTo>
                    <a:pt x="41" y="355"/>
                  </a:lnTo>
                  <a:lnTo>
                    <a:pt x="51" y="358"/>
                  </a:lnTo>
                  <a:lnTo>
                    <a:pt x="60" y="352"/>
                  </a:lnTo>
                  <a:lnTo>
                    <a:pt x="64" y="345"/>
                  </a:lnTo>
                  <a:lnTo>
                    <a:pt x="64" y="339"/>
                  </a:lnTo>
                  <a:close/>
                  <a:moveTo>
                    <a:pt x="127" y="399"/>
                  </a:moveTo>
                  <a:lnTo>
                    <a:pt x="127" y="396"/>
                  </a:lnTo>
                  <a:lnTo>
                    <a:pt x="137" y="374"/>
                  </a:lnTo>
                  <a:lnTo>
                    <a:pt x="150" y="358"/>
                  </a:lnTo>
                  <a:lnTo>
                    <a:pt x="159" y="345"/>
                  </a:lnTo>
                  <a:lnTo>
                    <a:pt x="169" y="336"/>
                  </a:lnTo>
                  <a:lnTo>
                    <a:pt x="178" y="330"/>
                  </a:lnTo>
                  <a:lnTo>
                    <a:pt x="185" y="326"/>
                  </a:lnTo>
                  <a:lnTo>
                    <a:pt x="191" y="326"/>
                  </a:lnTo>
                  <a:lnTo>
                    <a:pt x="197" y="330"/>
                  </a:lnTo>
                  <a:lnTo>
                    <a:pt x="197" y="333"/>
                  </a:lnTo>
                  <a:lnTo>
                    <a:pt x="197" y="339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1" y="364"/>
                  </a:lnTo>
                  <a:lnTo>
                    <a:pt x="169" y="377"/>
                  </a:lnTo>
                  <a:lnTo>
                    <a:pt x="150" y="387"/>
                  </a:lnTo>
                  <a:lnTo>
                    <a:pt x="127" y="396"/>
                  </a:lnTo>
                  <a:lnTo>
                    <a:pt x="127" y="399"/>
                  </a:lnTo>
                  <a:close/>
                  <a:moveTo>
                    <a:pt x="54" y="488"/>
                  </a:moveTo>
                  <a:lnTo>
                    <a:pt x="60" y="504"/>
                  </a:lnTo>
                  <a:lnTo>
                    <a:pt x="70" y="517"/>
                  </a:lnTo>
                  <a:lnTo>
                    <a:pt x="83" y="523"/>
                  </a:lnTo>
                  <a:lnTo>
                    <a:pt x="102" y="523"/>
                  </a:lnTo>
                  <a:lnTo>
                    <a:pt x="92" y="504"/>
                  </a:lnTo>
                  <a:lnTo>
                    <a:pt x="89" y="485"/>
                  </a:lnTo>
                  <a:lnTo>
                    <a:pt x="89" y="469"/>
                  </a:lnTo>
                  <a:lnTo>
                    <a:pt x="95" y="453"/>
                  </a:lnTo>
                  <a:lnTo>
                    <a:pt x="86" y="450"/>
                  </a:lnTo>
                  <a:lnTo>
                    <a:pt x="80" y="444"/>
                  </a:lnTo>
                  <a:lnTo>
                    <a:pt x="73" y="437"/>
                  </a:lnTo>
                  <a:lnTo>
                    <a:pt x="73" y="428"/>
                  </a:lnTo>
                  <a:lnTo>
                    <a:pt x="54" y="434"/>
                  </a:lnTo>
                  <a:lnTo>
                    <a:pt x="38" y="434"/>
                  </a:lnTo>
                  <a:lnTo>
                    <a:pt x="19" y="431"/>
                  </a:lnTo>
                  <a:lnTo>
                    <a:pt x="0" y="425"/>
                  </a:lnTo>
                  <a:lnTo>
                    <a:pt x="0" y="441"/>
                  </a:lnTo>
                  <a:lnTo>
                    <a:pt x="6" y="453"/>
                  </a:lnTo>
                  <a:lnTo>
                    <a:pt x="19" y="463"/>
                  </a:lnTo>
                  <a:lnTo>
                    <a:pt x="35" y="469"/>
                  </a:lnTo>
                  <a:lnTo>
                    <a:pt x="19" y="479"/>
                  </a:lnTo>
                  <a:lnTo>
                    <a:pt x="6" y="491"/>
                  </a:lnTo>
                  <a:lnTo>
                    <a:pt x="3" y="498"/>
                  </a:lnTo>
                  <a:lnTo>
                    <a:pt x="0" y="507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9" y="523"/>
                  </a:lnTo>
                  <a:lnTo>
                    <a:pt x="16" y="523"/>
                  </a:lnTo>
                  <a:lnTo>
                    <a:pt x="25" y="520"/>
                  </a:lnTo>
                  <a:lnTo>
                    <a:pt x="32" y="517"/>
                  </a:lnTo>
                  <a:lnTo>
                    <a:pt x="45" y="504"/>
                  </a:lnTo>
                  <a:lnTo>
                    <a:pt x="54" y="488"/>
                  </a:lnTo>
                  <a:close/>
                  <a:moveTo>
                    <a:pt x="115" y="393"/>
                  </a:moveTo>
                  <a:lnTo>
                    <a:pt x="124" y="374"/>
                  </a:lnTo>
                  <a:lnTo>
                    <a:pt x="130" y="355"/>
                  </a:lnTo>
                  <a:lnTo>
                    <a:pt x="130" y="342"/>
                  </a:lnTo>
                  <a:lnTo>
                    <a:pt x="127" y="333"/>
                  </a:lnTo>
                  <a:lnTo>
                    <a:pt x="124" y="320"/>
                  </a:lnTo>
                  <a:lnTo>
                    <a:pt x="115" y="314"/>
                  </a:lnTo>
                  <a:lnTo>
                    <a:pt x="108" y="307"/>
                  </a:lnTo>
                  <a:lnTo>
                    <a:pt x="102" y="307"/>
                  </a:lnTo>
                  <a:lnTo>
                    <a:pt x="99" y="311"/>
                  </a:lnTo>
                  <a:lnTo>
                    <a:pt x="92" y="314"/>
                  </a:lnTo>
                  <a:lnTo>
                    <a:pt x="92" y="317"/>
                  </a:lnTo>
                  <a:lnTo>
                    <a:pt x="89" y="323"/>
                  </a:lnTo>
                  <a:lnTo>
                    <a:pt x="92" y="330"/>
                  </a:lnTo>
                  <a:lnTo>
                    <a:pt x="95" y="333"/>
                  </a:lnTo>
                  <a:lnTo>
                    <a:pt x="105" y="345"/>
                  </a:lnTo>
                  <a:lnTo>
                    <a:pt x="111" y="361"/>
                  </a:lnTo>
                  <a:lnTo>
                    <a:pt x="115" y="374"/>
                  </a:lnTo>
                  <a:lnTo>
                    <a:pt x="115" y="393"/>
                  </a:lnTo>
                  <a:close/>
                  <a:moveTo>
                    <a:pt x="134" y="409"/>
                  </a:moveTo>
                  <a:lnTo>
                    <a:pt x="150" y="399"/>
                  </a:lnTo>
                  <a:lnTo>
                    <a:pt x="172" y="393"/>
                  </a:lnTo>
                  <a:lnTo>
                    <a:pt x="181" y="393"/>
                  </a:lnTo>
                  <a:lnTo>
                    <a:pt x="194" y="396"/>
                  </a:lnTo>
                  <a:lnTo>
                    <a:pt x="204" y="399"/>
                  </a:lnTo>
                  <a:lnTo>
                    <a:pt x="213" y="409"/>
                  </a:lnTo>
                  <a:lnTo>
                    <a:pt x="216" y="415"/>
                  </a:lnTo>
                  <a:lnTo>
                    <a:pt x="216" y="422"/>
                  </a:lnTo>
                  <a:lnTo>
                    <a:pt x="216" y="428"/>
                  </a:lnTo>
                  <a:lnTo>
                    <a:pt x="213" y="431"/>
                  </a:lnTo>
                  <a:lnTo>
                    <a:pt x="207" y="434"/>
                  </a:lnTo>
                  <a:lnTo>
                    <a:pt x="201" y="434"/>
                  </a:lnTo>
                  <a:lnTo>
                    <a:pt x="197" y="434"/>
                  </a:lnTo>
                  <a:lnTo>
                    <a:pt x="191" y="428"/>
                  </a:lnTo>
                  <a:lnTo>
                    <a:pt x="178" y="418"/>
                  </a:lnTo>
                  <a:lnTo>
                    <a:pt x="166" y="412"/>
                  </a:lnTo>
                  <a:lnTo>
                    <a:pt x="150" y="412"/>
                  </a:lnTo>
                  <a:lnTo>
                    <a:pt x="134" y="409"/>
                  </a:lnTo>
                  <a:close/>
                  <a:moveTo>
                    <a:pt x="95" y="396"/>
                  </a:moveTo>
                  <a:lnTo>
                    <a:pt x="80" y="409"/>
                  </a:lnTo>
                  <a:lnTo>
                    <a:pt x="60" y="418"/>
                  </a:lnTo>
                  <a:lnTo>
                    <a:pt x="51" y="422"/>
                  </a:lnTo>
                  <a:lnTo>
                    <a:pt x="38" y="422"/>
                  </a:lnTo>
                  <a:lnTo>
                    <a:pt x="25" y="418"/>
                  </a:lnTo>
                  <a:lnTo>
                    <a:pt x="16" y="412"/>
                  </a:lnTo>
                  <a:lnTo>
                    <a:pt x="13" y="406"/>
                  </a:lnTo>
                  <a:lnTo>
                    <a:pt x="9" y="399"/>
                  </a:lnTo>
                  <a:lnTo>
                    <a:pt x="9" y="393"/>
                  </a:lnTo>
                  <a:lnTo>
                    <a:pt x="13" y="390"/>
                  </a:lnTo>
                  <a:lnTo>
                    <a:pt x="19" y="387"/>
                  </a:lnTo>
                  <a:lnTo>
                    <a:pt x="22" y="384"/>
                  </a:lnTo>
                  <a:lnTo>
                    <a:pt x="29" y="384"/>
                  </a:lnTo>
                  <a:lnTo>
                    <a:pt x="35" y="387"/>
                  </a:lnTo>
                  <a:lnTo>
                    <a:pt x="48" y="396"/>
                  </a:lnTo>
                  <a:lnTo>
                    <a:pt x="64" y="399"/>
                  </a:lnTo>
                  <a:lnTo>
                    <a:pt x="80" y="396"/>
                  </a:lnTo>
                  <a:lnTo>
                    <a:pt x="95" y="396"/>
                  </a:lnTo>
                  <a:close/>
                  <a:moveTo>
                    <a:pt x="130" y="428"/>
                  </a:moveTo>
                  <a:lnTo>
                    <a:pt x="115" y="444"/>
                  </a:lnTo>
                  <a:lnTo>
                    <a:pt x="105" y="463"/>
                  </a:lnTo>
                  <a:lnTo>
                    <a:pt x="105" y="476"/>
                  </a:lnTo>
                  <a:lnTo>
                    <a:pt x="105" y="485"/>
                  </a:lnTo>
                  <a:lnTo>
                    <a:pt x="108" y="498"/>
                  </a:lnTo>
                  <a:lnTo>
                    <a:pt x="115" y="507"/>
                  </a:lnTo>
                  <a:lnTo>
                    <a:pt x="121" y="510"/>
                  </a:lnTo>
                  <a:lnTo>
                    <a:pt x="124" y="514"/>
                  </a:lnTo>
                  <a:lnTo>
                    <a:pt x="130" y="514"/>
                  </a:lnTo>
                  <a:lnTo>
                    <a:pt x="137" y="510"/>
                  </a:lnTo>
                  <a:lnTo>
                    <a:pt x="140" y="507"/>
                  </a:lnTo>
                  <a:lnTo>
                    <a:pt x="140" y="501"/>
                  </a:lnTo>
                  <a:lnTo>
                    <a:pt x="140" y="495"/>
                  </a:lnTo>
                  <a:lnTo>
                    <a:pt x="137" y="488"/>
                  </a:lnTo>
                  <a:lnTo>
                    <a:pt x="130" y="476"/>
                  </a:lnTo>
                  <a:lnTo>
                    <a:pt x="127" y="460"/>
                  </a:lnTo>
                  <a:lnTo>
                    <a:pt x="127" y="444"/>
                  </a:lnTo>
                  <a:lnTo>
                    <a:pt x="130" y="428"/>
                  </a:lnTo>
                  <a:close/>
                  <a:moveTo>
                    <a:pt x="92" y="431"/>
                  </a:moveTo>
                  <a:lnTo>
                    <a:pt x="95" y="434"/>
                  </a:lnTo>
                  <a:lnTo>
                    <a:pt x="102" y="437"/>
                  </a:lnTo>
                  <a:lnTo>
                    <a:pt x="105" y="434"/>
                  </a:lnTo>
                  <a:lnTo>
                    <a:pt x="111" y="431"/>
                  </a:lnTo>
                  <a:lnTo>
                    <a:pt x="115" y="428"/>
                  </a:lnTo>
                  <a:lnTo>
                    <a:pt x="115" y="422"/>
                  </a:lnTo>
                  <a:lnTo>
                    <a:pt x="115" y="418"/>
                  </a:lnTo>
                  <a:lnTo>
                    <a:pt x="111" y="412"/>
                  </a:lnTo>
                  <a:lnTo>
                    <a:pt x="105" y="409"/>
                  </a:lnTo>
                  <a:lnTo>
                    <a:pt x="102" y="409"/>
                  </a:lnTo>
                  <a:lnTo>
                    <a:pt x="95" y="409"/>
                  </a:lnTo>
                  <a:lnTo>
                    <a:pt x="92" y="412"/>
                  </a:lnTo>
                  <a:lnTo>
                    <a:pt x="89" y="418"/>
                  </a:lnTo>
                  <a:lnTo>
                    <a:pt x="86" y="422"/>
                  </a:lnTo>
                  <a:lnTo>
                    <a:pt x="89" y="428"/>
                  </a:lnTo>
                  <a:lnTo>
                    <a:pt x="92" y="431"/>
                  </a:lnTo>
                  <a:close/>
                  <a:moveTo>
                    <a:pt x="185" y="460"/>
                  </a:moveTo>
                  <a:lnTo>
                    <a:pt x="188" y="469"/>
                  </a:lnTo>
                  <a:lnTo>
                    <a:pt x="191" y="472"/>
                  </a:lnTo>
                  <a:lnTo>
                    <a:pt x="194" y="476"/>
                  </a:lnTo>
                  <a:lnTo>
                    <a:pt x="201" y="476"/>
                  </a:lnTo>
                  <a:lnTo>
                    <a:pt x="207" y="472"/>
                  </a:lnTo>
                  <a:lnTo>
                    <a:pt x="210" y="466"/>
                  </a:lnTo>
                  <a:lnTo>
                    <a:pt x="210" y="460"/>
                  </a:lnTo>
                  <a:lnTo>
                    <a:pt x="204" y="450"/>
                  </a:lnTo>
                  <a:lnTo>
                    <a:pt x="201" y="444"/>
                  </a:lnTo>
                  <a:lnTo>
                    <a:pt x="194" y="441"/>
                  </a:lnTo>
                  <a:lnTo>
                    <a:pt x="188" y="437"/>
                  </a:lnTo>
                  <a:lnTo>
                    <a:pt x="181" y="437"/>
                  </a:lnTo>
                  <a:lnTo>
                    <a:pt x="175" y="441"/>
                  </a:lnTo>
                  <a:lnTo>
                    <a:pt x="169" y="441"/>
                  </a:lnTo>
                  <a:lnTo>
                    <a:pt x="162" y="447"/>
                  </a:lnTo>
                  <a:lnTo>
                    <a:pt x="156" y="453"/>
                  </a:lnTo>
                  <a:lnTo>
                    <a:pt x="153" y="463"/>
                  </a:lnTo>
                  <a:lnTo>
                    <a:pt x="150" y="472"/>
                  </a:lnTo>
                  <a:lnTo>
                    <a:pt x="150" y="482"/>
                  </a:lnTo>
                  <a:lnTo>
                    <a:pt x="153" y="491"/>
                  </a:lnTo>
                  <a:lnTo>
                    <a:pt x="159" y="501"/>
                  </a:lnTo>
                  <a:lnTo>
                    <a:pt x="166" y="507"/>
                  </a:lnTo>
                  <a:lnTo>
                    <a:pt x="175" y="517"/>
                  </a:lnTo>
                  <a:lnTo>
                    <a:pt x="185" y="520"/>
                  </a:lnTo>
                  <a:lnTo>
                    <a:pt x="204" y="523"/>
                  </a:lnTo>
                  <a:lnTo>
                    <a:pt x="216" y="523"/>
                  </a:lnTo>
                  <a:lnTo>
                    <a:pt x="229" y="520"/>
                  </a:lnTo>
                  <a:lnTo>
                    <a:pt x="242" y="517"/>
                  </a:lnTo>
                  <a:lnTo>
                    <a:pt x="264" y="504"/>
                  </a:lnTo>
                  <a:lnTo>
                    <a:pt x="283" y="491"/>
                  </a:lnTo>
                  <a:lnTo>
                    <a:pt x="318" y="472"/>
                  </a:lnTo>
                  <a:lnTo>
                    <a:pt x="357" y="460"/>
                  </a:lnTo>
                  <a:lnTo>
                    <a:pt x="360" y="472"/>
                  </a:lnTo>
                  <a:lnTo>
                    <a:pt x="353" y="488"/>
                  </a:lnTo>
                  <a:lnTo>
                    <a:pt x="350" y="495"/>
                  </a:lnTo>
                  <a:lnTo>
                    <a:pt x="344" y="501"/>
                  </a:lnTo>
                  <a:lnTo>
                    <a:pt x="337" y="504"/>
                  </a:lnTo>
                  <a:lnTo>
                    <a:pt x="328" y="504"/>
                  </a:lnTo>
                  <a:lnTo>
                    <a:pt x="325" y="495"/>
                  </a:lnTo>
                  <a:lnTo>
                    <a:pt x="318" y="491"/>
                  </a:lnTo>
                  <a:lnTo>
                    <a:pt x="309" y="491"/>
                  </a:lnTo>
                  <a:lnTo>
                    <a:pt x="302" y="498"/>
                  </a:lnTo>
                  <a:lnTo>
                    <a:pt x="302" y="504"/>
                  </a:lnTo>
                  <a:lnTo>
                    <a:pt x="302" y="510"/>
                  </a:lnTo>
                  <a:lnTo>
                    <a:pt x="306" y="517"/>
                  </a:lnTo>
                  <a:lnTo>
                    <a:pt x="315" y="523"/>
                  </a:lnTo>
                  <a:lnTo>
                    <a:pt x="331" y="523"/>
                  </a:lnTo>
                  <a:lnTo>
                    <a:pt x="344" y="523"/>
                  </a:lnTo>
                  <a:lnTo>
                    <a:pt x="353" y="517"/>
                  </a:lnTo>
                  <a:lnTo>
                    <a:pt x="363" y="507"/>
                  </a:lnTo>
                  <a:lnTo>
                    <a:pt x="366" y="495"/>
                  </a:lnTo>
                  <a:lnTo>
                    <a:pt x="369" y="482"/>
                  </a:lnTo>
                  <a:lnTo>
                    <a:pt x="369" y="469"/>
                  </a:lnTo>
                  <a:lnTo>
                    <a:pt x="369" y="456"/>
                  </a:lnTo>
                  <a:lnTo>
                    <a:pt x="373" y="456"/>
                  </a:lnTo>
                  <a:lnTo>
                    <a:pt x="379" y="456"/>
                  </a:lnTo>
                  <a:lnTo>
                    <a:pt x="382" y="466"/>
                  </a:lnTo>
                  <a:lnTo>
                    <a:pt x="388" y="476"/>
                  </a:lnTo>
                  <a:lnTo>
                    <a:pt x="388" y="485"/>
                  </a:lnTo>
                  <a:lnTo>
                    <a:pt x="388" y="498"/>
                  </a:lnTo>
                  <a:lnTo>
                    <a:pt x="385" y="504"/>
                  </a:lnTo>
                  <a:lnTo>
                    <a:pt x="388" y="507"/>
                  </a:lnTo>
                  <a:lnTo>
                    <a:pt x="392" y="510"/>
                  </a:lnTo>
                  <a:lnTo>
                    <a:pt x="395" y="514"/>
                  </a:lnTo>
                  <a:lnTo>
                    <a:pt x="398" y="514"/>
                  </a:lnTo>
                  <a:lnTo>
                    <a:pt x="404" y="510"/>
                  </a:lnTo>
                  <a:lnTo>
                    <a:pt x="408" y="507"/>
                  </a:lnTo>
                  <a:lnTo>
                    <a:pt x="411" y="504"/>
                  </a:lnTo>
                  <a:lnTo>
                    <a:pt x="411" y="488"/>
                  </a:lnTo>
                  <a:lnTo>
                    <a:pt x="408" y="476"/>
                  </a:lnTo>
                  <a:lnTo>
                    <a:pt x="398" y="463"/>
                  </a:lnTo>
                  <a:lnTo>
                    <a:pt x="385" y="456"/>
                  </a:lnTo>
                  <a:lnTo>
                    <a:pt x="398" y="456"/>
                  </a:lnTo>
                  <a:lnTo>
                    <a:pt x="408" y="460"/>
                  </a:lnTo>
                  <a:lnTo>
                    <a:pt x="417" y="463"/>
                  </a:lnTo>
                  <a:lnTo>
                    <a:pt x="430" y="469"/>
                  </a:lnTo>
                  <a:lnTo>
                    <a:pt x="446" y="482"/>
                  </a:lnTo>
                  <a:lnTo>
                    <a:pt x="462" y="498"/>
                  </a:lnTo>
                  <a:lnTo>
                    <a:pt x="478" y="514"/>
                  </a:lnTo>
                  <a:lnTo>
                    <a:pt x="497" y="520"/>
                  </a:lnTo>
                  <a:lnTo>
                    <a:pt x="506" y="523"/>
                  </a:lnTo>
                  <a:lnTo>
                    <a:pt x="516" y="523"/>
                  </a:lnTo>
                  <a:lnTo>
                    <a:pt x="522" y="520"/>
                  </a:lnTo>
                  <a:lnTo>
                    <a:pt x="525" y="514"/>
                  </a:lnTo>
                  <a:lnTo>
                    <a:pt x="525" y="507"/>
                  </a:lnTo>
                  <a:lnTo>
                    <a:pt x="525" y="498"/>
                  </a:lnTo>
                  <a:lnTo>
                    <a:pt x="519" y="488"/>
                  </a:lnTo>
                  <a:lnTo>
                    <a:pt x="509" y="479"/>
                  </a:lnTo>
                  <a:lnTo>
                    <a:pt x="487" y="469"/>
                  </a:lnTo>
                  <a:lnTo>
                    <a:pt x="465" y="460"/>
                  </a:lnTo>
                  <a:lnTo>
                    <a:pt x="439" y="453"/>
                  </a:lnTo>
                  <a:lnTo>
                    <a:pt x="411" y="447"/>
                  </a:lnTo>
                  <a:lnTo>
                    <a:pt x="420" y="444"/>
                  </a:lnTo>
                  <a:lnTo>
                    <a:pt x="427" y="437"/>
                  </a:lnTo>
                  <a:lnTo>
                    <a:pt x="433" y="431"/>
                  </a:lnTo>
                  <a:lnTo>
                    <a:pt x="436" y="422"/>
                  </a:lnTo>
                  <a:lnTo>
                    <a:pt x="436" y="415"/>
                  </a:lnTo>
                  <a:lnTo>
                    <a:pt x="433" y="412"/>
                  </a:lnTo>
                  <a:lnTo>
                    <a:pt x="430" y="409"/>
                  </a:lnTo>
                  <a:lnTo>
                    <a:pt x="427" y="409"/>
                  </a:lnTo>
                  <a:lnTo>
                    <a:pt x="423" y="409"/>
                  </a:lnTo>
                  <a:lnTo>
                    <a:pt x="420" y="409"/>
                  </a:lnTo>
                  <a:lnTo>
                    <a:pt x="417" y="412"/>
                  </a:lnTo>
                  <a:lnTo>
                    <a:pt x="414" y="418"/>
                  </a:lnTo>
                  <a:lnTo>
                    <a:pt x="411" y="428"/>
                  </a:lnTo>
                  <a:lnTo>
                    <a:pt x="408" y="434"/>
                  </a:lnTo>
                  <a:lnTo>
                    <a:pt x="401" y="441"/>
                  </a:lnTo>
                  <a:lnTo>
                    <a:pt x="392" y="447"/>
                  </a:lnTo>
                  <a:lnTo>
                    <a:pt x="379" y="447"/>
                  </a:lnTo>
                  <a:lnTo>
                    <a:pt x="366" y="447"/>
                  </a:lnTo>
                  <a:lnTo>
                    <a:pt x="363" y="434"/>
                  </a:lnTo>
                  <a:lnTo>
                    <a:pt x="357" y="425"/>
                  </a:lnTo>
                  <a:lnTo>
                    <a:pt x="350" y="418"/>
                  </a:lnTo>
                  <a:lnTo>
                    <a:pt x="344" y="412"/>
                  </a:lnTo>
                  <a:lnTo>
                    <a:pt x="325" y="403"/>
                  </a:lnTo>
                  <a:lnTo>
                    <a:pt x="306" y="396"/>
                  </a:lnTo>
                  <a:lnTo>
                    <a:pt x="287" y="399"/>
                  </a:lnTo>
                  <a:lnTo>
                    <a:pt x="264" y="406"/>
                  </a:lnTo>
                  <a:lnTo>
                    <a:pt x="255" y="412"/>
                  </a:lnTo>
                  <a:lnTo>
                    <a:pt x="245" y="418"/>
                  </a:lnTo>
                  <a:lnTo>
                    <a:pt x="239" y="428"/>
                  </a:lnTo>
                  <a:lnTo>
                    <a:pt x="232" y="437"/>
                  </a:lnTo>
                  <a:lnTo>
                    <a:pt x="245" y="431"/>
                  </a:lnTo>
                  <a:lnTo>
                    <a:pt x="258" y="428"/>
                  </a:lnTo>
                  <a:lnTo>
                    <a:pt x="274" y="428"/>
                  </a:lnTo>
                  <a:lnTo>
                    <a:pt x="283" y="431"/>
                  </a:lnTo>
                  <a:lnTo>
                    <a:pt x="293" y="425"/>
                  </a:lnTo>
                  <a:lnTo>
                    <a:pt x="302" y="418"/>
                  </a:lnTo>
                  <a:lnTo>
                    <a:pt x="312" y="415"/>
                  </a:lnTo>
                  <a:lnTo>
                    <a:pt x="322" y="418"/>
                  </a:lnTo>
                  <a:lnTo>
                    <a:pt x="331" y="422"/>
                  </a:lnTo>
                  <a:lnTo>
                    <a:pt x="341" y="428"/>
                  </a:lnTo>
                  <a:lnTo>
                    <a:pt x="347" y="437"/>
                  </a:lnTo>
                  <a:lnTo>
                    <a:pt x="353" y="447"/>
                  </a:lnTo>
                  <a:lnTo>
                    <a:pt x="318" y="450"/>
                  </a:lnTo>
                  <a:lnTo>
                    <a:pt x="290" y="460"/>
                  </a:lnTo>
                  <a:lnTo>
                    <a:pt x="261" y="469"/>
                  </a:lnTo>
                  <a:lnTo>
                    <a:pt x="239" y="485"/>
                  </a:lnTo>
                  <a:lnTo>
                    <a:pt x="245" y="472"/>
                  </a:lnTo>
                  <a:lnTo>
                    <a:pt x="255" y="460"/>
                  </a:lnTo>
                  <a:lnTo>
                    <a:pt x="264" y="450"/>
                  </a:lnTo>
                  <a:lnTo>
                    <a:pt x="277" y="441"/>
                  </a:lnTo>
                  <a:lnTo>
                    <a:pt x="258" y="447"/>
                  </a:lnTo>
                  <a:lnTo>
                    <a:pt x="239" y="456"/>
                  </a:lnTo>
                  <a:lnTo>
                    <a:pt x="220" y="476"/>
                  </a:lnTo>
                  <a:lnTo>
                    <a:pt x="204" y="498"/>
                  </a:lnTo>
                  <a:lnTo>
                    <a:pt x="191" y="498"/>
                  </a:lnTo>
                  <a:lnTo>
                    <a:pt x="181" y="495"/>
                  </a:lnTo>
                  <a:lnTo>
                    <a:pt x="172" y="488"/>
                  </a:lnTo>
                  <a:lnTo>
                    <a:pt x="169" y="482"/>
                  </a:lnTo>
                  <a:lnTo>
                    <a:pt x="169" y="472"/>
                  </a:lnTo>
                  <a:lnTo>
                    <a:pt x="172" y="463"/>
                  </a:lnTo>
                  <a:lnTo>
                    <a:pt x="178" y="460"/>
                  </a:lnTo>
                  <a:lnTo>
                    <a:pt x="185" y="46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4"/>
            <p:cNvSpPr>
              <a:spLocks noEditPoints="1"/>
            </p:cNvSpPr>
            <p:nvPr/>
          </p:nvSpPr>
          <p:spPr bwMode="auto">
            <a:xfrm>
              <a:off x="2700" y="8167"/>
              <a:ext cx="7153" cy="15"/>
            </a:xfrm>
            <a:custGeom>
              <a:avLst/>
              <a:gdLst/>
              <a:ahLst/>
              <a:cxnLst>
                <a:cxn ang="0">
                  <a:pos x="2261" y="10"/>
                </a:cxn>
                <a:cxn ang="0">
                  <a:pos x="2226" y="10"/>
                </a:cxn>
                <a:cxn ang="0">
                  <a:pos x="2207" y="10"/>
                </a:cxn>
                <a:cxn ang="0">
                  <a:pos x="2130" y="10"/>
                </a:cxn>
                <a:cxn ang="0">
                  <a:pos x="2092" y="10"/>
                </a:cxn>
                <a:cxn ang="0">
                  <a:pos x="2073" y="10"/>
                </a:cxn>
                <a:cxn ang="0">
                  <a:pos x="1997" y="10"/>
                </a:cxn>
                <a:cxn ang="0">
                  <a:pos x="1959" y="10"/>
                </a:cxn>
                <a:cxn ang="0">
                  <a:pos x="1939" y="10"/>
                </a:cxn>
                <a:cxn ang="0">
                  <a:pos x="1863" y="10"/>
                </a:cxn>
                <a:cxn ang="0">
                  <a:pos x="1825" y="10"/>
                </a:cxn>
                <a:cxn ang="0">
                  <a:pos x="1806" y="10"/>
                </a:cxn>
                <a:cxn ang="0">
                  <a:pos x="1729" y="10"/>
                </a:cxn>
                <a:cxn ang="0">
                  <a:pos x="1691" y="10"/>
                </a:cxn>
                <a:cxn ang="0">
                  <a:pos x="1672" y="10"/>
                </a:cxn>
                <a:cxn ang="0">
                  <a:pos x="1599" y="10"/>
                </a:cxn>
                <a:cxn ang="0">
                  <a:pos x="1560" y="10"/>
                </a:cxn>
                <a:cxn ang="0">
                  <a:pos x="1541" y="10"/>
                </a:cxn>
                <a:cxn ang="0">
                  <a:pos x="1465" y="10"/>
                </a:cxn>
                <a:cxn ang="0">
                  <a:pos x="1427" y="10"/>
                </a:cxn>
                <a:cxn ang="0">
                  <a:pos x="1408" y="10"/>
                </a:cxn>
                <a:cxn ang="0">
                  <a:pos x="1331" y="10"/>
                </a:cxn>
                <a:cxn ang="0">
                  <a:pos x="1293" y="10"/>
                </a:cxn>
                <a:cxn ang="0">
                  <a:pos x="1274" y="10"/>
                </a:cxn>
                <a:cxn ang="0">
                  <a:pos x="1197" y="10"/>
                </a:cxn>
                <a:cxn ang="0">
                  <a:pos x="1159" y="10"/>
                </a:cxn>
                <a:cxn ang="0">
                  <a:pos x="1140" y="10"/>
                </a:cxn>
                <a:cxn ang="0">
                  <a:pos x="1064" y="10"/>
                </a:cxn>
                <a:cxn ang="0">
                  <a:pos x="1029" y="10"/>
                </a:cxn>
                <a:cxn ang="0">
                  <a:pos x="1010" y="10"/>
                </a:cxn>
                <a:cxn ang="0">
                  <a:pos x="933" y="10"/>
                </a:cxn>
                <a:cxn ang="0">
                  <a:pos x="895" y="10"/>
                </a:cxn>
                <a:cxn ang="0">
                  <a:pos x="876" y="10"/>
                </a:cxn>
                <a:cxn ang="0">
                  <a:pos x="799" y="10"/>
                </a:cxn>
                <a:cxn ang="0">
                  <a:pos x="761" y="10"/>
                </a:cxn>
                <a:cxn ang="0">
                  <a:pos x="742" y="10"/>
                </a:cxn>
                <a:cxn ang="0">
                  <a:pos x="666" y="10"/>
                </a:cxn>
                <a:cxn ang="0">
                  <a:pos x="627" y="10"/>
                </a:cxn>
                <a:cxn ang="0">
                  <a:pos x="608" y="10"/>
                </a:cxn>
                <a:cxn ang="0">
                  <a:pos x="532" y="10"/>
                </a:cxn>
                <a:cxn ang="0">
                  <a:pos x="494" y="10"/>
                </a:cxn>
                <a:cxn ang="0">
                  <a:pos x="475" y="10"/>
                </a:cxn>
                <a:cxn ang="0">
                  <a:pos x="401" y="10"/>
                </a:cxn>
                <a:cxn ang="0">
                  <a:pos x="363" y="10"/>
                </a:cxn>
                <a:cxn ang="0">
                  <a:pos x="344" y="10"/>
                </a:cxn>
                <a:cxn ang="0">
                  <a:pos x="268" y="10"/>
                </a:cxn>
                <a:cxn ang="0">
                  <a:pos x="229" y="10"/>
                </a:cxn>
                <a:cxn ang="0">
                  <a:pos x="210" y="10"/>
                </a:cxn>
                <a:cxn ang="0">
                  <a:pos x="134" y="10"/>
                </a:cxn>
                <a:cxn ang="0">
                  <a:pos x="96" y="10"/>
                </a:cxn>
                <a:cxn ang="0">
                  <a:pos x="77" y="10"/>
                </a:cxn>
                <a:cxn ang="0">
                  <a:pos x="0" y="10"/>
                </a:cxn>
              </a:cxnLst>
              <a:rect l="0" t="0" r="r" b="b"/>
              <a:pathLst>
                <a:path w="2309" h="10">
                  <a:moveTo>
                    <a:pt x="2261" y="10"/>
                  </a:moveTo>
                  <a:lnTo>
                    <a:pt x="2261" y="0"/>
                  </a:lnTo>
                  <a:lnTo>
                    <a:pt x="2309" y="0"/>
                  </a:lnTo>
                  <a:lnTo>
                    <a:pt x="2309" y="10"/>
                  </a:lnTo>
                  <a:lnTo>
                    <a:pt x="2261" y="10"/>
                  </a:lnTo>
                  <a:close/>
                  <a:moveTo>
                    <a:pt x="2226" y="10"/>
                  </a:moveTo>
                  <a:lnTo>
                    <a:pt x="2226" y="0"/>
                  </a:lnTo>
                  <a:lnTo>
                    <a:pt x="2236" y="0"/>
                  </a:lnTo>
                  <a:lnTo>
                    <a:pt x="2236" y="10"/>
                  </a:lnTo>
                  <a:lnTo>
                    <a:pt x="2226" y="10"/>
                  </a:lnTo>
                  <a:close/>
                  <a:moveTo>
                    <a:pt x="2207" y="10"/>
                  </a:moveTo>
                  <a:lnTo>
                    <a:pt x="2207" y="0"/>
                  </a:lnTo>
                  <a:lnTo>
                    <a:pt x="2216" y="0"/>
                  </a:lnTo>
                  <a:lnTo>
                    <a:pt x="2216" y="10"/>
                  </a:lnTo>
                  <a:lnTo>
                    <a:pt x="2207" y="10"/>
                  </a:lnTo>
                  <a:close/>
                  <a:moveTo>
                    <a:pt x="2130" y="10"/>
                  </a:moveTo>
                  <a:lnTo>
                    <a:pt x="2130" y="0"/>
                  </a:lnTo>
                  <a:lnTo>
                    <a:pt x="2178" y="0"/>
                  </a:lnTo>
                  <a:lnTo>
                    <a:pt x="2178" y="10"/>
                  </a:lnTo>
                  <a:lnTo>
                    <a:pt x="2130" y="10"/>
                  </a:lnTo>
                  <a:close/>
                  <a:moveTo>
                    <a:pt x="2092" y="10"/>
                  </a:moveTo>
                  <a:lnTo>
                    <a:pt x="2092" y="0"/>
                  </a:lnTo>
                  <a:lnTo>
                    <a:pt x="2102" y="0"/>
                  </a:lnTo>
                  <a:lnTo>
                    <a:pt x="2102" y="10"/>
                  </a:lnTo>
                  <a:lnTo>
                    <a:pt x="2092" y="10"/>
                  </a:lnTo>
                  <a:close/>
                  <a:moveTo>
                    <a:pt x="2073" y="10"/>
                  </a:moveTo>
                  <a:lnTo>
                    <a:pt x="2073" y="0"/>
                  </a:lnTo>
                  <a:lnTo>
                    <a:pt x="2083" y="0"/>
                  </a:lnTo>
                  <a:lnTo>
                    <a:pt x="2083" y="10"/>
                  </a:lnTo>
                  <a:lnTo>
                    <a:pt x="2073" y="10"/>
                  </a:lnTo>
                  <a:close/>
                  <a:moveTo>
                    <a:pt x="1997" y="10"/>
                  </a:moveTo>
                  <a:lnTo>
                    <a:pt x="1997" y="0"/>
                  </a:lnTo>
                  <a:lnTo>
                    <a:pt x="2045" y="0"/>
                  </a:lnTo>
                  <a:lnTo>
                    <a:pt x="2045" y="10"/>
                  </a:lnTo>
                  <a:lnTo>
                    <a:pt x="1997" y="10"/>
                  </a:lnTo>
                  <a:close/>
                  <a:moveTo>
                    <a:pt x="1959" y="10"/>
                  </a:moveTo>
                  <a:lnTo>
                    <a:pt x="1959" y="0"/>
                  </a:lnTo>
                  <a:lnTo>
                    <a:pt x="1968" y="0"/>
                  </a:lnTo>
                  <a:lnTo>
                    <a:pt x="1968" y="10"/>
                  </a:lnTo>
                  <a:lnTo>
                    <a:pt x="1959" y="10"/>
                  </a:lnTo>
                  <a:close/>
                  <a:moveTo>
                    <a:pt x="1939" y="10"/>
                  </a:moveTo>
                  <a:lnTo>
                    <a:pt x="1939" y="0"/>
                  </a:lnTo>
                  <a:lnTo>
                    <a:pt x="1949" y="0"/>
                  </a:lnTo>
                  <a:lnTo>
                    <a:pt x="1949" y="10"/>
                  </a:lnTo>
                  <a:lnTo>
                    <a:pt x="1939" y="10"/>
                  </a:lnTo>
                  <a:close/>
                  <a:moveTo>
                    <a:pt x="1863" y="10"/>
                  </a:moveTo>
                  <a:lnTo>
                    <a:pt x="1863" y="0"/>
                  </a:lnTo>
                  <a:lnTo>
                    <a:pt x="1911" y="0"/>
                  </a:lnTo>
                  <a:lnTo>
                    <a:pt x="1911" y="10"/>
                  </a:lnTo>
                  <a:lnTo>
                    <a:pt x="1863" y="10"/>
                  </a:lnTo>
                  <a:close/>
                  <a:moveTo>
                    <a:pt x="1825" y="10"/>
                  </a:moveTo>
                  <a:lnTo>
                    <a:pt x="1825" y="0"/>
                  </a:lnTo>
                  <a:lnTo>
                    <a:pt x="1834" y="0"/>
                  </a:lnTo>
                  <a:lnTo>
                    <a:pt x="1834" y="10"/>
                  </a:lnTo>
                  <a:lnTo>
                    <a:pt x="1825" y="10"/>
                  </a:lnTo>
                  <a:close/>
                  <a:moveTo>
                    <a:pt x="1806" y="10"/>
                  </a:moveTo>
                  <a:lnTo>
                    <a:pt x="1806" y="0"/>
                  </a:lnTo>
                  <a:lnTo>
                    <a:pt x="1815" y="0"/>
                  </a:lnTo>
                  <a:lnTo>
                    <a:pt x="1815" y="10"/>
                  </a:lnTo>
                  <a:lnTo>
                    <a:pt x="1806" y="10"/>
                  </a:lnTo>
                  <a:close/>
                  <a:moveTo>
                    <a:pt x="1729" y="10"/>
                  </a:moveTo>
                  <a:lnTo>
                    <a:pt x="1729" y="0"/>
                  </a:lnTo>
                  <a:lnTo>
                    <a:pt x="1777" y="0"/>
                  </a:lnTo>
                  <a:lnTo>
                    <a:pt x="1777" y="10"/>
                  </a:lnTo>
                  <a:lnTo>
                    <a:pt x="1729" y="10"/>
                  </a:lnTo>
                  <a:close/>
                  <a:moveTo>
                    <a:pt x="1691" y="10"/>
                  </a:moveTo>
                  <a:lnTo>
                    <a:pt x="1691" y="0"/>
                  </a:lnTo>
                  <a:lnTo>
                    <a:pt x="1701" y="0"/>
                  </a:lnTo>
                  <a:lnTo>
                    <a:pt x="1701" y="10"/>
                  </a:lnTo>
                  <a:lnTo>
                    <a:pt x="1691" y="10"/>
                  </a:lnTo>
                  <a:close/>
                  <a:moveTo>
                    <a:pt x="1672" y="10"/>
                  </a:moveTo>
                  <a:lnTo>
                    <a:pt x="1672" y="0"/>
                  </a:lnTo>
                  <a:lnTo>
                    <a:pt x="1681" y="0"/>
                  </a:lnTo>
                  <a:lnTo>
                    <a:pt x="1681" y="10"/>
                  </a:lnTo>
                  <a:lnTo>
                    <a:pt x="1672" y="10"/>
                  </a:lnTo>
                  <a:close/>
                  <a:moveTo>
                    <a:pt x="1599" y="10"/>
                  </a:moveTo>
                  <a:lnTo>
                    <a:pt x="1599" y="0"/>
                  </a:lnTo>
                  <a:lnTo>
                    <a:pt x="1643" y="0"/>
                  </a:lnTo>
                  <a:lnTo>
                    <a:pt x="1643" y="10"/>
                  </a:lnTo>
                  <a:lnTo>
                    <a:pt x="1599" y="10"/>
                  </a:lnTo>
                  <a:close/>
                  <a:moveTo>
                    <a:pt x="1560" y="10"/>
                  </a:moveTo>
                  <a:lnTo>
                    <a:pt x="1560" y="0"/>
                  </a:lnTo>
                  <a:lnTo>
                    <a:pt x="1570" y="0"/>
                  </a:lnTo>
                  <a:lnTo>
                    <a:pt x="1570" y="10"/>
                  </a:lnTo>
                  <a:lnTo>
                    <a:pt x="1560" y="10"/>
                  </a:lnTo>
                  <a:close/>
                  <a:moveTo>
                    <a:pt x="1541" y="10"/>
                  </a:moveTo>
                  <a:lnTo>
                    <a:pt x="1541" y="0"/>
                  </a:lnTo>
                  <a:lnTo>
                    <a:pt x="1551" y="0"/>
                  </a:lnTo>
                  <a:lnTo>
                    <a:pt x="1551" y="10"/>
                  </a:lnTo>
                  <a:lnTo>
                    <a:pt x="1541" y="10"/>
                  </a:lnTo>
                  <a:close/>
                  <a:moveTo>
                    <a:pt x="1465" y="10"/>
                  </a:moveTo>
                  <a:lnTo>
                    <a:pt x="1465" y="0"/>
                  </a:lnTo>
                  <a:lnTo>
                    <a:pt x="1513" y="0"/>
                  </a:lnTo>
                  <a:lnTo>
                    <a:pt x="1513" y="10"/>
                  </a:lnTo>
                  <a:lnTo>
                    <a:pt x="1465" y="10"/>
                  </a:lnTo>
                  <a:close/>
                  <a:moveTo>
                    <a:pt x="1427" y="10"/>
                  </a:moveTo>
                  <a:lnTo>
                    <a:pt x="1427" y="0"/>
                  </a:lnTo>
                  <a:lnTo>
                    <a:pt x="1436" y="0"/>
                  </a:lnTo>
                  <a:lnTo>
                    <a:pt x="1436" y="10"/>
                  </a:lnTo>
                  <a:lnTo>
                    <a:pt x="1427" y="10"/>
                  </a:lnTo>
                  <a:close/>
                  <a:moveTo>
                    <a:pt x="1408" y="10"/>
                  </a:moveTo>
                  <a:lnTo>
                    <a:pt x="1408" y="0"/>
                  </a:lnTo>
                  <a:lnTo>
                    <a:pt x="1417" y="0"/>
                  </a:lnTo>
                  <a:lnTo>
                    <a:pt x="1417" y="10"/>
                  </a:lnTo>
                  <a:lnTo>
                    <a:pt x="1408" y="10"/>
                  </a:lnTo>
                  <a:close/>
                  <a:moveTo>
                    <a:pt x="1331" y="10"/>
                  </a:moveTo>
                  <a:lnTo>
                    <a:pt x="1331" y="0"/>
                  </a:lnTo>
                  <a:lnTo>
                    <a:pt x="1379" y="0"/>
                  </a:lnTo>
                  <a:lnTo>
                    <a:pt x="1379" y="10"/>
                  </a:lnTo>
                  <a:lnTo>
                    <a:pt x="1331" y="10"/>
                  </a:lnTo>
                  <a:close/>
                  <a:moveTo>
                    <a:pt x="1293" y="10"/>
                  </a:moveTo>
                  <a:lnTo>
                    <a:pt x="1293" y="0"/>
                  </a:lnTo>
                  <a:lnTo>
                    <a:pt x="1303" y="0"/>
                  </a:lnTo>
                  <a:lnTo>
                    <a:pt x="1303" y="10"/>
                  </a:lnTo>
                  <a:lnTo>
                    <a:pt x="1293" y="10"/>
                  </a:lnTo>
                  <a:close/>
                  <a:moveTo>
                    <a:pt x="1274" y="10"/>
                  </a:moveTo>
                  <a:lnTo>
                    <a:pt x="1274" y="0"/>
                  </a:lnTo>
                  <a:lnTo>
                    <a:pt x="1283" y="0"/>
                  </a:lnTo>
                  <a:lnTo>
                    <a:pt x="1283" y="10"/>
                  </a:lnTo>
                  <a:lnTo>
                    <a:pt x="1274" y="10"/>
                  </a:lnTo>
                  <a:close/>
                  <a:moveTo>
                    <a:pt x="1197" y="10"/>
                  </a:moveTo>
                  <a:lnTo>
                    <a:pt x="1197" y="0"/>
                  </a:lnTo>
                  <a:lnTo>
                    <a:pt x="1245" y="0"/>
                  </a:lnTo>
                  <a:lnTo>
                    <a:pt x="1245" y="10"/>
                  </a:lnTo>
                  <a:lnTo>
                    <a:pt x="1197" y="10"/>
                  </a:lnTo>
                  <a:close/>
                  <a:moveTo>
                    <a:pt x="1159" y="10"/>
                  </a:moveTo>
                  <a:lnTo>
                    <a:pt x="1159" y="0"/>
                  </a:lnTo>
                  <a:lnTo>
                    <a:pt x="1169" y="0"/>
                  </a:lnTo>
                  <a:lnTo>
                    <a:pt x="1169" y="10"/>
                  </a:lnTo>
                  <a:lnTo>
                    <a:pt x="1159" y="10"/>
                  </a:lnTo>
                  <a:close/>
                  <a:moveTo>
                    <a:pt x="1140" y="10"/>
                  </a:moveTo>
                  <a:lnTo>
                    <a:pt x="1140" y="0"/>
                  </a:lnTo>
                  <a:lnTo>
                    <a:pt x="1150" y="0"/>
                  </a:lnTo>
                  <a:lnTo>
                    <a:pt x="1150" y="10"/>
                  </a:lnTo>
                  <a:lnTo>
                    <a:pt x="1140" y="10"/>
                  </a:lnTo>
                  <a:close/>
                  <a:moveTo>
                    <a:pt x="1064" y="10"/>
                  </a:moveTo>
                  <a:lnTo>
                    <a:pt x="1064" y="0"/>
                  </a:lnTo>
                  <a:lnTo>
                    <a:pt x="1111" y="0"/>
                  </a:lnTo>
                  <a:lnTo>
                    <a:pt x="1111" y="10"/>
                  </a:lnTo>
                  <a:lnTo>
                    <a:pt x="1064" y="10"/>
                  </a:lnTo>
                  <a:close/>
                  <a:moveTo>
                    <a:pt x="1029" y="10"/>
                  </a:moveTo>
                  <a:lnTo>
                    <a:pt x="1029" y="0"/>
                  </a:lnTo>
                  <a:lnTo>
                    <a:pt x="1035" y="0"/>
                  </a:lnTo>
                  <a:lnTo>
                    <a:pt x="1035" y="10"/>
                  </a:lnTo>
                  <a:lnTo>
                    <a:pt x="1029" y="10"/>
                  </a:lnTo>
                  <a:close/>
                  <a:moveTo>
                    <a:pt x="1010" y="10"/>
                  </a:moveTo>
                  <a:lnTo>
                    <a:pt x="1010" y="0"/>
                  </a:lnTo>
                  <a:lnTo>
                    <a:pt x="1019" y="0"/>
                  </a:lnTo>
                  <a:lnTo>
                    <a:pt x="1019" y="10"/>
                  </a:lnTo>
                  <a:lnTo>
                    <a:pt x="1010" y="10"/>
                  </a:lnTo>
                  <a:close/>
                  <a:moveTo>
                    <a:pt x="933" y="10"/>
                  </a:moveTo>
                  <a:lnTo>
                    <a:pt x="933" y="0"/>
                  </a:lnTo>
                  <a:lnTo>
                    <a:pt x="981" y="0"/>
                  </a:lnTo>
                  <a:lnTo>
                    <a:pt x="981" y="10"/>
                  </a:lnTo>
                  <a:lnTo>
                    <a:pt x="933" y="10"/>
                  </a:lnTo>
                  <a:close/>
                  <a:moveTo>
                    <a:pt x="895" y="10"/>
                  </a:moveTo>
                  <a:lnTo>
                    <a:pt x="895" y="0"/>
                  </a:lnTo>
                  <a:lnTo>
                    <a:pt x="904" y="0"/>
                  </a:lnTo>
                  <a:lnTo>
                    <a:pt x="904" y="10"/>
                  </a:lnTo>
                  <a:lnTo>
                    <a:pt x="895" y="10"/>
                  </a:lnTo>
                  <a:close/>
                  <a:moveTo>
                    <a:pt x="876" y="10"/>
                  </a:moveTo>
                  <a:lnTo>
                    <a:pt x="876" y="0"/>
                  </a:lnTo>
                  <a:lnTo>
                    <a:pt x="885" y="0"/>
                  </a:lnTo>
                  <a:lnTo>
                    <a:pt x="885" y="10"/>
                  </a:lnTo>
                  <a:lnTo>
                    <a:pt x="876" y="10"/>
                  </a:lnTo>
                  <a:close/>
                  <a:moveTo>
                    <a:pt x="799" y="10"/>
                  </a:moveTo>
                  <a:lnTo>
                    <a:pt x="799" y="0"/>
                  </a:lnTo>
                  <a:lnTo>
                    <a:pt x="847" y="0"/>
                  </a:lnTo>
                  <a:lnTo>
                    <a:pt x="847" y="10"/>
                  </a:lnTo>
                  <a:lnTo>
                    <a:pt x="799" y="10"/>
                  </a:lnTo>
                  <a:close/>
                  <a:moveTo>
                    <a:pt x="761" y="10"/>
                  </a:moveTo>
                  <a:lnTo>
                    <a:pt x="761" y="0"/>
                  </a:lnTo>
                  <a:lnTo>
                    <a:pt x="771" y="0"/>
                  </a:lnTo>
                  <a:lnTo>
                    <a:pt x="771" y="10"/>
                  </a:lnTo>
                  <a:lnTo>
                    <a:pt x="761" y="10"/>
                  </a:lnTo>
                  <a:close/>
                  <a:moveTo>
                    <a:pt x="742" y="10"/>
                  </a:moveTo>
                  <a:lnTo>
                    <a:pt x="742" y="0"/>
                  </a:lnTo>
                  <a:lnTo>
                    <a:pt x="752" y="0"/>
                  </a:lnTo>
                  <a:lnTo>
                    <a:pt x="752" y="10"/>
                  </a:lnTo>
                  <a:lnTo>
                    <a:pt x="742" y="10"/>
                  </a:lnTo>
                  <a:close/>
                  <a:moveTo>
                    <a:pt x="666" y="10"/>
                  </a:moveTo>
                  <a:lnTo>
                    <a:pt x="666" y="0"/>
                  </a:lnTo>
                  <a:lnTo>
                    <a:pt x="713" y="0"/>
                  </a:lnTo>
                  <a:lnTo>
                    <a:pt x="713" y="10"/>
                  </a:lnTo>
                  <a:lnTo>
                    <a:pt x="666" y="10"/>
                  </a:lnTo>
                  <a:close/>
                  <a:moveTo>
                    <a:pt x="627" y="10"/>
                  </a:moveTo>
                  <a:lnTo>
                    <a:pt x="627" y="0"/>
                  </a:lnTo>
                  <a:lnTo>
                    <a:pt x="637" y="0"/>
                  </a:lnTo>
                  <a:lnTo>
                    <a:pt x="637" y="10"/>
                  </a:lnTo>
                  <a:lnTo>
                    <a:pt x="627" y="10"/>
                  </a:lnTo>
                  <a:close/>
                  <a:moveTo>
                    <a:pt x="608" y="10"/>
                  </a:moveTo>
                  <a:lnTo>
                    <a:pt x="608" y="0"/>
                  </a:lnTo>
                  <a:lnTo>
                    <a:pt x="618" y="0"/>
                  </a:lnTo>
                  <a:lnTo>
                    <a:pt x="618" y="10"/>
                  </a:lnTo>
                  <a:lnTo>
                    <a:pt x="608" y="10"/>
                  </a:lnTo>
                  <a:close/>
                  <a:moveTo>
                    <a:pt x="532" y="10"/>
                  </a:moveTo>
                  <a:lnTo>
                    <a:pt x="532" y="0"/>
                  </a:lnTo>
                  <a:lnTo>
                    <a:pt x="580" y="0"/>
                  </a:lnTo>
                  <a:lnTo>
                    <a:pt x="580" y="10"/>
                  </a:lnTo>
                  <a:lnTo>
                    <a:pt x="532" y="10"/>
                  </a:lnTo>
                  <a:close/>
                  <a:moveTo>
                    <a:pt x="494" y="10"/>
                  </a:moveTo>
                  <a:lnTo>
                    <a:pt x="494" y="0"/>
                  </a:lnTo>
                  <a:lnTo>
                    <a:pt x="503" y="0"/>
                  </a:lnTo>
                  <a:lnTo>
                    <a:pt x="503" y="10"/>
                  </a:lnTo>
                  <a:lnTo>
                    <a:pt x="494" y="10"/>
                  </a:lnTo>
                  <a:close/>
                  <a:moveTo>
                    <a:pt x="475" y="10"/>
                  </a:moveTo>
                  <a:lnTo>
                    <a:pt x="475" y="0"/>
                  </a:lnTo>
                  <a:lnTo>
                    <a:pt x="484" y="0"/>
                  </a:lnTo>
                  <a:lnTo>
                    <a:pt x="484" y="10"/>
                  </a:lnTo>
                  <a:lnTo>
                    <a:pt x="475" y="10"/>
                  </a:lnTo>
                  <a:close/>
                  <a:moveTo>
                    <a:pt x="401" y="10"/>
                  </a:moveTo>
                  <a:lnTo>
                    <a:pt x="401" y="0"/>
                  </a:lnTo>
                  <a:lnTo>
                    <a:pt x="446" y="0"/>
                  </a:lnTo>
                  <a:lnTo>
                    <a:pt x="446" y="10"/>
                  </a:lnTo>
                  <a:lnTo>
                    <a:pt x="401" y="10"/>
                  </a:lnTo>
                  <a:close/>
                  <a:moveTo>
                    <a:pt x="363" y="10"/>
                  </a:moveTo>
                  <a:lnTo>
                    <a:pt x="363" y="0"/>
                  </a:lnTo>
                  <a:lnTo>
                    <a:pt x="373" y="0"/>
                  </a:lnTo>
                  <a:lnTo>
                    <a:pt x="373" y="10"/>
                  </a:lnTo>
                  <a:lnTo>
                    <a:pt x="363" y="10"/>
                  </a:lnTo>
                  <a:close/>
                  <a:moveTo>
                    <a:pt x="344" y="10"/>
                  </a:moveTo>
                  <a:lnTo>
                    <a:pt x="344" y="0"/>
                  </a:lnTo>
                  <a:lnTo>
                    <a:pt x="354" y="0"/>
                  </a:lnTo>
                  <a:lnTo>
                    <a:pt x="354" y="10"/>
                  </a:lnTo>
                  <a:lnTo>
                    <a:pt x="344" y="10"/>
                  </a:lnTo>
                  <a:close/>
                  <a:moveTo>
                    <a:pt x="268" y="10"/>
                  </a:moveTo>
                  <a:lnTo>
                    <a:pt x="268" y="0"/>
                  </a:lnTo>
                  <a:lnTo>
                    <a:pt x="315" y="0"/>
                  </a:lnTo>
                  <a:lnTo>
                    <a:pt x="315" y="10"/>
                  </a:lnTo>
                  <a:lnTo>
                    <a:pt x="268" y="10"/>
                  </a:lnTo>
                  <a:close/>
                  <a:moveTo>
                    <a:pt x="229" y="10"/>
                  </a:moveTo>
                  <a:lnTo>
                    <a:pt x="229" y="0"/>
                  </a:lnTo>
                  <a:lnTo>
                    <a:pt x="239" y="0"/>
                  </a:lnTo>
                  <a:lnTo>
                    <a:pt x="239" y="10"/>
                  </a:lnTo>
                  <a:lnTo>
                    <a:pt x="229" y="10"/>
                  </a:lnTo>
                  <a:close/>
                  <a:moveTo>
                    <a:pt x="210" y="10"/>
                  </a:moveTo>
                  <a:lnTo>
                    <a:pt x="210" y="0"/>
                  </a:lnTo>
                  <a:lnTo>
                    <a:pt x="220" y="0"/>
                  </a:lnTo>
                  <a:lnTo>
                    <a:pt x="220" y="10"/>
                  </a:lnTo>
                  <a:lnTo>
                    <a:pt x="210" y="10"/>
                  </a:lnTo>
                  <a:close/>
                  <a:moveTo>
                    <a:pt x="134" y="10"/>
                  </a:moveTo>
                  <a:lnTo>
                    <a:pt x="134" y="0"/>
                  </a:lnTo>
                  <a:lnTo>
                    <a:pt x="182" y="0"/>
                  </a:lnTo>
                  <a:lnTo>
                    <a:pt x="182" y="10"/>
                  </a:lnTo>
                  <a:lnTo>
                    <a:pt x="134" y="10"/>
                  </a:lnTo>
                  <a:close/>
                  <a:moveTo>
                    <a:pt x="96" y="10"/>
                  </a:moveTo>
                  <a:lnTo>
                    <a:pt x="96" y="0"/>
                  </a:lnTo>
                  <a:lnTo>
                    <a:pt x="105" y="0"/>
                  </a:lnTo>
                  <a:lnTo>
                    <a:pt x="105" y="10"/>
                  </a:lnTo>
                  <a:lnTo>
                    <a:pt x="96" y="10"/>
                  </a:lnTo>
                  <a:close/>
                  <a:moveTo>
                    <a:pt x="77" y="10"/>
                  </a:moveTo>
                  <a:lnTo>
                    <a:pt x="77" y="0"/>
                  </a:lnTo>
                  <a:lnTo>
                    <a:pt x="86" y="0"/>
                  </a:lnTo>
                  <a:lnTo>
                    <a:pt x="86" y="10"/>
                  </a:lnTo>
                  <a:lnTo>
                    <a:pt x="77" y="10"/>
                  </a:lnTo>
                  <a:close/>
                  <a:moveTo>
                    <a:pt x="0" y="1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5"/>
            <p:cNvSpPr>
              <a:spLocks noEditPoints="1"/>
            </p:cNvSpPr>
            <p:nvPr/>
          </p:nvSpPr>
          <p:spPr bwMode="auto">
            <a:xfrm>
              <a:off x="1061" y="1381"/>
              <a:ext cx="32" cy="6024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0" y="92"/>
                </a:cxn>
                <a:cxn ang="0">
                  <a:pos x="10" y="215"/>
                </a:cxn>
                <a:cxn ang="0">
                  <a:pos x="0" y="225"/>
                </a:cxn>
                <a:cxn ang="0">
                  <a:pos x="10" y="311"/>
                </a:cxn>
                <a:cxn ang="0">
                  <a:pos x="0" y="368"/>
                </a:cxn>
                <a:cxn ang="0">
                  <a:pos x="10" y="396"/>
                </a:cxn>
                <a:cxn ang="0">
                  <a:pos x="10" y="501"/>
                </a:cxn>
                <a:cxn ang="0">
                  <a:pos x="0" y="530"/>
                </a:cxn>
                <a:cxn ang="0">
                  <a:pos x="10" y="615"/>
                </a:cxn>
                <a:cxn ang="0">
                  <a:pos x="0" y="707"/>
                </a:cxn>
                <a:cxn ang="0">
                  <a:pos x="10" y="736"/>
                </a:cxn>
                <a:cxn ang="0">
                  <a:pos x="10" y="841"/>
                </a:cxn>
                <a:cxn ang="0">
                  <a:pos x="0" y="869"/>
                </a:cxn>
                <a:cxn ang="0">
                  <a:pos x="10" y="898"/>
                </a:cxn>
                <a:cxn ang="0">
                  <a:pos x="0" y="1012"/>
                </a:cxn>
                <a:cxn ang="0">
                  <a:pos x="10" y="1021"/>
                </a:cxn>
                <a:cxn ang="0">
                  <a:pos x="10" y="1145"/>
                </a:cxn>
                <a:cxn ang="0">
                  <a:pos x="0" y="1155"/>
                </a:cxn>
                <a:cxn ang="0">
                  <a:pos x="10" y="1240"/>
                </a:cxn>
                <a:cxn ang="0">
                  <a:pos x="0" y="1294"/>
                </a:cxn>
                <a:cxn ang="0">
                  <a:pos x="10" y="1323"/>
                </a:cxn>
                <a:cxn ang="0">
                  <a:pos x="10" y="1428"/>
                </a:cxn>
                <a:cxn ang="0">
                  <a:pos x="0" y="1456"/>
                </a:cxn>
                <a:cxn ang="0">
                  <a:pos x="10" y="1542"/>
                </a:cxn>
                <a:cxn ang="0">
                  <a:pos x="0" y="1637"/>
                </a:cxn>
                <a:cxn ang="0">
                  <a:pos x="10" y="1666"/>
                </a:cxn>
                <a:cxn ang="0">
                  <a:pos x="10" y="1770"/>
                </a:cxn>
                <a:cxn ang="0">
                  <a:pos x="0" y="1799"/>
                </a:cxn>
                <a:cxn ang="0">
                  <a:pos x="10" y="1827"/>
                </a:cxn>
                <a:cxn ang="0">
                  <a:pos x="0" y="1939"/>
                </a:cxn>
                <a:cxn ang="0">
                  <a:pos x="10" y="1948"/>
                </a:cxn>
                <a:cxn ang="0">
                  <a:pos x="10" y="2072"/>
                </a:cxn>
                <a:cxn ang="0">
                  <a:pos x="0" y="2081"/>
                </a:cxn>
                <a:cxn ang="0">
                  <a:pos x="10" y="2167"/>
                </a:cxn>
                <a:cxn ang="0">
                  <a:pos x="0" y="2224"/>
                </a:cxn>
                <a:cxn ang="0">
                  <a:pos x="10" y="2253"/>
                </a:cxn>
                <a:cxn ang="0">
                  <a:pos x="10" y="2357"/>
                </a:cxn>
                <a:cxn ang="0">
                  <a:pos x="0" y="2386"/>
                </a:cxn>
                <a:cxn ang="0">
                  <a:pos x="10" y="2472"/>
                </a:cxn>
                <a:cxn ang="0">
                  <a:pos x="0" y="2564"/>
                </a:cxn>
                <a:cxn ang="0">
                  <a:pos x="10" y="2592"/>
                </a:cxn>
                <a:cxn ang="0">
                  <a:pos x="10" y="2697"/>
                </a:cxn>
                <a:cxn ang="0">
                  <a:pos x="0" y="2726"/>
                </a:cxn>
                <a:cxn ang="0">
                  <a:pos x="10" y="2754"/>
                </a:cxn>
                <a:cxn ang="0">
                  <a:pos x="0" y="2868"/>
                </a:cxn>
                <a:cxn ang="0">
                  <a:pos x="10" y="2878"/>
                </a:cxn>
                <a:cxn ang="0">
                  <a:pos x="10" y="3002"/>
                </a:cxn>
                <a:cxn ang="0">
                  <a:pos x="0" y="3011"/>
                </a:cxn>
                <a:cxn ang="0">
                  <a:pos x="10" y="3097"/>
                </a:cxn>
                <a:cxn ang="0">
                  <a:pos x="0" y="3154"/>
                </a:cxn>
                <a:cxn ang="0">
                  <a:pos x="10" y="3179"/>
                </a:cxn>
                <a:cxn ang="0">
                  <a:pos x="10" y="3284"/>
                </a:cxn>
                <a:cxn ang="0">
                  <a:pos x="0" y="3313"/>
                </a:cxn>
                <a:cxn ang="0">
                  <a:pos x="10" y="3398"/>
                </a:cxn>
                <a:cxn ang="0">
                  <a:pos x="0" y="3494"/>
                </a:cxn>
                <a:cxn ang="0">
                  <a:pos x="10" y="3522"/>
                </a:cxn>
                <a:cxn ang="0">
                  <a:pos x="10" y="3627"/>
                </a:cxn>
                <a:cxn ang="0">
                  <a:pos x="0" y="3655"/>
                </a:cxn>
                <a:cxn ang="0">
                  <a:pos x="10" y="3684"/>
                </a:cxn>
                <a:cxn ang="0">
                  <a:pos x="0" y="3795"/>
                </a:cxn>
                <a:cxn ang="0">
                  <a:pos x="10" y="3805"/>
                </a:cxn>
              </a:cxnLst>
              <a:rect l="0" t="0" r="r" b="b"/>
              <a:pathLst>
                <a:path w="10" h="3890">
                  <a:moveTo>
                    <a:pt x="10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4"/>
                  </a:lnTo>
                  <a:close/>
                  <a:moveTo>
                    <a:pt x="10" y="82"/>
                  </a:moveTo>
                  <a:lnTo>
                    <a:pt x="0" y="82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82"/>
                  </a:lnTo>
                  <a:close/>
                  <a:moveTo>
                    <a:pt x="10" y="101"/>
                  </a:moveTo>
                  <a:lnTo>
                    <a:pt x="0" y="101"/>
                  </a:lnTo>
                  <a:lnTo>
                    <a:pt x="0" y="92"/>
                  </a:lnTo>
                  <a:lnTo>
                    <a:pt x="10" y="92"/>
                  </a:lnTo>
                  <a:lnTo>
                    <a:pt x="10" y="101"/>
                  </a:lnTo>
                  <a:close/>
                  <a:moveTo>
                    <a:pt x="10" y="177"/>
                  </a:moveTo>
                  <a:lnTo>
                    <a:pt x="0" y="177"/>
                  </a:lnTo>
                  <a:lnTo>
                    <a:pt x="0" y="130"/>
                  </a:lnTo>
                  <a:lnTo>
                    <a:pt x="10" y="130"/>
                  </a:lnTo>
                  <a:lnTo>
                    <a:pt x="10" y="177"/>
                  </a:lnTo>
                  <a:close/>
                  <a:moveTo>
                    <a:pt x="10" y="215"/>
                  </a:moveTo>
                  <a:lnTo>
                    <a:pt x="0" y="215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215"/>
                  </a:lnTo>
                  <a:close/>
                  <a:moveTo>
                    <a:pt x="10" y="234"/>
                  </a:moveTo>
                  <a:lnTo>
                    <a:pt x="0" y="234"/>
                  </a:lnTo>
                  <a:lnTo>
                    <a:pt x="0" y="225"/>
                  </a:lnTo>
                  <a:lnTo>
                    <a:pt x="10" y="225"/>
                  </a:lnTo>
                  <a:lnTo>
                    <a:pt x="10" y="234"/>
                  </a:lnTo>
                  <a:close/>
                  <a:moveTo>
                    <a:pt x="10" y="311"/>
                  </a:moveTo>
                  <a:lnTo>
                    <a:pt x="0" y="311"/>
                  </a:lnTo>
                  <a:lnTo>
                    <a:pt x="0" y="263"/>
                  </a:lnTo>
                  <a:lnTo>
                    <a:pt x="10" y="263"/>
                  </a:lnTo>
                  <a:lnTo>
                    <a:pt x="10" y="311"/>
                  </a:lnTo>
                  <a:close/>
                  <a:moveTo>
                    <a:pt x="10" y="349"/>
                  </a:moveTo>
                  <a:lnTo>
                    <a:pt x="0" y="349"/>
                  </a:lnTo>
                  <a:lnTo>
                    <a:pt x="0" y="339"/>
                  </a:lnTo>
                  <a:lnTo>
                    <a:pt x="10" y="339"/>
                  </a:lnTo>
                  <a:lnTo>
                    <a:pt x="10" y="349"/>
                  </a:lnTo>
                  <a:close/>
                  <a:moveTo>
                    <a:pt x="10" y="368"/>
                  </a:moveTo>
                  <a:lnTo>
                    <a:pt x="0" y="368"/>
                  </a:lnTo>
                  <a:lnTo>
                    <a:pt x="0" y="358"/>
                  </a:lnTo>
                  <a:lnTo>
                    <a:pt x="10" y="358"/>
                  </a:lnTo>
                  <a:lnTo>
                    <a:pt x="10" y="368"/>
                  </a:lnTo>
                  <a:close/>
                  <a:moveTo>
                    <a:pt x="10" y="444"/>
                  </a:moveTo>
                  <a:lnTo>
                    <a:pt x="0" y="444"/>
                  </a:lnTo>
                  <a:lnTo>
                    <a:pt x="0" y="396"/>
                  </a:lnTo>
                  <a:lnTo>
                    <a:pt x="10" y="396"/>
                  </a:lnTo>
                  <a:lnTo>
                    <a:pt x="10" y="444"/>
                  </a:lnTo>
                  <a:close/>
                  <a:moveTo>
                    <a:pt x="10" y="482"/>
                  </a:moveTo>
                  <a:lnTo>
                    <a:pt x="0" y="482"/>
                  </a:lnTo>
                  <a:lnTo>
                    <a:pt x="0" y="472"/>
                  </a:lnTo>
                  <a:lnTo>
                    <a:pt x="10" y="472"/>
                  </a:lnTo>
                  <a:lnTo>
                    <a:pt x="10" y="482"/>
                  </a:lnTo>
                  <a:close/>
                  <a:moveTo>
                    <a:pt x="10" y="501"/>
                  </a:moveTo>
                  <a:lnTo>
                    <a:pt x="0" y="501"/>
                  </a:lnTo>
                  <a:lnTo>
                    <a:pt x="0" y="491"/>
                  </a:lnTo>
                  <a:lnTo>
                    <a:pt x="10" y="491"/>
                  </a:lnTo>
                  <a:lnTo>
                    <a:pt x="10" y="501"/>
                  </a:lnTo>
                  <a:close/>
                  <a:moveTo>
                    <a:pt x="10" y="577"/>
                  </a:moveTo>
                  <a:lnTo>
                    <a:pt x="0" y="577"/>
                  </a:lnTo>
                  <a:lnTo>
                    <a:pt x="0" y="530"/>
                  </a:lnTo>
                  <a:lnTo>
                    <a:pt x="10" y="530"/>
                  </a:lnTo>
                  <a:lnTo>
                    <a:pt x="10" y="577"/>
                  </a:lnTo>
                  <a:close/>
                  <a:moveTo>
                    <a:pt x="10" y="615"/>
                  </a:moveTo>
                  <a:lnTo>
                    <a:pt x="0" y="615"/>
                  </a:lnTo>
                  <a:lnTo>
                    <a:pt x="0" y="606"/>
                  </a:lnTo>
                  <a:lnTo>
                    <a:pt x="10" y="606"/>
                  </a:lnTo>
                  <a:lnTo>
                    <a:pt x="10" y="615"/>
                  </a:lnTo>
                  <a:close/>
                  <a:moveTo>
                    <a:pt x="10" y="634"/>
                  </a:moveTo>
                  <a:lnTo>
                    <a:pt x="0" y="634"/>
                  </a:lnTo>
                  <a:lnTo>
                    <a:pt x="0" y="625"/>
                  </a:lnTo>
                  <a:lnTo>
                    <a:pt x="10" y="625"/>
                  </a:lnTo>
                  <a:lnTo>
                    <a:pt x="10" y="634"/>
                  </a:lnTo>
                  <a:close/>
                  <a:moveTo>
                    <a:pt x="10" y="707"/>
                  </a:moveTo>
                  <a:lnTo>
                    <a:pt x="0" y="707"/>
                  </a:lnTo>
                  <a:lnTo>
                    <a:pt x="0" y="660"/>
                  </a:lnTo>
                  <a:lnTo>
                    <a:pt x="10" y="660"/>
                  </a:lnTo>
                  <a:lnTo>
                    <a:pt x="10" y="707"/>
                  </a:lnTo>
                  <a:close/>
                  <a:moveTo>
                    <a:pt x="10" y="745"/>
                  </a:moveTo>
                  <a:lnTo>
                    <a:pt x="0" y="745"/>
                  </a:lnTo>
                  <a:lnTo>
                    <a:pt x="0" y="736"/>
                  </a:lnTo>
                  <a:lnTo>
                    <a:pt x="10" y="736"/>
                  </a:lnTo>
                  <a:lnTo>
                    <a:pt x="10" y="745"/>
                  </a:lnTo>
                  <a:close/>
                  <a:moveTo>
                    <a:pt x="10" y="764"/>
                  </a:moveTo>
                  <a:lnTo>
                    <a:pt x="0" y="764"/>
                  </a:lnTo>
                  <a:lnTo>
                    <a:pt x="0" y="755"/>
                  </a:lnTo>
                  <a:lnTo>
                    <a:pt x="10" y="755"/>
                  </a:lnTo>
                  <a:lnTo>
                    <a:pt x="10" y="764"/>
                  </a:lnTo>
                  <a:close/>
                  <a:moveTo>
                    <a:pt x="10" y="841"/>
                  </a:moveTo>
                  <a:lnTo>
                    <a:pt x="0" y="841"/>
                  </a:lnTo>
                  <a:lnTo>
                    <a:pt x="0" y="793"/>
                  </a:lnTo>
                  <a:lnTo>
                    <a:pt x="10" y="793"/>
                  </a:lnTo>
                  <a:lnTo>
                    <a:pt x="10" y="841"/>
                  </a:lnTo>
                  <a:close/>
                  <a:moveTo>
                    <a:pt x="10" y="879"/>
                  </a:moveTo>
                  <a:lnTo>
                    <a:pt x="0" y="879"/>
                  </a:lnTo>
                  <a:lnTo>
                    <a:pt x="0" y="869"/>
                  </a:lnTo>
                  <a:lnTo>
                    <a:pt x="10" y="869"/>
                  </a:lnTo>
                  <a:lnTo>
                    <a:pt x="10" y="879"/>
                  </a:lnTo>
                  <a:close/>
                  <a:moveTo>
                    <a:pt x="10" y="898"/>
                  </a:moveTo>
                  <a:lnTo>
                    <a:pt x="0" y="898"/>
                  </a:lnTo>
                  <a:lnTo>
                    <a:pt x="0" y="888"/>
                  </a:lnTo>
                  <a:lnTo>
                    <a:pt x="10" y="888"/>
                  </a:lnTo>
                  <a:lnTo>
                    <a:pt x="10" y="898"/>
                  </a:lnTo>
                  <a:close/>
                  <a:moveTo>
                    <a:pt x="10" y="974"/>
                  </a:moveTo>
                  <a:lnTo>
                    <a:pt x="0" y="974"/>
                  </a:lnTo>
                  <a:lnTo>
                    <a:pt x="0" y="926"/>
                  </a:lnTo>
                  <a:lnTo>
                    <a:pt x="10" y="926"/>
                  </a:lnTo>
                  <a:lnTo>
                    <a:pt x="10" y="974"/>
                  </a:lnTo>
                  <a:close/>
                  <a:moveTo>
                    <a:pt x="10" y="1012"/>
                  </a:moveTo>
                  <a:lnTo>
                    <a:pt x="0" y="1012"/>
                  </a:lnTo>
                  <a:lnTo>
                    <a:pt x="0" y="1002"/>
                  </a:lnTo>
                  <a:lnTo>
                    <a:pt x="10" y="1002"/>
                  </a:lnTo>
                  <a:lnTo>
                    <a:pt x="10" y="1012"/>
                  </a:lnTo>
                  <a:close/>
                  <a:moveTo>
                    <a:pt x="10" y="1031"/>
                  </a:moveTo>
                  <a:lnTo>
                    <a:pt x="0" y="1031"/>
                  </a:lnTo>
                  <a:lnTo>
                    <a:pt x="0" y="1021"/>
                  </a:lnTo>
                  <a:lnTo>
                    <a:pt x="10" y="1021"/>
                  </a:lnTo>
                  <a:lnTo>
                    <a:pt x="10" y="1031"/>
                  </a:lnTo>
                  <a:close/>
                  <a:moveTo>
                    <a:pt x="10" y="1107"/>
                  </a:moveTo>
                  <a:lnTo>
                    <a:pt x="0" y="1107"/>
                  </a:lnTo>
                  <a:lnTo>
                    <a:pt x="0" y="1060"/>
                  </a:lnTo>
                  <a:lnTo>
                    <a:pt x="10" y="1060"/>
                  </a:lnTo>
                  <a:lnTo>
                    <a:pt x="10" y="1107"/>
                  </a:lnTo>
                  <a:close/>
                  <a:moveTo>
                    <a:pt x="10" y="1145"/>
                  </a:moveTo>
                  <a:lnTo>
                    <a:pt x="0" y="1145"/>
                  </a:lnTo>
                  <a:lnTo>
                    <a:pt x="0" y="1136"/>
                  </a:lnTo>
                  <a:lnTo>
                    <a:pt x="10" y="1136"/>
                  </a:lnTo>
                  <a:lnTo>
                    <a:pt x="10" y="1145"/>
                  </a:lnTo>
                  <a:close/>
                  <a:moveTo>
                    <a:pt x="10" y="1164"/>
                  </a:moveTo>
                  <a:lnTo>
                    <a:pt x="0" y="1164"/>
                  </a:lnTo>
                  <a:lnTo>
                    <a:pt x="0" y="1155"/>
                  </a:lnTo>
                  <a:lnTo>
                    <a:pt x="10" y="1155"/>
                  </a:lnTo>
                  <a:lnTo>
                    <a:pt x="10" y="1164"/>
                  </a:lnTo>
                  <a:close/>
                  <a:moveTo>
                    <a:pt x="10" y="1240"/>
                  </a:moveTo>
                  <a:lnTo>
                    <a:pt x="0" y="1240"/>
                  </a:lnTo>
                  <a:lnTo>
                    <a:pt x="0" y="1193"/>
                  </a:lnTo>
                  <a:lnTo>
                    <a:pt x="10" y="1193"/>
                  </a:lnTo>
                  <a:lnTo>
                    <a:pt x="10" y="1240"/>
                  </a:lnTo>
                  <a:close/>
                  <a:moveTo>
                    <a:pt x="10" y="1278"/>
                  </a:moveTo>
                  <a:lnTo>
                    <a:pt x="0" y="1278"/>
                  </a:lnTo>
                  <a:lnTo>
                    <a:pt x="0" y="1269"/>
                  </a:lnTo>
                  <a:lnTo>
                    <a:pt x="10" y="1269"/>
                  </a:lnTo>
                  <a:lnTo>
                    <a:pt x="10" y="1278"/>
                  </a:lnTo>
                  <a:close/>
                  <a:moveTo>
                    <a:pt x="10" y="1294"/>
                  </a:moveTo>
                  <a:lnTo>
                    <a:pt x="0" y="1294"/>
                  </a:lnTo>
                  <a:lnTo>
                    <a:pt x="0" y="1285"/>
                  </a:lnTo>
                  <a:lnTo>
                    <a:pt x="10" y="1285"/>
                  </a:lnTo>
                  <a:lnTo>
                    <a:pt x="10" y="1294"/>
                  </a:lnTo>
                  <a:close/>
                  <a:moveTo>
                    <a:pt x="10" y="1371"/>
                  </a:moveTo>
                  <a:lnTo>
                    <a:pt x="0" y="1371"/>
                  </a:lnTo>
                  <a:lnTo>
                    <a:pt x="0" y="1323"/>
                  </a:lnTo>
                  <a:lnTo>
                    <a:pt x="10" y="1323"/>
                  </a:lnTo>
                  <a:lnTo>
                    <a:pt x="10" y="1371"/>
                  </a:lnTo>
                  <a:close/>
                  <a:moveTo>
                    <a:pt x="10" y="1409"/>
                  </a:moveTo>
                  <a:lnTo>
                    <a:pt x="0" y="1409"/>
                  </a:lnTo>
                  <a:lnTo>
                    <a:pt x="0" y="1399"/>
                  </a:lnTo>
                  <a:lnTo>
                    <a:pt x="10" y="1399"/>
                  </a:lnTo>
                  <a:lnTo>
                    <a:pt x="10" y="1409"/>
                  </a:lnTo>
                  <a:close/>
                  <a:moveTo>
                    <a:pt x="10" y="1428"/>
                  </a:moveTo>
                  <a:lnTo>
                    <a:pt x="0" y="1428"/>
                  </a:lnTo>
                  <a:lnTo>
                    <a:pt x="0" y="1418"/>
                  </a:lnTo>
                  <a:lnTo>
                    <a:pt x="10" y="1418"/>
                  </a:lnTo>
                  <a:lnTo>
                    <a:pt x="10" y="1428"/>
                  </a:lnTo>
                  <a:close/>
                  <a:moveTo>
                    <a:pt x="10" y="1504"/>
                  </a:moveTo>
                  <a:lnTo>
                    <a:pt x="0" y="1504"/>
                  </a:lnTo>
                  <a:lnTo>
                    <a:pt x="0" y="1456"/>
                  </a:lnTo>
                  <a:lnTo>
                    <a:pt x="10" y="1456"/>
                  </a:lnTo>
                  <a:lnTo>
                    <a:pt x="10" y="1504"/>
                  </a:lnTo>
                  <a:close/>
                  <a:moveTo>
                    <a:pt x="10" y="1542"/>
                  </a:moveTo>
                  <a:lnTo>
                    <a:pt x="0" y="1542"/>
                  </a:lnTo>
                  <a:lnTo>
                    <a:pt x="0" y="1532"/>
                  </a:lnTo>
                  <a:lnTo>
                    <a:pt x="10" y="1532"/>
                  </a:lnTo>
                  <a:lnTo>
                    <a:pt x="10" y="1542"/>
                  </a:lnTo>
                  <a:close/>
                  <a:moveTo>
                    <a:pt x="10" y="1561"/>
                  </a:moveTo>
                  <a:lnTo>
                    <a:pt x="0" y="1561"/>
                  </a:lnTo>
                  <a:lnTo>
                    <a:pt x="0" y="1551"/>
                  </a:lnTo>
                  <a:lnTo>
                    <a:pt x="10" y="1551"/>
                  </a:lnTo>
                  <a:lnTo>
                    <a:pt x="10" y="1561"/>
                  </a:lnTo>
                  <a:close/>
                  <a:moveTo>
                    <a:pt x="10" y="1637"/>
                  </a:moveTo>
                  <a:lnTo>
                    <a:pt x="0" y="1637"/>
                  </a:lnTo>
                  <a:lnTo>
                    <a:pt x="0" y="1589"/>
                  </a:lnTo>
                  <a:lnTo>
                    <a:pt x="10" y="1589"/>
                  </a:lnTo>
                  <a:lnTo>
                    <a:pt x="10" y="1637"/>
                  </a:lnTo>
                  <a:close/>
                  <a:moveTo>
                    <a:pt x="10" y="1675"/>
                  </a:moveTo>
                  <a:lnTo>
                    <a:pt x="0" y="1675"/>
                  </a:lnTo>
                  <a:lnTo>
                    <a:pt x="0" y="1666"/>
                  </a:lnTo>
                  <a:lnTo>
                    <a:pt x="10" y="1666"/>
                  </a:lnTo>
                  <a:lnTo>
                    <a:pt x="10" y="1675"/>
                  </a:lnTo>
                  <a:close/>
                  <a:moveTo>
                    <a:pt x="10" y="1694"/>
                  </a:moveTo>
                  <a:lnTo>
                    <a:pt x="0" y="1694"/>
                  </a:lnTo>
                  <a:lnTo>
                    <a:pt x="0" y="1685"/>
                  </a:lnTo>
                  <a:lnTo>
                    <a:pt x="10" y="1685"/>
                  </a:lnTo>
                  <a:lnTo>
                    <a:pt x="10" y="1694"/>
                  </a:lnTo>
                  <a:close/>
                  <a:moveTo>
                    <a:pt x="10" y="1770"/>
                  </a:moveTo>
                  <a:lnTo>
                    <a:pt x="0" y="1770"/>
                  </a:lnTo>
                  <a:lnTo>
                    <a:pt x="0" y="1723"/>
                  </a:lnTo>
                  <a:lnTo>
                    <a:pt x="10" y="1723"/>
                  </a:lnTo>
                  <a:lnTo>
                    <a:pt x="10" y="1770"/>
                  </a:lnTo>
                  <a:close/>
                  <a:moveTo>
                    <a:pt x="10" y="1808"/>
                  </a:moveTo>
                  <a:lnTo>
                    <a:pt x="0" y="1808"/>
                  </a:lnTo>
                  <a:lnTo>
                    <a:pt x="0" y="1799"/>
                  </a:lnTo>
                  <a:lnTo>
                    <a:pt x="10" y="1799"/>
                  </a:lnTo>
                  <a:lnTo>
                    <a:pt x="10" y="1808"/>
                  </a:lnTo>
                  <a:close/>
                  <a:moveTo>
                    <a:pt x="10" y="1827"/>
                  </a:moveTo>
                  <a:lnTo>
                    <a:pt x="0" y="1827"/>
                  </a:lnTo>
                  <a:lnTo>
                    <a:pt x="0" y="1818"/>
                  </a:lnTo>
                  <a:lnTo>
                    <a:pt x="10" y="1818"/>
                  </a:lnTo>
                  <a:lnTo>
                    <a:pt x="10" y="1827"/>
                  </a:lnTo>
                  <a:close/>
                  <a:moveTo>
                    <a:pt x="10" y="1904"/>
                  </a:moveTo>
                  <a:lnTo>
                    <a:pt x="0" y="1904"/>
                  </a:lnTo>
                  <a:lnTo>
                    <a:pt x="0" y="1856"/>
                  </a:lnTo>
                  <a:lnTo>
                    <a:pt x="10" y="1856"/>
                  </a:lnTo>
                  <a:lnTo>
                    <a:pt x="10" y="1904"/>
                  </a:lnTo>
                  <a:close/>
                  <a:moveTo>
                    <a:pt x="10" y="1939"/>
                  </a:moveTo>
                  <a:lnTo>
                    <a:pt x="0" y="1939"/>
                  </a:lnTo>
                  <a:lnTo>
                    <a:pt x="0" y="1929"/>
                  </a:lnTo>
                  <a:lnTo>
                    <a:pt x="10" y="1929"/>
                  </a:lnTo>
                  <a:lnTo>
                    <a:pt x="10" y="1939"/>
                  </a:lnTo>
                  <a:close/>
                  <a:moveTo>
                    <a:pt x="10" y="1958"/>
                  </a:moveTo>
                  <a:lnTo>
                    <a:pt x="0" y="1958"/>
                  </a:lnTo>
                  <a:lnTo>
                    <a:pt x="0" y="1948"/>
                  </a:lnTo>
                  <a:lnTo>
                    <a:pt x="10" y="1948"/>
                  </a:lnTo>
                  <a:lnTo>
                    <a:pt x="10" y="1958"/>
                  </a:lnTo>
                  <a:close/>
                  <a:moveTo>
                    <a:pt x="10" y="2034"/>
                  </a:moveTo>
                  <a:lnTo>
                    <a:pt x="0" y="2034"/>
                  </a:lnTo>
                  <a:lnTo>
                    <a:pt x="0" y="1986"/>
                  </a:lnTo>
                  <a:lnTo>
                    <a:pt x="10" y="1986"/>
                  </a:lnTo>
                  <a:lnTo>
                    <a:pt x="10" y="2034"/>
                  </a:lnTo>
                  <a:close/>
                  <a:moveTo>
                    <a:pt x="10" y="2072"/>
                  </a:moveTo>
                  <a:lnTo>
                    <a:pt x="0" y="2072"/>
                  </a:lnTo>
                  <a:lnTo>
                    <a:pt x="0" y="2062"/>
                  </a:lnTo>
                  <a:lnTo>
                    <a:pt x="10" y="2062"/>
                  </a:lnTo>
                  <a:lnTo>
                    <a:pt x="10" y="2072"/>
                  </a:lnTo>
                  <a:close/>
                  <a:moveTo>
                    <a:pt x="10" y="2091"/>
                  </a:moveTo>
                  <a:lnTo>
                    <a:pt x="0" y="2091"/>
                  </a:lnTo>
                  <a:lnTo>
                    <a:pt x="0" y="2081"/>
                  </a:lnTo>
                  <a:lnTo>
                    <a:pt x="10" y="2081"/>
                  </a:lnTo>
                  <a:lnTo>
                    <a:pt x="10" y="2091"/>
                  </a:lnTo>
                  <a:close/>
                  <a:moveTo>
                    <a:pt x="10" y="2167"/>
                  </a:moveTo>
                  <a:lnTo>
                    <a:pt x="0" y="2167"/>
                  </a:lnTo>
                  <a:lnTo>
                    <a:pt x="0" y="2119"/>
                  </a:lnTo>
                  <a:lnTo>
                    <a:pt x="10" y="2119"/>
                  </a:lnTo>
                  <a:lnTo>
                    <a:pt x="10" y="2167"/>
                  </a:lnTo>
                  <a:close/>
                  <a:moveTo>
                    <a:pt x="10" y="2205"/>
                  </a:moveTo>
                  <a:lnTo>
                    <a:pt x="0" y="2205"/>
                  </a:lnTo>
                  <a:lnTo>
                    <a:pt x="0" y="2196"/>
                  </a:lnTo>
                  <a:lnTo>
                    <a:pt x="10" y="2196"/>
                  </a:lnTo>
                  <a:lnTo>
                    <a:pt x="10" y="2205"/>
                  </a:lnTo>
                  <a:close/>
                  <a:moveTo>
                    <a:pt x="10" y="2224"/>
                  </a:moveTo>
                  <a:lnTo>
                    <a:pt x="0" y="2224"/>
                  </a:lnTo>
                  <a:lnTo>
                    <a:pt x="0" y="2215"/>
                  </a:lnTo>
                  <a:lnTo>
                    <a:pt x="10" y="2215"/>
                  </a:lnTo>
                  <a:lnTo>
                    <a:pt x="10" y="2224"/>
                  </a:lnTo>
                  <a:close/>
                  <a:moveTo>
                    <a:pt x="10" y="2300"/>
                  </a:moveTo>
                  <a:lnTo>
                    <a:pt x="0" y="2300"/>
                  </a:lnTo>
                  <a:lnTo>
                    <a:pt x="0" y="2253"/>
                  </a:lnTo>
                  <a:lnTo>
                    <a:pt x="10" y="2253"/>
                  </a:lnTo>
                  <a:lnTo>
                    <a:pt x="10" y="2300"/>
                  </a:lnTo>
                  <a:close/>
                  <a:moveTo>
                    <a:pt x="10" y="2338"/>
                  </a:moveTo>
                  <a:lnTo>
                    <a:pt x="0" y="2338"/>
                  </a:lnTo>
                  <a:lnTo>
                    <a:pt x="0" y="2329"/>
                  </a:lnTo>
                  <a:lnTo>
                    <a:pt x="10" y="2329"/>
                  </a:lnTo>
                  <a:lnTo>
                    <a:pt x="10" y="2338"/>
                  </a:lnTo>
                  <a:close/>
                  <a:moveTo>
                    <a:pt x="10" y="2357"/>
                  </a:moveTo>
                  <a:lnTo>
                    <a:pt x="0" y="2357"/>
                  </a:lnTo>
                  <a:lnTo>
                    <a:pt x="0" y="2348"/>
                  </a:lnTo>
                  <a:lnTo>
                    <a:pt x="10" y="2348"/>
                  </a:lnTo>
                  <a:lnTo>
                    <a:pt x="10" y="2357"/>
                  </a:lnTo>
                  <a:close/>
                  <a:moveTo>
                    <a:pt x="10" y="2434"/>
                  </a:moveTo>
                  <a:lnTo>
                    <a:pt x="0" y="2434"/>
                  </a:lnTo>
                  <a:lnTo>
                    <a:pt x="0" y="2386"/>
                  </a:lnTo>
                  <a:lnTo>
                    <a:pt x="10" y="2386"/>
                  </a:lnTo>
                  <a:lnTo>
                    <a:pt x="10" y="2434"/>
                  </a:lnTo>
                  <a:close/>
                  <a:moveTo>
                    <a:pt x="10" y="2472"/>
                  </a:moveTo>
                  <a:lnTo>
                    <a:pt x="0" y="2472"/>
                  </a:lnTo>
                  <a:lnTo>
                    <a:pt x="0" y="2462"/>
                  </a:lnTo>
                  <a:lnTo>
                    <a:pt x="10" y="2462"/>
                  </a:lnTo>
                  <a:lnTo>
                    <a:pt x="10" y="2472"/>
                  </a:lnTo>
                  <a:close/>
                  <a:moveTo>
                    <a:pt x="10" y="2491"/>
                  </a:moveTo>
                  <a:lnTo>
                    <a:pt x="0" y="2491"/>
                  </a:lnTo>
                  <a:lnTo>
                    <a:pt x="0" y="2481"/>
                  </a:lnTo>
                  <a:lnTo>
                    <a:pt x="10" y="2481"/>
                  </a:lnTo>
                  <a:lnTo>
                    <a:pt x="10" y="2491"/>
                  </a:lnTo>
                  <a:close/>
                  <a:moveTo>
                    <a:pt x="10" y="2564"/>
                  </a:moveTo>
                  <a:lnTo>
                    <a:pt x="0" y="2564"/>
                  </a:lnTo>
                  <a:lnTo>
                    <a:pt x="0" y="2519"/>
                  </a:lnTo>
                  <a:lnTo>
                    <a:pt x="10" y="2519"/>
                  </a:lnTo>
                  <a:lnTo>
                    <a:pt x="10" y="2564"/>
                  </a:lnTo>
                  <a:close/>
                  <a:moveTo>
                    <a:pt x="10" y="2602"/>
                  </a:moveTo>
                  <a:lnTo>
                    <a:pt x="0" y="2602"/>
                  </a:lnTo>
                  <a:lnTo>
                    <a:pt x="0" y="2592"/>
                  </a:lnTo>
                  <a:lnTo>
                    <a:pt x="10" y="2592"/>
                  </a:lnTo>
                  <a:lnTo>
                    <a:pt x="10" y="2602"/>
                  </a:lnTo>
                  <a:close/>
                  <a:moveTo>
                    <a:pt x="10" y="2621"/>
                  </a:moveTo>
                  <a:lnTo>
                    <a:pt x="0" y="2621"/>
                  </a:lnTo>
                  <a:lnTo>
                    <a:pt x="0" y="2611"/>
                  </a:lnTo>
                  <a:lnTo>
                    <a:pt x="10" y="2611"/>
                  </a:lnTo>
                  <a:lnTo>
                    <a:pt x="10" y="2621"/>
                  </a:lnTo>
                  <a:close/>
                  <a:moveTo>
                    <a:pt x="10" y="2697"/>
                  </a:moveTo>
                  <a:lnTo>
                    <a:pt x="0" y="2697"/>
                  </a:lnTo>
                  <a:lnTo>
                    <a:pt x="0" y="2649"/>
                  </a:lnTo>
                  <a:lnTo>
                    <a:pt x="10" y="2649"/>
                  </a:lnTo>
                  <a:lnTo>
                    <a:pt x="10" y="2697"/>
                  </a:lnTo>
                  <a:close/>
                  <a:moveTo>
                    <a:pt x="10" y="2735"/>
                  </a:moveTo>
                  <a:lnTo>
                    <a:pt x="0" y="2735"/>
                  </a:lnTo>
                  <a:lnTo>
                    <a:pt x="0" y="2726"/>
                  </a:lnTo>
                  <a:lnTo>
                    <a:pt x="10" y="2726"/>
                  </a:lnTo>
                  <a:lnTo>
                    <a:pt x="10" y="2735"/>
                  </a:lnTo>
                  <a:close/>
                  <a:moveTo>
                    <a:pt x="10" y="2754"/>
                  </a:moveTo>
                  <a:lnTo>
                    <a:pt x="0" y="2754"/>
                  </a:lnTo>
                  <a:lnTo>
                    <a:pt x="0" y="2745"/>
                  </a:lnTo>
                  <a:lnTo>
                    <a:pt x="10" y="2745"/>
                  </a:lnTo>
                  <a:lnTo>
                    <a:pt x="10" y="2754"/>
                  </a:lnTo>
                  <a:close/>
                  <a:moveTo>
                    <a:pt x="10" y="2830"/>
                  </a:moveTo>
                  <a:lnTo>
                    <a:pt x="0" y="2830"/>
                  </a:lnTo>
                  <a:lnTo>
                    <a:pt x="0" y="2783"/>
                  </a:lnTo>
                  <a:lnTo>
                    <a:pt x="10" y="2783"/>
                  </a:lnTo>
                  <a:lnTo>
                    <a:pt x="10" y="2830"/>
                  </a:lnTo>
                  <a:close/>
                  <a:moveTo>
                    <a:pt x="10" y="2868"/>
                  </a:moveTo>
                  <a:lnTo>
                    <a:pt x="0" y="2868"/>
                  </a:lnTo>
                  <a:lnTo>
                    <a:pt x="0" y="2859"/>
                  </a:lnTo>
                  <a:lnTo>
                    <a:pt x="10" y="2859"/>
                  </a:lnTo>
                  <a:lnTo>
                    <a:pt x="10" y="2868"/>
                  </a:lnTo>
                  <a:close/>
                  <a:moveTo>
                    <a:pt x="10" y="2887"/>
                  </a:moveTo>
                  <a:lnTo>
                    <a:pt x="0" y="2887"/>
                  </a:lnTo>
                  <a:lnTo>
                    <a:pt x="0" y="2878"/>
                  </a:lnTo>
                  <a:lnTo>
                    <a:pt x="10" y="2878"/>
                  </a:lnTo>
                  <a:lnTo>
                    <a:pt x="10" y="2887"/>
                  </a:lnTo>
                  <a:close/>
                  <a:moveTo>
                    <a:pt x="10" y="2964"/>
                  </a:moveTo>
                  <a:lnTo>
                    <a:pt x="0" y="2964"/>
                  </a:lnTo>
                  <a:lnTo>
                    <a:pt x="0" y="2916"/>
                  </a:lnTo>
                  <a:lnTo>
                    <a:pt x="10" y="2916"/>
                  </a:lnTo>
                  <a:lnTo>
                    <a:pt x="10" y="2964"/>
                  </a:lnTo>
                  <a:close/>
                  <a:moveTo>
                    <a:pt x="10" y="3002"/>
                  </a:moveTo>
                  <a:lnTo>
                    <a:pt x="0" y="3002"/>
                  </a:lnTo>
                  <a:lnTo>
                    <a:pt x="0" y="2992"/>
                  </a:lnTo>
                  <a:lnTo>
                    <a:pt x="10" y="2992"/>
                  </a:lnTo>
                  <a:lnTo>
                    <a:pt x="10" y="3002"/>
                  </a:lnTo>
                  <a:close/>
                  <a:moveTo>
                    <a:pt x="10" y="3021"/>
                  </a:moveTo>
                  <a:lnTo>
                    <a:pt x="0" y="3021"/>
                  </a:lnTo>
                  <a:lnTo>
                    <a:pt x="0" y="3011"/>
                  </a:lnTo>
                  <a:lnTo>
                    <a:pt x="10" y="3011"/>
                  </a:lnTo>
                  <a:lnTo>
                    <a:pt x="10" y="3021"/>
                  </a:lnTo>
                  <a:close/>
                  <a:moveTo>
                    <a:pt x="10" y="3097"/>
                  </a:moveTo>
                  <a:lnTo>
                    <a:pt x="0" y="3097"/>
                  </a:lnTo>
                  <a:lnTo>
                    <a:pt x="0" y="3049"/>
                  </a:lnTo>
                  <a:lnTo>
                    <a:pt x="10" y="3049"/>
                  </a:lnTo>
                  <a:lnTo>
                    <a:pt x="10" y="3097"/>
                  </a:lnTo>
                  <a:close/>
                  <a:moveTo>
                    <a:pt x="10" y="3135"/>
                  </a:moveTo>
                  <a:lnTo>
                    <a:pt x="0" y="3135"/>
                  </a:lnTo>
                  <a:lnTo>
                    <a:pt x="0" y="3125"/>
                  </a:lnTo>
                  <a:lnTo>
                    <a:pt x="10" y="3125"/>
                  </a:lnTo>
                  <a:lnTo>
                    <a:pt x="10" y="3135"/>
                  </a:lnTo>
                  <a:close/>
                  <a:moveTo>
                    <a:pt x="10" y="3154"/>
                  </a:moveTo>
                  <a:lnTo>
                    <a:pt x="0" y="3154"/>
                  </a:lnTo>
                  <a:lnTo>
                    <a:pt x="0" y="3144"/>
                  </a:lnTo>
                  <a:lnTo>
                    <a:pt x="10" y="3144"/>
                  </a:lnTo>
                  <a:lnTo>
                    <a:pt x="10" y="3154"/>
                  </a:lnTo>
                  <a:close/>
                  <a:moveTo>
                    <a:pt x="10" y="3227"/>
                  </a:moveTo>
                  <a:lnTo>
                    <a:pt x="0" y="3227"/>
                  </a:lnTo>
                  <a:lnTo>
                    <a:pt x="0" y="3179"/>
                  </a:lnTo>
                  <a:lnTo>
                    <a:pt x="10" y="3179"/>
                  </a:lnTo>
                  <a:lnTo>
                    <a:pt x="10" y="3227"/>
                  </a:lnTo>
                  <a:close/>
                  <a:moveTo>
                    <a:pt x="10" y="3265"/>
                  </a:moveTo>
                  <a:lnTo>
                    <a:pt x="0" y="3265"/>
                  </a:lnTo>
                  <a:lnTo>
                    <a:pt x="0" y="3256"/>
                  </a:lnTo>
                  <a:lnTo>
                    <a:pt x="10" y="3256"/>
                  </a:lnTo>
                  <a:lnTo>
                    <a:pt x="10" y="3265"/>
                  </a:lnTo>
                  <a:close/>
                  <a:moveTo>
                    <a:pt x="10" y="3284"/>
                  </a:moveTo>
                  <a:lnTo>
                    <a:pt x="0" y="3284"/>
                  </a:lnTo>
                  <a:lnTo>
                    <a:pt x="0" y="3275"/>
                  </a:lnTo>
                  <a:lnTo>
                    <a:pt x="10" y="3275"/>
                  </a:lnTo>
                  <a:lnTo>
                    <a:pt x="10" y="3284"/>
                  </a:lnTo>
                  <a:close/>
                  <a:moveTo>
                    <a:pt x="10" y="3360"/>
                  </a:moveTo>
                  <a:lnTo>
                    <a:pt x="0" y="3360"/>
                  </a:lnTo>
                  <a:lnTo>
                    <a:pt x="0" y="3313"/>
                  </a:lnTo>
                  <a:lnTo>
                    <a:pt x="10" y="3313"/>
                  </a:lnTo>
                  <a:lnTo>
                    <a:pt x="10" y="3360"/>
                  </a:lnTo>
                  <a:close/>
                  <a:moveTo>
                    <a:pt x="10" y="3398"/>
                  </a:moveTo>
                  <a:lnTo>
                    <a:pt x="0" y="3398"/>
                  </a:lnTo>
                  <a:lnTo>
                    <a:pt x="0" y="3389"/>
                  </a:lnTo>
                  <a:lnTo>
                    <a:pt x="10" y="3389"/>
                  </a:lnTo>
                  <a:lnTo>
                    <a:pt x="10" y="3398"/>
                  </a:lnTo>
                  <a:close/>
                  <a:moveTo>
                    <a:pt x="10" y="3417"/>
                  </a:moveTo>
                  <a:lnTo>
                    <a:pt x="0" y="3417"/>
                  </a:lnTo>
                  <a:lnTo>
                    <a:pt x="0" y="3408"/>
                  </a:lnTo>
                  <a:lnTo>
                    <a:pt x="10" y="3408"/>
                  </a:lnTo>
                  <a:lnTo>
                    <a:pt x="10" y="3417"/>
                  </a:lnTo>
                  <a:close/>
                  <a:moveTo>
                    <a:pt x="10" y="3494"/>
                  </a:moveTo>
                  <a:lnTo>
                    <a:pt x="0" y="3494"/>
                  </a:lnTo>
                  <a:lnTo>
                    <a:pt x="0" y="3446"/>
                  </a:lnTo>
                  <a:lnTo>
                    <a:pt x="10" y="3446"/>
                  </a:lnTo>
                  <a:lnTo>
                    <a:pt x="10" y="3494"/>
                  </a:lnTo>
                  <a:close/>
                  <a:moveTo>
                    <a:pt x="10" y="3532"/>
                  </a:moveTo>
                  <a:lnTo>
                    <a:pt x="0" y="3532"/>
                  </a:lnTo>
                  <a:lnTo>
                    <a:pt x="0" y="3522"/>
                  </a:lnTo>
                  <a:lnTo>
                    <a:pt x="10" y="3522"/>
                  </a:lnTo>
                  <a:lnTo>
                    <a:pt x="10" y="3532"/>
                  </a:lnTo>
                  <a:close/>
                  <a:moveTo>
                    <a:pt x="10" y="3551"/>
                  </a:moveTo>
                  <a:lnTo>
                    <a:pt x="0" y="3551"/>
                  </a:lnTo>
                  <a:lnTo>
                    <a:pt x="0" y="3541"/>
                  </a:lnTo>
                  <a:lnTo>
                    <a:pt x="10" y="3541"/>
                  </a:lnTo>
                  <a:lnTo>
                    <a:pt x="10" y="3551"/>
                  </a:lnTo>
                  <a:close/>
                  <a:moveTo>
                    <a:pt x="10" y="3627"/>
                  </a:moveTo>
                  <a:lnTo>
                    <a:pt x="0" y="3627"/>
                  </a:lnTo>
                  <a:lnTo>
                    <a:pt x="0" y="3579"/>
                  </a:lnTo>
                  <a:lnTo>
                    <a:pt x="10" y="3579"/>
                  </a:lnTo>
                  <a:lnTo>
                    <a:pt x="10" y="3627"/>
                  </a:lnTo>
                  <a:close/>
                  <a:moveTo>
                    <a:pt x="10" y="3665"/>
                  </a:moveTo>
                  <a:lnTo>
                    <a:pt x="0" y="3665"/>
                  </a:lnTo>
                  <a:lnTo>
                    <a:pt x="0" y="3655"/>
                  </a:lnTo>
                  <a:lnTo>
                    <a:pt x="10" y="3655"/>
                  </a:lnTo>
                  <a:lnTo>
                    <a:pt x="10" y="3665"/>
                  </a:lnTo>
                  <a:close/>
                  <a:moveTo>
                    <a:pt x="10" y="3684"/>
                  </a:moveTo>
                  <a:lnTo>
                    <a:pt x="0" y="3684"/>
                  </a:lnTo>
                  <a:lnTo>
                    <a:pt x="0" y="3674"/>
                  </a:lnTo>
                  <a:lnTo>
                    <a:pt x="10" y="3674"/>
                  </a:lnTo>
                  <a:lnTo>
                    <a:pt x="10" y="3684"/>
                  </a:lnTo>
                  <a:close/>
                  <a:moveTo>
                    <a:pt x="10" y="3760"/>
                  </a:moveTo>
                  <a:lnTo>
                    <a:pt x="0" y="3760"/>
                  </a:lnTo>
                  <a:lnTo>
                    <a:pt x="0" y="3713"/>
                  </a:lnTo>
                  <a:lnTo>
                    <a:pt x="10" y="3713"/>
                  </a:lnTo>
                  <a:lnTo>
                    <a:pt x="10" y="3760"/>
                  </a:lnTo>
                  <a:close/>
                  <a:moveTo>
                    <a:pt x="10" y="3795"/>
                  </a:moveTo>
                  <a:lnTo>
                    <a:pt x="0" y="3795"/>
                  </a:lnTo>
                  <a:lnTo>
                    <a:pt x="0" y="3789"/>
                  </a:lnTo>
                  <a:lnTo>
                    <a:pt x="10" y="3789"/>
                  </a:lnTo>
                  <a:lnTo>
                    <a:pt x="10" y="3795"/>
                  </a:lnTo>
                  <a:close/>
                  <a:moveTo>
                    <a:pt x="10" y="3814"/>
                  </a:moveTo>
                  <a:lnTo>
                    <a:pt x="0" y="3814"/>
                  </a:lnTo>
                  <a:lnTo>
                    <a:pt x="0" y="3805"/>
                  </a:lnTo>
                  <a:lnTo>
                    <a:pt x="10" y="3805"/>
                  </a:lnTo>
                  <a:lnTo>
                    <a:pt x="10" y="3814"/>
                  </a:lnTo>
                  <a:close/>
                  <a:moveTo>
                    <a:pt x="10" y="3890"/>
                  </a:moveTo>
                  <a:lnTo>
                    <a:pt x="0" y="3890"/>
                  </a:lnTo>
                  <a:lnTo>
                    <a:pt x="0" y="3843"/>
                  </a:lnTo>
                  <a:lnTo>
                    <a:pt x="10" y="3843"/>
                  </a:lnTo>
                  <a:lnTo>
                    <a:pt x="10" y="389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6"/>
            <p:cNvSpPr>
              <a:spLocks noEditPoints="1"/>
            </p:cNvSpPr>
            <p:nvPr/>
          </p:nvSpPr>
          <p:spPr bwMode="auto">
            <a:xfrm>
              <a:off x="11393" y="1381"/>
              <a:ext cx="38" cy="6015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9" y="95"/>
                </a:cxn>
                <a:cxn ang="0">
                  <a:pos x="9" y="219"/>
                </a:cxn>
                <a:cxn ang="0">
                  <a:pos x="0" y="228"/>
                </a:cxn>
                <a:cxn ang="0">
                  <a:pos x="9" y="314"/>
                </a:cxn>
                <a:cxn ang="0">
                  <a:pos x="0" y="371"/>
                </a:cxn>
                <a:cxn ang="0">
                  <a:pos x="9" y="396"/>
                </a:cxn>
                <a:cxn ang="0">
                  <a:pos x="9" y="501"/>
                </a:cxn>
                <a:cxn ang="0">
                  <a:pos x="0" y="530"/>
                </a:cxn>
                <a:cxn ang="0">
                  <a:pos x="9" y="615"/>
                </a:cxn>
                <a:cxn ang="0">
                  <a:pos x="3" y="710"/>
                </a:cxn>
                <a:cxn ang="0">
                  <a:pos x="9" y="739"/>
                </a:cxn>
                <a:cxn ang="0">
                  <a:pos x="12" y="844"/>
                </a:cxn>
                <a:cxn ang="0">
                  <a:pos x="3" y="872"/>
                </a:cxn>
                <a:cxn ang="0">
                  <a:pos x="12" y="901"/>
                </a:cxn>
                <a:cxn ang="0">
                  <a:pos x="3" y="1015"/>
                </a:cxn>
                <a:cxn ang="0">
                  <a:pos x="12" y="1025"/>
                </a:cxn>
                <a:cxn ang="0">
                  <a:pos x="12" y="1145"/>
                </a:cxn>
                <a:cxn ang="0">
                  <a:pos x="3" y="1155"/>
                </a:cxn>
                <a:cxn ang="0">
                  <a:pos x="12" y="1240"/>
                </a:cxn>
                <a:cxn ang="0">
                  <a:pos x="3" y="1298"/>
                </a:cxn>
                <a:cxn ang="0">
                  <a:pos x="12" y="1326"/>
                </a:cxn>
                <a:cxn ang="0">
                  <a:pos x="12" y="1431"/>
                </a:cxn>
                <a:cxn ang="0">
                  <a:pos x="3" y="1459"/>
                </a:cxn>
                <a:cxn ang="0">
                  <a:pos x="12" y="1545"/>
                </a:cxn>
                <a:cxn ang="0">
                  <a:pos x="3" y="1640"/>
                </a:cxn>
                <a:cxn ang="0">
                  <a:pos x="12" y="1666"/>
                </a:cxn>
                <a:cxn ang="0">
                  <a:pos x="12" y="1770"/>
                </a:cxn>
                <a:cxn ang="0">
                  <a:pos x="3" y="1799"/>
                </a:cxn>
                <a:cxn ang="0">
                  <a:pos x="12" y="1827"/>
                </a:cxn>
                <a:cxn ang="0">
                  <a:pos x="3" y="1942"/>
                </a:cxn>
                <a:cxn ang="0">
                  <a:pos x="12" y="1951"/>
                </a:cxn>
                <a:cxn ang="0">
                  <a:pos x="12" y="2075"/>
                </a:cxn>
                <a:cxn ang="0">
                  <a:pos x="3" y="2085"/>
                </a:cxn>
                <a:cxn ang="0">
                  <a:pos x="12" y="2170"/>
                </a:cxn>
                <a:cxn ang="0">
                  <a:pos x="3" y="2227"/>
                </a:cxn>
                <a:cxn ang="0">
                  <a:pos x="12" y="2256"/>
                </a:cxn>
                <a:cxn ang="0">
                  <a:pos x="12" y="2357"/>
                </a:cxn>
                <a:cxn ang="0">
                  <a:pos x="3" y="2386"/>
                </a:cxn>
                <a:cxn ang="0">
                  <a:pos x="12" y="2472"/>
                </a:cxn>
                <a:cxn ang="0">
                  <a:pos x="3" y="2567"/>
                </a:cxn>
                <a:cxn ang="0">
                  <a:pos x="12" y="2595"/>
                </a:cxn>
                <a:cxn ang="0">
                  <a:pos x="12" y="2700"/>
                </a:cxn>
                <a:cxn ang="0">
                  <a:pos x="3" y="2729"/>
                </a:cxn>
                <a:cxn ang="0">
                  <a:pos x="12" y="2757"/>
                </a:cxn>
                <a:cxn ang="0">
                  <a:pos x="3" y="2872"/>
                </a:cxn>
                <a:cxn ang="0">
                  <a:pos x="12" y="2881"/>
                </a:cxn>
                <a:cxn ang="0">
                  <a:pos x="12" y="3002"/>
                </a:cxn>
                <a:cxn ang="0">
                  <a:pos x="3" y="3011"/>
                </a:cxn>
                <a:cxn ang="0">
                  <a:pos x="12" y="3097"/>
                </a:cxn>
                <a:cxn ang="0">
                  <a:pos x="3" y="3154"/>
                </a:cxn>
                <a:cxn ang="0">
                  <a:pos x="12" y="3183"/>
                </a:cxn>
                <a:cxn ang="0">
                  <a:pos x="12" y="3287"/>
                </a:cxn>
                <a:cxn ang="0">
                  <a:pos x="3" y="3316"/>
                </a:cxn>
                <a:cxn ang="0">
                  <a:pos x="12" y="3402"/>
                </a:cxn>
                <a:cxn ang="0">
                  <a:pos x="3" y="3497"/>
                </a:cxn>
                <a:cxn ang="0">
                  <a:pos x="12" y="3525"/>
                </a:cxn>
                <a:cxn ang="0">
                  <a:pos x="12" y="3627"/>
                </a:cxn>
                <a:cxn ang="0">
                  <a:pos x="3" y="3655"/>
                </a:cxn>
                <a:cxn ang="0">
                  <a:pos x="12" y="3684"/>
                </a:cxn>
                <a:cxn ang="0">
                  <a:pos x="3" y="3798"/>
                </a:cxn>
                <a:cxn ang="0">
                  <a:pos x="12" y="3808"/>
                </a:cxn>
              </a:cxnLst>
              <a:rect l="0" t="0" r="r" b="b"/>
              <a:pathLst>
                <a:path w="12" h="3884">
                  <a:moveTo>
                    <a:pt x="9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47"/>
                  </a:lnTo>
                  <a:close/>
                  <a:moveTo>
                    <a:pt x="9" y="85"/>
                  </a:moveTo>
                  <a:lnTo>
                    <a:pt x="0" y="85"/>
                  </a:lnTo>
                  <a:lnTo>
                    <a:pt x="0" y="76"/>
                  </a:lnTo>
                  <a:lnTo>
                    <a:pt x="9" y="76"/>
                  </a:lnTo>
                  <a:lnTo>
                    <a:pt x="9" y="85"/>
                  </a:lnTo>
                  <a:close/>
                  <a:moveTo>
                    <a:pt x="9" y="104"/>
                  </a:moveTo>
                  <a:lnTo>
                    <a:pt x="0" y="104"/>
                  </a:lnTo>
                  <a:lnTo>
                    <a:pt x="0" y="95"/>
                  </a:lnTo>
                  <a:lnTo>
                    <a:pt x="9" y="95"/>
                  </a:lnTo>
                  <a:lnTo>
                    <a:pt x="9" y="104"/>
                  </a:lnTo>
                  <a:close/>
                  <a:moveTo>
                    <a:pt x="9" y="180"/>
                  </a:moveTo>
                  <a:lnTo>
                    <a:pt x="0" y="180"/>
                  </a:lnTo>
                  <a:lnTo>
                    <a:pt x="0" y="133"/>
                  </a:lnTo>
                  <a:lnTo>
                    <a:pt x="9" y="133"/>
                  </a:lnTo>
                  <a:lnTo>
                    <a:pt x="9" y="180"/>
                  </a:lnTo>
                  <a:close/>
                  <a:moveTo>
                    <a:pt x="9" y="219"/>
                  </a:moveTo>
                  <a:lnTo>
                    <a:pt x="0" y="219"/>
                  </a:lnTo>
                  <a:lnTo>
                    <a:pt x="0" y="209"/>
                  </a:lnTo>
                  <a:lnTo>
                    <a:pt x="9" y="209"/>
                  </a:lnTo>
                  <a:lnTo>
                    <a:pt x="9" y="219"/>
                  </a:lnTo>
                  <a:close/>
                  <a:moveTo>
                    <a:pt x="9" y="238"/>
                  </a:moveTo>
                  <a:lnTo>
                    <a:pt x="0" y="238"/>
                  </a:lnTo>
                  <a:lnTo>
                    <a:pt x="0" y="228"/>
                  </a:lnTo>
                  <a:lnTo>
                    <a:pt x="9" y="228"/>
                  </a:lnTo>
                  <a:lnTo>
                    <a:pt x="9" y="238"/>
                  </a:lnTo>
                  <a:close/>
                  <a:moveTo>
                    <a:pt x="9" y="314"/>
                  </a:moveTo>
                  <a:lnTo>
                    <a:pt x="0" y="314"/>
                  </a:lnTo>
                  <a:lnTo>
                    <a:pt x="0" y="266"/>
                  </a:lnTo>
                  <a:lnTo>
                    <a:pt x="9" y="266"/>
                  </a:lnTo>
                  <a:lnTo>
                    <a:pt x="9" y="314"/>
                  </a:lnTo>
                  <a:close/>
                  <a:moveTo>
                    <a:pt x="9" y="352"/>
                  </a:moveTo>
                  <a:lnTo>
                    <a:pt x="0" y="352"/>
                  </a:lnTo>
                  <a:lnTo>
                    <a:pt x="0" y="342"/>
                  </a:lnTo>
                  <a:lnTo>
                    <a:pt x="9" y="342"/>
                  </a:lnTo>
                  <a:lnTo>
                    <a:pt x="9" y="352"/>
                  </a:lnTo>
                  <a:close/>
                  <a:moveTo>
                    <a:pt x="9" y="371"/>
                  </a:moveTo>
                  <a:lnTo>
                    <a:pt x="0" y="371"/>
                  </a:lnTo>
                  <a:lnTo>
                    <a:pt x="0" y="361"/>
                  </a:lnTo>
                  <a:lnTo>
                    <a:pt x="9" y="361"/>
                  </a:lnTo>
                  <a:lnTo>
                    <a:pt x="9" y="371"/>
                  </a:lnTo>
                  <a:close/>
                  <a:moveTo>
                    <a:pt x="9" y="444"/>
                  </a:moveTo>
                  <a:lnTo>
                    <a:pt x="0" y="444"/>
                  </a:lnTo>
                  <a:lnTo>
                    <a:pt x="0" y="396"/>
                  </a:lnTo>
                  <a:lnTo>
                    <a:pt x="9" y="396"/>
                  </a:lnTo>
                  <a:lnTo>
                    <a:pt x="9" y="444"/>
                  </a:lnTo>
                  <a:close/>
                  <a:moveTo>
                    <a:pt x="9" y="482"/>
                  </a:moveTo>
                  <a:lnTo>
                    <a:pt x="0" y="482"/>
                  </a:lnTo>
                  <a:lnTo>
                    <a:pt x="0" y="472"/>
                  </a:lnTo>
                  <a:lnTo>
                    <a:pt x="9" y="472"/>
                  </a:lnTo>
                  <a:lnTo>
                    <a:pt x="9" y="482"/>
                  </a:lnTo>
                  <a:close/>
                  <a:moveTo>
                    <a:pt x="9" y="501"/>
                  </a:moveTo>
                  <a:lnTo>
                    <a:pt x="0" y="501"/>
                  </a:lnTo>
                  <a:lnTo>
                    <a:pt x="0" y="491"/>
                  </a:lnTo>
                  <a:lnTo>
                    <a:pt x="9" y="491"/>
                  </a:lnTo>
                  <a:lnTo>
                    <a:pt x="9" y="501"/>
                  </a:lnTo>
                  <a:close/>
                  <a:moveTo>
                    <a:pt x="9" y="577"/>
                  </a:moveTo>
                  <a:lnTo>
                    <a:pt x="0" y="577"/>
                  </a:lnTo>
                  <a:lnTo>
                    <a:pt x="0" y="530"/>
                  </a:lnTo>
                  <a:lnTo>
                    <a:pt x="9" y="530"/>
                  </a:lnTo>
                  <a:lnTo>
                    <a:pt x="9" y="577"/>
                  </a:lnTo>
                  <a:close/>
                  <a:moveTo>
                    <a:pt x="9" y="615"/>
                  </a:moveTo>
                  <a:lnTo>
                    <a:pt x="3" y="615"/>
                  </a:lnTo>
                  <a:lnTo>
                    <a:pt x="3" y="606"/>
                  </a:lnTo>
                  <a:lnTo>
                    <a:pt x="9" y="606"/>
                  </a:lnTo>
                  <a:lnTo>
                    <a:pt x="9" y="615"/>
                  </a:lnTo>
                  <a:close/>
                  <a:moveTo>
                    <a:pt x="9" y="634"/>
                  </a:moveTo>
                  <a:lnTo>
                    <a:pt x="3" y="634"/>
                  </a:lnTo>
                  <a:lnTo>
                    <a:pt x="3" y="625"/>
                  </a:lnTo>
                  <a:lnTo>
                    <a:pt x="9" y="625"/>
                  </a:lnTo>
                  <a:lnTo>
                    <a:pt x="9" y="634"/>
                  </a:lnTo>
                  <a:close/>
                  <a:moveTo>
                    <a:pt x="9" y="710"/>
                  </a:moveTo>
                  <a:lnTo>
                    <a:pt x="3" y="710"/>
                  </a:lnTo>
                  <a:lnTo>
                    <a:pt x="3" y="663"/>
                  </a:lnTo>
                  <a:lnTo>
                    <a:pt x="9" y="663"/>
                  </a:lnTo>
                  <a:lnTo>
                    <a:pt x="9" y="710"/>
                  </a:lnTo>
                  <a:close/>
                  <a:moveTo>
                    <a:pt x="9" y="749"/>
                  </a:moveTo>
                  <a:lnTo>
                    <a:pt x="3" y="749"/>
                  </a:lnTo>
                  <a:lnTo>
                    <a:pt x="3" y="739"/>
                  </a:lnTo>
                  <a:lnTo>
                    <a:pt x="9" y="739"/>
                  </a:lnTo>
                  <a:lnTo>
                    <a:pt x="9" y="749"/>
                  </a:lnTo>
                  <a:close/>
                  <a:moveTo>
                    <a:pt x="9" y="768"/>
                  </a:moveTo>
                  <a:lnTo>
                    <a:pt x="3" y="768"/>
                  </a:lnTo>
                  <a:lnTo>
                    <a:pt x="3" y="758"/>
                  </a:lnTo>
                  <a:lnTo>
                    <a:pt x="9" y="758"/>
                  </a:lnTo>
                  <a:lnTo>
                    <a:pt x="9" y="768"/>
                  </a:lnTo>
                  <a:close/>
                  <a:moveTo>
                    <a:pt x="12" y="844"/>
                  </a:moveTo>
                  <a:lnTo>
                    <a:pt x="3" y="844"/>
                  </a:lnTo>
                  <a:lnTo>
                    <a:pt x="3" y="796"/>
                  </a:lnTo>
                  <a:lnTo>
                    <a:pt x="9" y="796"/>
                  </a:lnTo>
                  <a:lnTo>
                    <a:pt x="12" y="844"/>
                  </a:lnTo>
                  <a:close/>
                  <a:moveTo>
                    <a:pt x="12" y="882"/>
                  </a:moveTo>
                  <a:lnTo>
                    <a:pt x="3" y="882"/>
                  </a:lnTo>
                  <a:lnTo>
                    <a:pt x="3" y="872"/>
                  </a:lnTo>
                  <a:lnTo>
                    <a:pt x="12" y="872"/>
                  </a:lnTo>
                  <a:lnTo>
                    <a:pt x="12" y="882"/>
                  </a:lnTo>
                  <a:close/>
                  <a:moveTo>
                    <a:pt x="12" y="901"/>
                  </a:moveTo>
                  <a:lnTo>
                    <a:pt x="3" y="901"/>
                  </a:lnTo>
                  <a:lnTo>
                    <a:pt x="3" y="891"/>
                  </a:lnTo>
                  <a:lnTo>
                    <a:pt x="12" y="891"/>
                  </a:lnTo>
                  <a:lnTo>
                    <a:pt x="12" y="901"/>
                  </a:lnTo>
                  <a:close/>
                  <a:moveTo>
                    <a:pt x="12" y="977"/>
                  </a:moveTo>
                  <a:lnTo>
                    <a:pt x="3" y="977"/>
                  </a:lnTo>
                  <a:lnTo>
                    <a:pt x="3" y="929"/>
                  </a:lnTo>
                  <a:lnTo>
                    <a:pt x="12" y="929"/>
                  </a:lnTo>
                  <a:lnTo>
                    <a:pt x="12" y="977"/>
                  </a:lnTo>
                  <a:close/>
                  <a:moveTo>
                    <a:pt x="12" y="1015"/>
                  </a:moveTo>
                  <a:lnTo>
                    <a:pt x="3" y="1015"/>
                  </a:lnTo>
                  <a:lnTo>
                    <a:pt x="3" y="1006"/>
                  </a:lnTo>
                  <a:lnTo>
                    <a:pt x="12" y="1006"/>
                  </a:lnTo>
                  <a:lnTo>
                    <a:pt x="12" y="1015"/>
                  </a:lnTo>
                  <a:close/>
                  <a:moveTo>
                    <a:pt x="12" y="1031"/>
                  </a:moveTo>
                  <a:lnTo>
                    <a:pt x="3" y="1031"/>
                  </a:lnTo>
                  <a:lnTo>
                    <a:pt x="3" y="1025"/>
                  </a:lnTo>
                  <a:lnTo>
                    <a:pt x="12" y="1025"/>
                  </a:lnTo>
                  <a:lnTo>
                    <a:pt x="12" y="1031"/>
                  </a:lnTo>
                  <a:close/>
                  <a:moveTo>
                    <a:pt x="12" y="1107"/>
                  </a:moveTo>
                  <a:lnTo>
                    <a:pt x="3" y="1107"/>
                  </a:lnTo>
                  <a:lnTo>
                    <a:pt x="3" y="1060"/>
                  </a:lnTo>
                  <a:lnTo>
                    <a:pt x="12" y="1060"/>
                  </a:lnTo>
                  <a:lnTo>
                    <a:pt x="12" y="1107"/>
                  </a:lnTo>
                  <a:close/>
                  <a:moveTo>
                    <a:pt x="12" y="1145"/>
                  </a:moveTo>
                  <a:lnTo>
                    <a:pt x="3" y="1145"/>
                  </a:lnTo>
                  <a:lnTo>
                    <a:pt x="3" y="1136"/>
                  </a:lnTo>
                  <a:lnTo>
                    <a:pt x="12" y="1136"/>
                  </a:lnTo>
                  <a:lnTo>
                    <a:pt x="12" y="1145"/>
                  </a:lnTo>
                  <a:close/>
                  <a:moveTo>
                    <a:pt x="12" y="1164"/>
                  </a:moveTo>
                  <a:lnTo>
                    <a:pt x="3" y="1164"/>
                  </a:lnTo>
                  <a:lnTo>
                    <a:pt x="3" y="1155"/>
                  </a:lnTo>
                  <a:lnTo>
                    <a:pt x="12" y="1155"/>
                  </a:lnTo>
                  <a:lnTo>
                    <a:pt x="12" y="1164"/>
                  </a:lnTo>
                  <a:close/>
                  <a:moveTo>
                    <a:pt x="12" y="1240"/>
                  </a:moveTo>
                  <a:lnTo>
                    <a:pt x="3" y="1240"/>
                  </a:lnTo>
                  <a:lnTo>
                    <a:pt x="3" y="1193"/>
                  </a:lnTo>
                  <a:lnTo>
                    <a:pt x="12" y="1193"/>
                  </a:lnTo>
                  <a:lnTo>
                    <a:pt x="12" y="1240"/>
                  </a:lnTo>
                  <a:close/>
                  <a:moveTo>
                    <a:pt x="12" y="1278"/>
                  </a:moveTo>
                  <a:lnTo>
                    <a:pt x="3" y="1278"/>
                  </a:lnTo>
                  <a:lnTo>
                    <a:pt x="3" y="1269"/>
                  </a:lnTo>
                  <a:lnTo>
                    <a:pt x="12" y="1269"/>
                  </a:lnTo>
                  <a:lnTo>
                    <a:pt x="12" y="1278"/>
                  </a:lnTo>
                  <a:close/>
                  <a:moveTo>
                    <a:pt x="12" y="1298"/>
                  </a:moveTo>
                  <a:lnTo>
                    <a:pt x="3" y="1298"/>
                  </a:lnTo>
                  <a:lnTo>
                    <a:pt x="3" y="1288"/>
                  </a:lnTo>
                  <a:lnTo>
                    <a:pt x="12" y="1288"/>
                  </a:lnTo>
                  <a:lnTo>
                    <a:pt x="12" y="1298"/>
                  </a:lnTo>
                  <a:close/>
                  <a:moveTo>
                    <a:pt x="12" y="1374"/>
                  </a:moveTo>
                  <a:lnTo>
                    <a:pt x="3" y="1374"/>
                  </a:lnTo>
                  <a:lnTo>
                    <a:pt x="3" y="1326"/>
                  </a:lnTo>
                  <a:lnTo>
                    <a:pt x="12" y="1326"/>
                  </a:lnTo>
                  <a:lnTo>
                    <a:pt x="12" y="1374"/>
                  </a:lnTo>
                  <a:close/>
                  <a:moveTo>
                    <a:pt x="12" y="1412"/>
                  </a:moveTo>
                  <a:lnTo>
                    <a:pt x="3" y="1412"/>
                  </a:lnTo>
                  <a:lnTo>
                    <a:pt x="3" y="1402"/>
                  </a:lnTo>
                  <a:lnTo>
                    <a:pt x="12" y="1402"/>
                  </a:lnTo>
                  <a:lnTo>
                    <a:pt x="12" y="1412"/>
                  </a:lnTo>
                  <a:close/>
                  <a:moveTo>
                    <a:pt x="12" y="1431"/>
                  </a:moveTo>
                  <a:lnTo>
                    <a:pt x="3" y="1431"/>
                  </a:lnTo>
                  <a:lnTo>
                    <a:pt x="3" y="1421"/>
                  </a:lnTo>
                  <a:lnTo>
                    <a:pt x="12" y="1421"/>
                  </a:lnTo>
                  <a:lnTo>
                    <a:pt x="12" y="1431"/>
                  </a:lnTo>
                  <a:close/>
                  <a:moveTo>
                    <a:pt x="12" y="1507"/>
                  </a:moveTo>
                  <a:lnTo>
                    <a:pt x="3" y="1507"/>
                  </a:lnTo>
                  <a:lnTo>
                    <a:pt x="3" y="1459"/>
                  </a:lnTo>
                  <a:lnTo>
                    <a:pt x="12" y="1459"/>
                  </a:lnTo>
                  <a:lnTo>
                    <a:pt x="12" y="1507"/>
                  </a:lnTo>
                  <a:close/>
                  <a:moveTo>
                    <a:pt x="12" y="1545"/>
                  </a:moveTo>
                  <a:lnTo>
                    <a:pt x="3" y="1545"/>
                  </a:lnTo>
                  <a:lnTo>
                    <a:pt x="3" y="1536"/>
                  </a:lnTo>
                  <a:lnTo>
                    <a:pt x="12" y="1536"/>
                  </a:lnTo>
                  <a:lnTo>
                    <a:pt x="12" y="1545"/>
                  </a:lnTo>
                  <a:close/>
                  <a:moveTo>
                    <a:pt x="12" y="1564"/>
                  </a:moveTo>
                  <a:lnTo>
                    <a:pt x="3" y="1564"/>
                  </a:lnTo>
                  <a:lnTo>
                    <a:pt x="3" y="1555"/>
                  </a:lnTo>
                  <a:lnTo>
                    <a:pt x="12" y="1555"/>
                  </a:lnTo>
                  <a:lnTo>
                    <a:pt x="12" y="1564"/>
                  </a:lnTo>
                  <a:close/>
                  <a:moveTo>
                    <a:pt x="12" y="1640"/>
                  </a:moveTo>
                  <a:lnTo>
                    <a:pt x="3" y="1640"/>
                  </a:lnTo>
                  <a:lnTo>
                    <a:pt x="3" y="1593"/>
                  </a:lnTo>
                  <a:lnTo>
                    <a:pt x="12" y="1593"/>
                  </a:lnTo>
                  <a:lnTo>
                    <a:pt x="12" y="1640"/>
                  </a:lnTo>
                  <a:close/>
                  <a:moveTo>
                    <a:pt x="12" y="1675"/>
                  </a:moveTo>
                  <a:lnTo>
                    <a:pt x="3" y="1675"/>
                  </a:lnTo>
                  <a:lnTo>
                    <a:pt x="3" y="1666"/>
                  </a:lnTo>
                  <a:lnTo>
                    <a:pt x="12" y="1666"/>
                  </a:lnTo>
                  <a:lnTo>
                    <a:pt x="12" y="1675"/>
                  </a:lnTo>
                  <a:close/>
                  <a:moveTo>
                    <a:pt x="12" y="1694"/>
                  </a:moveTo>
                  <a:lnTo>
                    <a:pt x="3" y="1694"/>
                  </a:lnTo>
                  <a:lnTo>
                    <a:pt x="3" y="1685"/>
                  </a:lnTo>
                  <a:lnTo>
                    <a:pt x="12" y="1685"/>
                  </a:lnTo>
                  <a:lnTo>
                    <a:pt x="12" y="1694"/>
                  </a:lnTo>
                  <a:close/>
                  <a:moveTo>
                    <a:pt x="12" y="1770"/>
                  </a:moveTo>
                  <a:lnTo>
                    <a:pt x="3" y="1770"/>
                  </a:lnTo>
                  <a:lnTo>
                    <a:pt x="3" y="1723"/>
                  </a:lnTo>
                  <a:lnTo>
                    <a:pt x="12" y="1723"/>
                  </a:lnTo>
                  <a:lnTo>
                    <a:pt x="12" y="1770"/>
                  </a:lnTo>
                  <a:close/>
                  <a:moveTo>
                    <a:pt x="12" y="1808"/>
                  </a:moveTo>
                  <a:lnTo>
                    <a:pt x="3" y="1808"/>
                  </a:lnTo>
                  <a:lnTo>
                    <a:pt x="3" y="1799"/>
                  </a:lnTo>
                  <a:lnTo>
                    <a:pt x="12" y="1799"/>
                  </a:lnTo>
                  <a:lnTo>
                    <a:pt x="12" y="1808"/>
                  </a:lnTo>
                  <a:close/>
                  <a:moveTo>
                    <a:pt x="12" y="1827"/>
                  </a:moveTo>
                  <a:lnTo>
                    <a:pt x="3" y="1827"/>
                  </a:lnTo>
                  <a:lnTo>
                    <a:pt x="3" y="1818"/>
                  </a:lnTo>
                  <a:lnTo>
                    <a:pt x="12" y="1818"/>
                  </a:lnTo>
                  <a:lnTo>
                    <a:pt x="12" y="1827"/>
                  </a:lnTo>
                  <a:close/>
                  <a:moveTo>
                    <a:pt x="12" y="1904"/>
                  </a:moveTo>
                  <a:lnTo>
                    <a:pt x="3" y="1904"/>
                  </a:lnTo>
                  <a:lnTo>
                    <a:pt x="3" y="1856"/>
                  </a:lnTo>
                  <a:lnTo>
                    <a:pt x="12" y="1856"/>
                  </a:lnTo>
                  <a:lnTo>
                    <a:pt x="12" y="1904"/>
                  </a:lnTo>
                  <a:close/>
                  <a:moveTo>
                    <a:pt x="12" y="1942"/>
                  </a:moveTo>
                  <a:lnTo>
                    <a:pt x="3" y="1942"/>
                  </a:lnTo>
                  <a:lnTo>
                    <a:pt x="3" y="1932"/>
                  </a:lnTo>
                  <a:lnTo>
                    <a:pt x="12" y="1932"/>
                  </a:lnTo>
                  <a:lnTo>
                    <a:pt x="12" y="1942"/>
                  </a:lnTo>
                  <a:close/>
                  <a:moveTo>
                    <a:pt x="12" y="1961"/>
                  </a:moveTo>
                  <a:lnTo>
                    <a:pt x="3" y="1961"/>
                  </a:lnTo>
                  <a:lnTo>
                    <a:pt x="3" y="1951"/>
                  </a:lnTo>
                  <a:lnTo>
                    <a:pt x="12" y="1951"/>
                  </a:lnTo>
                  <a:lnTo>
                    <a:pt x="12" y="1961"/>
                  </a:lnTo>
                  <a:close/>
                  <a:moveTo>
                    <a:pt x="12" y="2037"/>
                  </a:moveTo>
                  <a:lnTo>
                    <a:pt x="3" y="2037"/>
                  </a:lnTo>
                  <a:lnTo>
                    <a:pt x="3" y="1989"/>
                  </a:lnTo>
                  <a:lnTo>
                    <a:pt x="12" y="1989"/>
                  </a:lnTo>
                  <a:lnTo>
                    <a:pt x="12" y="2037"/>
                  </a:lnTo>
                  <a:close/>
                  <a:moveTo>
                    <a:pt x="12" y="2075"/>
                  </a:moveTo>
                  <a:lnTo>
                    <a:pt x="3" y="2075"/>
                  </a:lnTo>
                  <a:lnTo>
                    <a:pt x="3" y="2066"/>
                  </a:lnTo>
                  <a:lnTo>
                    <a:pt x="12" y="2066"/>
                  </a:lnTo>
                  <a:lnTo>
                    <a:pt x="12" y="2075"/>
                  </a:lnTo>
                  <a:close/>
                  <a:moveTo>
                    <a:pt x="12" y="2094"/>
                  </a:moveTo>
                  <a:lnTo>
                    <a:pt x="3" y="2094"/>
                  </a:lnTo>
                  <a:lnTo>
                    <a:pt x="3" y="2085"/>
                  </a:lnTo>
                  <a:lnTo>
                    <a:pt x="12" y="2085"/>
                  </a:lnTo>
                  <a:lnTo>
                    <a:pt x="12" y="2094"/>
                  </a:lnTo>
                  <a:close/>
                  <a:moveTo>
                    <a:pt x="12" y="2170"/>
                  </a:moveTo>
                  <a:lnTo>
                    <a:pt x="3" y="2170"/>
                  </a:lnTo>
                  <a:lnTo>
                    <a:pt x="3" y="2123"/>
                  </a:lnTo>
                  <a:lnTo>
                    <a:pt x="12" y="2123"/>
                  </a:lnTo>
                  <a:lnTo>
                    <a:pt x="12" y="2170"/>
                  </a:lnTo>
                  <a:close/>
                  <a:moveTo>
                    <a:pt x="12" y="2208"/>
                  </a:moveTo>
                  <a:lnTo>
                    <a:pt x="3" y="2208"/>
                  </a:lnTo>
                  <a:lnTo>
                    <a:pt x="3" y="2199"/>
                  </a:lnTo>
                  <a:lnTo>
                    <a:pt x="12" y="2199"/>
                  </a:lnTo>
                  <a:lnTo>
                    <a:pt x="12" y="2208"/>
                  </a:lnTo>
                  <a:close/>
                  <a:moveTo>
                    <a:pt x="12" y="2227"/>
                  </a:moveTo>
                  <a:lnTo>
                    <a:pt x="3" y="2227"/>
                  </a:lnTo>
                  <a:lnTo>
                    <a:pt x="3" y="2218"/>
                  </a:lnTo>
                  <a:lnTo>
                    <a:pt x="12" y="2218"/>
                  </a:lnTo>
                  <a:lnTo>
                    <a:pt x="12" y="2227"/>
                  </a:lnTo>
                  <a:close/>
                  <a:moveTo>
                    <a:pt x="12" y="2300"/>
                  </a:moveTo>
                  <a:lnTo>
                    <a:pt x="3" y="2300"/>
                  </a:lnTo>
                  <a:lnTo>
                    <a:pt x="3" y="2256"/>
                  </a:lnTo>
                  <a:lnTo>
                    <a:pt x="12" y="2256"/>
                  </a:lnTo>
                  <a:lnTo>
                    <a:pt x="12" y="2300"/>
                  </a:lnTo>
                  <a:close/>
                  <a:moveTo>
                    <a:pt x="12" y="2338"/>
                  </a:moveTo>
                  <a:lnTo>
                    <a:pt x="3" y="2338"/>
                  </a:lnTo>
                  <a:lnTo>
                    <a:pt x="3" y="2329"/>
                  </a:lnTo>
                  <a:lnTo>
                    <a:pt x="12" y="2329"/>
                  </a:lnTo>
                  <a:lnTo>
                    <a:pt x="12" y="2338"/>
                  </a:lnTo>
                  <a:close/>
                  <a:moveTo>
                    <a:pt x="12" y="2357"/>
                  </a:moveTo>
                  <a:lnTo>
                    <a:pt x="3" y="2357"/>
                  </a:lnTo>
                  <a:lnTo>
                    <a:pt x="3" y="2348"/>
                  </a:lnTo>
                  <a:lnTo>
                    <a:pt x="12" y="2348"/>
                  </a:lnTo>
                  <a:lnTo>
                    <a:pt x="12" y="2357"/>
                  </a:lnTo>
                  <a:close/>
                  <a:moveTo>
                    <a:pt x="12" y="2434"/>
                  </a:moveTo>
                  <a:lnTo>
                    <a:pt x="3" y="2434"/>
                  </a:lnTo>
                  <a:lnTo>
                    <a:pt x="3" y="2386"/>
                  </a:lnTo>
                  <a:lnTo>
                    <a:pt x="12" y="2386"/>
                  </a:lnTo>
                  <a:lnTo>
                    <a:pt x="12" y="2434"/>
                  </a:lnTo>
                  <a:close/>
                  <a:moveTo>
                    <a:pt x="12" y="2472"/>
                  </a:moveTo>
                  <a:lnTo>
                    <a:pt x="3" y="2472"/>
                  </a:lnTo>
                  <a:lnTo>
                    <a:pt x="3" y="2462"/>
                  </a:lnTo>
                  <a:lnTo>
                    <a:pt x="12" y="2462"/>
                  </a:lnTo>
                  <a:lnTo>
                    <a:pt x="12" y="2472"/>
                  </a:lnTo>
                  <a:close/>
                  <a:moveTo>
                    <a:pt x="12" y="2491"/>
                  </a:moveTo>
                  <a:lnTo>
                    <a:pt x="3" y="2491"/>
                  </a:lnTo>
                  <a:lnTo>
                    <a:pt x="3" y="2481"/>
                  </a:lnTo>
                  <a:lnTo>
                    <a:pt x="12" y="2481"/>
                  </a:lnTo>
                  <a:lnTo>
                    <a:pt x="12" y="2491"/>
                  </a:lnTo>
                  <a:close/>
                  <a:moveTo>
                    <a:pt x="12" y="2567"/>
                  </a:moveTo>
                  <a:lnTo>
                    <a:pt x="3" y="2567"/>
                  </a:lnTo>
                  <a:lnTo>
                    <a:pt x="3" y="2519"/>
                  </a:lnTo>
                  <a:lnTo>
                    <a:pt x="12" y="2519"/>
                  </a:lnTo>
                  <a:lnTo>
                    <a:pt x="12" y="2567"/>
                  </a:lnTo>
                  <a:close/>
                  <a:moveTo>
                    <a:pt x="12" y="2605"/>
                  </a:moveTo>
                  <a:lnTo>
                    <a:pt x="3" y="2605"/>
                  </a:lnTo>
                  <a:lnTo>
                    <a:pt x="3" y="2595"/>
                  </a:lnTo>
                  <a:lnTo>
                    <a:pt x="12" y="2595"/>
                  </a:lnTo>
                  <a:lnTo>
                    <a:pt x="12" y="2605"/>
                  </a:lnTo>
                  <a:close/>
                  <a:moveTo>
                    <a:pt x="12" y="2624"/>
                  </a:moveTo>
                  <a:lnTo>
                    <a:pt x="3" y="2624"/>
                  </a:lnTo>
                  <a:lnTo>
                    <a:pt x="3" y="2615"/>
                  </a:lnTo>
                  <a:lnTo>
                    <a:pt x="12" y="2615"/>
                  </a:lnTo>
                  <a:lnTo>
                    <a:pt x="12" y="2624"/>
                  </a:lnTo>
                  <a:close/>
                  <a:moveTo>
                    <a:pt x="12" y="2700"/>
                  </a:moveTo>
                  <a:lnTo>
                    <a:pt x="3" y="2700"/>
                  </a:lnTo>
                  <a:lnTo>
                    <a:pt x="3" y="2653"/>
                  </a:lnTo>
                  <a:lnTo>
                    <a:pt x="12" y="2653"/>
                  </a:lnTo>
                  <a:lnTo>
                    <a:pt x="12" y="2700"/>
                  </a:lnTo>
                  <a:close/>
                  <a:moveTo>
                    <a:pt x="12" y="2738"/>
                  </a:moveTo>
                  <a:lnTo>
                    <a:pt x="3" y="2738"/>
                  </a:lnTo>
                  <a:lnTo>
                    <a:pt x="3" y="2729"/>
                  </a:lnTo>
                  <a:lnTo>
                    <a:pt x="12" y="2729"/>
                  </a:lnTo>
                  <a:lnTo>
                    <a:pt x="12" y="2738"/>
                  </a:lnTo>
                  <a:close/>
                  <a:moveTo>
                    <a:pt x="12" y="2757"/>
                  </a:moveTo>
                  <a:lnTo>
                    <a:pt x="3" y="2757"/>
                  </a:lnTo>
                  <a:lnTo>
                    <a:pt x="3" y="2748"/>
                  </a:lnTo>
                  <a:lnTo>
                    <a:pt x="12" y="2748"/>
                  </a:lnTo>
                  <a:lnTo>
                    <a:pt x="12" y="2757"/>
                  </a:lnTo>
                  <a:close/>
                  <a:moveTo>
                    <a:pt x="12" y="2833"/>
                  </a:moveTo>
                  <a:lnTo>
                    <a:pt x="3" y="2833"/>
                  </a:lnTo>
                  <a:lnTo>
                    <a:pt x="3" y="2786"/>
                  </a:lnTo>
                  <a:lnTo>
                    <a:pt x="12" y="2786"/>
                  </a:lnTo>
                  <a:lnTo>
                    <a:pt x="12" y="2833"/>
                  </a:lnTo>
                  <a:close/>
                  <a:moveTo>
                    <a:pt x="12" y="2872"/>
                  </a:moveTo>
                  <a:lnTo>
                    <a:pt x="3" y="2872"/>
                  </a:lnTo>
                  <a:lnTo>
                    <a:pt x="3" y="2862"/>
                  </a:lnTo>
                  <a:lnTo>
                    <a:pt x="12" y="2862"/>
                  </a:lnTo>
                  <a:lnTo>
                    <a:pt x="12" y="2872"/>
                  </a:lnTo>
                  <a:close/>
                  <a:moveTo>
                    <a:pt x="12" y="2891"/>
                  </a:moveTo>
                  <a:lnTo>
                    <a:pt x="3" y="2891"/>
                  </a:lnTo>
                  <a:lnTo>
                    <a:pt x="3" y="2881"/>
                  </a:lnTo>
                  <a:lnTo>
                    <a:pt x="12" y="2881"/>
                  </a:lnTo>
                  <a:lnTo>
                    <a:pt x="12" y="2891"/>
                  </a:lnTo>
                  <a:close/>
                  <a:moveTo>
                    <a:pt x="12" y="2964"/>
                  </a:moveTo>
                  <a:lnTo>
                    <a:pt x="3" y="2964"/>
                  </a:lnTo>
                  <a:lnTo>
                    <a:pt x="3" y="2916"/>
                  </a:lnTo>
                  <a:lnTo>
                    <a:pt x="12" y="2916"/>
                  </a:lnTo>
                  <a:lnTo>
                    <a:pt x="12" y="2964"/>
                  </a:lnTo>
                  <a:close/>
                  <a:moveTo>
                    <a:pt x="12" y="3002"/>
                  </a:moveTo>
                  <a:lnTo>
                    <a:pt x="3" y="3002"/>
                  </a:lnTo>
                  <a:lnTo>
                    <a:pt x="3" y="2992"/>
                  </a:lnTo>
                  <a:lnTo>
                    <a:pt x="12" y="2992"/>
                  </a:lnTo>
                  <a:lnTo>
                    <a:pt x="12" y="3002"/>
                  </a:lnTo>
                  <a:close/>
                  <a:moveTo>
                    <a:pt x="12" y="3021"/>
                  </a:moveTo>
                  <a:lnTo>
                    <a:pt x="3" y="3021"/>
                  </a:lnTo>
                  <a:lnTo>
                    <a:pt x="3" y="3011"/>
                  </a:lnTo>
                  <a:lnTo>
                    <a:pt x="12" y="3011"/>
                  </a:lnTo>
                  <a:lnTo>
                    <a:pt x="12" y="3021"/>
                  </a:lnTo>
                  <a:close/>
                  <a:moveTo>
                    <a:pt x="12" y="3097"/>
                  </a:moveTo>
                  <a:lnTo>
                    <a:pt x="3" y="3097"/>
                  </a:lnTo>
                  <a:lnTo>
                    <a:pt x="3" y="3049"/>
                  </a:lnTo>
                  <a:lnTo>
                    <a:pt x="12" y="3049"/>
                  </a:lnTo>
                  <a:lnTo>
                    <a:pt x="12" y="3097"/>
                  </a:lnTo>
                  <a:close/>
                  <a:moveTo>
                    <a:pt x="12" y="3135"/>
                  </a:moveTo>
                  <a:lnTo>
                    <a:pt x="3" y="3135"/>
                  </a:lnTo>
                  <a:lnTo>
                    <a:pt x="3" y="3125"/>
                  </a:lnTo>
                  <a:lnTo>
                    <a:pt x="12" y="3125"/>
                  </a:lnTo>
                  <a:lnTo>
                    <a:pt x="12" y="3135"/>
                  </a:lnTo>
                  <a:close/>
                  <a:moveTo>
                    <a:pt x="12" y="3154"/>
                  </a:moveTo>
                  <a:lnTo>
                    <a:pt x="3" y="3154"/>
                  </a:lnTo>
                  <a:lnTo>
                    <a:pt x="3" y="3144"/>
                  </a:lnTo>
                  <a:lnTo>
                    <a:pt x="12" y="3144"/>
                  </a:lnTo>
                  <a:lnTo>
                    <a:pt x="12" y="3154"/>
                  </a:lnTo>
                  <a:close/>
                  <a:moveTo>
                    <a:pt x="12" y="3230"/>
                  </a:moveTo>
                  <a:lnTo>
                    <a:pt x="3" y="3230"/>
                  </a:lnTo>
                  <a:lnTo>
                    <a:pt x="3" y="3183"/>
                  </a:lnTo>
                  <a:lnTo>
                    <a:pt x="12" y="3183"/>
                  </a:lnTo>
                  <a:lnTo>
                    <a:pt x="12" y="3230"/>
                  </a:lnTo>
                  <a:close/>
                  <a:moveTo>
                    <a:pt x="12" y="3268"/>
                  </a:moveTo>
                  <a:lnTo>
                    <a:pt x="3" y="3268"/>
                  </a:lnTo>
                  <a:lnTo>
                    <a:pt x="3" y="3259"/>
                  </a:lnTo>
                  <a:lnTo>
                    <a:pt x="12" y="3259"/>
                  </a:lnTo>
                  <a:lnTo>
                    <a:pt x="12" y="3268"/>
                  </a:lnTo>
                  <a:close/>
                  <a:moveTo>
                    <a:pt x="12" y="3287"/>
                  </a:moveTo>
                  <a:lnTo>
                    <a:pt x="3" y="3287"/>
                  </a:lnTo>
                  <a:lnTo>
                    <a:pt x="3" y="3278"/>
                  </a:lnTo>
                  <a:lnTo>
                    <a:pt x="12" y="3278"/>
                  </a:lnTo>
                  <a:lnTo>
                    <a:pt x="12" y="3287"/>
                  </a:lnTo>
                  <a:close/>
                  <a:moveTo>
                    <a:pt x="12" y="3363"/>
                  </a:moveTo>
                  <a:lnTo>
                    <a:pt x="3" y="3363"/>
                  </a:lnTo>
                  <a:lnTo>
                    <a:pt x="3" y="3316"/>
                  </a:lnTo>
                  <a:lnTo>
                    <a:pt x="12" y="3316"/>
                  </a:lnTo>
                  <a:lnTo>
                    <a:pt x="12" y="3363"/>
                  </a:lnTo>
                  <a:close/>
                  <a:moveTo>
                    <a:pt x="12" y="3402"/>
                  </a:moveTo>
                  <a:lnTo>
                    <a:pt x="3" y="3402"/>
                  </a:lnTo>
                  <a:lnTo>
                    <a:pt x="3" y="3392"/>
                  </a:lnTo>
                  <a:lnTo>
                    <a:pt x="12" y="3392"/>
                  </a:lnTo>
                  <a:lnTo>
                    <a:pt x="12" y="3402"/>
                  </a:lnTo>
                  <a:close/>
                  <a:moveTo>
                    <a:pt x="12" y="3421"/>
                  </a:moveTo>
                  <a:lnTo>
                    <a:pt x="3" y="3421"/>
                  </a:lnTo>
                  <a:lnTo>
                    <a:pt x="3" y="3411"/>
                  </a:lnTo>
                  <a:lnTo>
                    <a:pt x="12" y="3411"/>
                  </a:lnTo>
                  <a:lnTo>
                    <a:pt x="12" y="3421"/>
                  </a:lnTo>
                  <a:close/>
                  <a:moveTo>
                    <a:pt x="12" y="3497"/>
                  </a:moveTo>
                  <a:lnTo>
                    <a:pt x="3" y="3497"/>
                  </a:lnTo>
                  <a:lnTo>
                    <a:pt x="3" y="3449"/>
                  </a:lnTo>
                  <a:lnTo>
                    <a:pt x="12" y="3449"/>
                  </a:lnTo>
                  <a:lnTo>
                    <a:pt x="12" y="3497"/>
                  </a:lnTo>
                  <a:close/>
                  <a:moveTo>
                    <a:pt x="12" y="3535"/>
                  </a:moveTo>
                  <a:lnTo>
                    <a:pt x="3" y="3535"/>
                  </a:lnTo>
                  <a:lnTo>
                    <a:pt x="3" y="3525"/>
                  </a:lnTo>
                  <a:lnTo>
                    <a:pt x="12" y="3525"/>
                  </a:lnTo>
                  <a:lnTo>
                    <a:pt x="12" y="3535"/>
                  </a:lnTo>
                  <a:close/>
                  <a:moveTo>
                    <a:pt x="12" y="3551"/>
                  </a:moveTo>
                  <a:lnTo>
                    <a:pt x="3" y="3551"/>
                  </a:lnTo>
                  <a:lnTo>
                    <a:pt x="3" y="3541"/>
                  </a:lnTo>
                  <a:lnTo>
                    <a:pt x="12" y="3541"/>
                  </a:lnTo>
                  <a:lnTo>
                    <a:pt x="12" y="3551"/>
                  </a:lnTo>
                  <a:close/>
                  <a:moveTo>
                    <a:pt x="12" y="3627"/>
                  </a:moveTo>
                  <a:lnTo>
                    <a:pt x="3" y="3627"/>
                  </a:lnTo>
                  <a:lnTo>
                    <a:pt x="3" y="3579"/>
                  </a:lnTo>
                  <a:lnTo>
                    <a:pt x="12" y="3579"/>
                  </a:lnTo>
                  <a:lnTo>
                    <a:pt x="12" y="3627"/>
                  </a:lnTo>
                  <a:close/>
                  <a:moveTo>
                    <a:pt x="12" y="3665"/>
                  </a:moveTo>
                  <a:lnTo>
                    <a:pt x="3" y="3665"/>
                  </a:lnTo>
                  <a:lnTo>
                    <a:pt x="3" y="3655"/>
                  </a:lnTo>
                  <a:lnTo>
                    <a:pt x="12" y="3655"/>
                  </a:lnTo>
                  <a:lnTo>
                    <a:pt x="12" y="3665"/>
                  </a:lnTo>
                  <a:close/>
                  <a:moveTo>
                    <a:pt x="12" y="3684"/>
                  </a:moveTo>
                  <a:lnTo>
                    <a:pt x="3" y="3684"/>
                  </a:lnTo>
                  <a:lnTo>
                    <a:pt x="3" y="3674"/>
                  </a:lnTo>
                  <a:lnTo>
                    <a:pt x="12" y="3674"/>
                  </a:lnTo>
                  <a:lnTo>
                    <a:pt x="12" y="3684"/>
                  </a:lnTo>
                  <a:close/>
                  <a:moveTo>
                    <a:pt x="12" y="3760"/>
                  </a:moveTo>
                  <a:lnTo>
                    <a:pt x="3" y="3760"/>
                  </a:lnTo>
                  <a:lnTo>
                    <a:pt x="3" y="3713"/>
                  </a:lnTo>
                  <a:lnTo>
                    <a:pt x="12" y="3713"/>
                  </a:lnTo>
                  <a:lnTo>
                    <a:pt x="12" y="3760"/>
                  </a:lnTo>
                  <a:close/>
                  <a:moveTo>
                    <a:pt x="12" y="3798"/>
                  </a:moveTo>
                  <a:lnTo>
                    <a:pt x="3" y="3798"/>
                  </a:lnTo>
                  <a:lnTo>
                    <a:pt x="3" y="3789"/>
                  </a:lnTo>
                  <a:lnTo>
                    <a:pt x="12" y="3789"/>
                  </a:lnTo>
                  <a:lnTo>
                    <a:pt x="12" y="3798"/>
                  </a:lnTo>
                  <a:close/>
                  <a:moveTo>
                    <a:pt x="12" y="3817"/>
                  </a:moveTo>
                  <a:lnTo>
                    <a:pt x="3" y="3817"/>
                  </a:lnTo>
                  <a:lnTo>
                    <a:pt x="3" y="3808"/>
                  </a:lnTo>
                  <a:lnTo>
                    <a:pt x="12" y="3808"/>
                  </a:lnTo>
                  <a:lnTo>
                    <a:pt x="12" y="3817"/>
                  </a:lnTo>
                  <a:close/>
                  <a:moveTo>
                    <a:pt x="3" y="3884"/>
                  </a:moveTo>
                  <a:lnTo>
                    <a:pt x="3" y="3846"/>
                  </a:lnTo>
                  <a:lnTo>
                    <a:pt x="12" y="3846"/>
                  </a:lnTo>
                  <a:lnTo>
                    <a:pt x="12" y="3884"/>
                  </a:lnTo>
                  <a:lnTo>
                    <a:pt x="3" y="3884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3482C82-BB08-4A2E-9AC7-4B106B7EB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35220" r="10956" b="8455"/>
          <a:stretch/>
        </p:blipFill>
        <p:spPr>
          <a:xfrm>
            <a:off x="47614" y="1090164"/>
            <a:ext cx="8771220" cy="574087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79921" y="975554"/>
            <a:ext cx="1307579" cy="5869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3/ Số ?</a:t>
            </a:r>
            <a:endParaRPr lang="vi-VN" sz="2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74EF22B-BC0C-4EE6-B814-519674ECAE35}"/>
              </a:ext>
            </a:extLst>
          </p:cNvPr>
          <p:cNvSpPr/>
          <p:nvPr/>
        </p:nvSpPr>
        <p:spPr>
          <a:xfrm>
            <a:off x="2485623" y="2680224"/>
            <a:ext cx="485227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0DF8EB6-F600-441A-B9FC-609827EEEF43}"/>
              </a:ext>
            </a:extLst>
          </p:cNvPr>
          <p:cNvSpPr/>
          <p:nvPr/>
        </p:nvSpPr>
        <p:spPr>
          <a:xfrm>
            <a:off x="3146693" y="2694945"/>
            <a:ext cx="555231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E97265E-1B58-45CA-B820-B456B810D3AE}"/>
              </a:ext>
            </a:extLst>
          </p:cNvPr>
          <p:cNvSpPr/>
          <p:nvPr/>
        </p:nvSpPr>
        <p:spPr>
          <a:xfrm>
            <a:off x="6541172" y="2657726"/>
            <a:ext cx="495092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D03779A-7D20-4F62-BB11-3D6501835857}"/>
              </a:ext>
            </a:extLst>
          </p:cNvPr>
          <p:cNvSpPr/>
          <p:nvPr/>
        </p:nvSpPr>
        <p:spPr>
          <a:xfrm>
            <a:off x="7207850" y="2680223"/>
            <a:ext cx="480097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6EA02F2-3A34-4633-B1E1-D4C15AB064FC}"/>
              </a:ext>
            </a:extLst>
          </p:cNvPr>
          <p:cNvSpPr/>
          <p:nvPr/>
        </p:nvSpPr>
        <p:spPr>
          <a:xfrm>
            <a:off x="4468969" y="4583004"/>
            <a:ext cx="480445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765C831-C858-4DB0-8184-94BC5A383E96}"/>
              </a:ext>
            </a:extLst>
          </p:cNvPr>
          <p:cNvSpPr/>
          <p:nvPr/>
        </p:nvSpPr>
        <p:spPr>
          <a:xfrm>
            <a:off x="5116097" y="4578822"/>
            <a:ext cx="403327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FBCAD982-6E9E-4E59-AB1B-85C1402A3FB3}"/>
              </a:ext>
            </a:extLst>
          </p:cNvPr>
          <p:cNvSpPr/>
          <p:nvPr/>
        </p:nvSpPr>
        <p:spPr>
          <a:xfrm>
            <a:off x="2485624" y="6222078"/>
            <a:ext cx="469508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3200729-8802-45D9-8607-BFEDC6A1ACFD}"/>
              </a:ext>
            </a:extLst>
          </p:cNvPr>
          <p:cNvSpPr/>
          <p:nvPr/>
        </p:nvSpPr>
        <p:spPr>
          <a:xfrm>
            <a:off x="3133814" y="6219138"/>
            <a:ext cx="419021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4571075-6541-443E-ADA8-D80CFD272C12}"/>
              </a:ext>
            </a:extLst>
          </p:cNvPr>
          <p:cNvSpPr/>
          <p:nvPr/>
        </p:nvSpPr>
        <p:spPr>
          <a:xfrm>
            <a:off x="6566931" y="6183417"/>
            <a:ext cx="451488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0781B71-B929-4BDE-B498-C977F5D0683C}"/>
              </a:ext>
            </a:extLst>
          </p:cNvPr>
          <p:cNvSpPr/>
          <p:nvPr/>
        </p:nvSpPr>
        <p:spPr>
          <a:xfrm>
            <a:off x="7177513" y="6198822"/>
            <a:ext cx="440709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3317</TotalTime>
  <Words>92</Words>
  <Application>Microsoft Office PowerPoint</Application>
  <PresentationFormat>On-screen Show (4:3)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.VnAvant</vt:lpstr>
      <vt:lpstr>Arial</vt:lpstr>
      <vt:lpstr>Calibri</vt:lpstr>
      <vt:lpstr>Segoe UI 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PHOTOBANK 2015-2016</dc:title>
  <dc:creator>IMAC</dc:creator>
  <cp:lastModifiedBy>Admin</cp:lastModifiedBy>
  <cp:revision>248</cp:revision>
  <dcterms:created xsi:type="dcterms:W3CDTF">2015-09-10T03:58:25Z</dcterms:created>
  <dcterms:modified xsi:type="dcterms:W3CDTF">2025-11-23T02:42:01Z</dcterms:modified>
</cp:coreProperties>
</file>