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2"/>
  </p:notesMasterIdLst>
  <p:sldIdLst>
    <p:sldId id="261" r:id="rId6"/>
    <p:sldId id="262" r:id="rId7"/>
    <p:sldId id="263" r:id="rId8"/>
    <p:sldId id="268" r:id="rId9"/>
    <p:sldId id="264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C7423-FE55-4D12-834E-8B00151FB84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1311-FD43-403E-8E8B-315A1222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295ee9aebcb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295ee9aebcb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79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DA357-290D-4F46-92AB-E970AB31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FAEB18-F810-4663-9571-47E2137B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C11815-67BA-4D10-AD4A-BF2F6CF6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22265-FD09-4454-8A0F-5D86C33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D56872-F9DB-4036-9E4F-D8D106E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7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33C93-D962-4B6A-A2BF-50C6F5F7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9E35AB-B120-4DEB-916B-364DA7560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D74CC3-2802-44A5-B604-02D71E7D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C73F0-CE08-48A0-8D2A-B762215A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4FD29-B9DD-4383-B211-A3BCAAC1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9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7D032B-1D1A-4DA3-81B8-75755907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A155C1-0D62-4898-A3C8-416BE9D24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9" y="273848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9D2D3-DD82-4FCE-AE4D-00D002B1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675E2-2FBF-4468-9E20-B17DB35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0DCB6-E674-4CF2-803C-12CF06CA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3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7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20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44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2CC26-E490-47F0-9F49-58C2A1F1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1C867-3B5E-4E48-AE16-4028BA8E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D516B9-F7F3-4473-80E2-19578118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B3034D-32C0-43A0-833D-37889B2F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96A9B9-D57F-4536-871C-91CDF716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5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05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81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31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05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16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1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78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8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46813-1149-488B-86A8-A8F0A741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7412B6-6414-4E5D-B15C-7A8ADF28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FB323-8EB9-4B92-B7B6-C0043090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B8448E-3037-4685-BA17-C3325066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051D9-14AB-4A34-94F9-ACB99A79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7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72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7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3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6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58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4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5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52B2D-B6A7-41AC-BE71-FEEA43BF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E65DFA-32BF-4BE8-80CC-036A48B22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8C5C09-25AA-4B66-BD59-45FBCC35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2E1E0A-CB0C-4AAB-B5C9-5C8F24A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D4AE79-3AFA-4674-8720-75683E9F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2A866-1DA2-4C80-9769-3C19000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50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9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38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4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3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79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 rot="5400000" flipH="1">
            <a:off x="-453996" y="-2103948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rot="5400000" flipH="1">
            <a:off x="6639545" y="2574978"/>
            <a:ext cx="3427570" cy="3290448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3"/>
          <p:cNvGrpSpPr/>
          <p:nvPr/>
        </p:nvGrpSpPr>
        <p:grpSpPr>
          <a:xfrm rot="-3068976">
            <a:off x="-228282" y="549547"/>
            <a:ext cx="1963474" cy="1153820"/>
            <a:chOff x="9557438" y="3893475"/>
            <a:chExt cx="1963440" cy="1153800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51;p3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1818576" y="4579308"/>
            <a:ext cx="1209671" cy="436676"/>
            <a:chOff x="1818576" y="4579308"/>
            <a:chExt cx="1209671" cy="436676"/>
          </a:xfrm>
        </p:grpSpPr>
        <p:grpSp>
          <p:nvGrpSpPr>
            <p:cNvPr id="67" name="Google Shape;67;p3"/>
            <p:cNvGrpSpPr/>
            <p:nvPr/>
          </p:nvGrpSpPr>
          <p:grpSpPr>
            <a:xfrm rot="2293604" flipH="1">
              <a:off x="1850961" y="4621891"/>
              <a:ext cx="197648" cy="173167"/>
              <a:chOff x="6962058" y="3650900"/>
              <a:chExt cx="197640" cy="17316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 rot="2293604" flipH="1">
              <a:off x="2907547" y="4870079"/>
              <a:ext cx="89284" cy="132485"/>
              <a:chOff x="6178633" y="4864710"/>
              <a:chExt cx="89280" cy="132480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178633" y="4864710"/>
                <a:ext cx="8928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68" extrusionOk="0">
                    <a:moveTo>
                      <a:pt x="0" y="213"/>
                    </a:moveTo>
                    <a:cubicBezTo>
                      <a:pt x="2" y="261"/>
                      <a:pt x="28" y="304"/>
                      <a:pt x="68" y="333"/>
                    </a:cubicBezTo>
                    <a:cubicBezTo>
                      <a:pt x="122" y="370"/>
                      <a:pt x="227" y="368"/>
                      <a:pt x="227" y="368"/>
                    </a:cubicBezTo>
                    <a:cubicBezTo>
                      <a:pt x="227" y="368"/>
                      <a:pt x="252" y="212"/>
                      <a:pt x="247" y="176"/>
                    </a:cubicBezTo>
                    <a:cubicBezTo>
                      <a:pt x="240" y="125"/>
                      <a:pt x="206" y="81"/>
                      <a:pt x="155" y="57"/>
                    </a:cubicBezTo>
                    <a:cubicBezTo>
                      <a:pt x="133" y="46"/>
                      <a:pt x="21" y="0"/>
                      <a:pt x="21" y="0"/>
                    </a:cubicBezTo>
                    <a:cubicBezTo>
                      <a:pt x="21" y="0"/>
                      <a:pt x="-1" y="179"/>
                      <a:pt x="0" y="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6194113" y="4890990"/>
                <a:ext cx="52560" cy="9576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66" extrusionOk="0">
                    <a:moveTo>
                      <a:pt x="146" y="266"/>
                    </a:moveTo>
                    <a:cubicBezTo>
                      <a:pt x="129" y="245"/>
                      <a:pt x="113" y="226"/>
                      <a:pt x="99" y="205"/>
                    </a:cubicBezTo>
                    <a:cubicBezTo>
                      <a:pt x="85" y="184"/>
                      <a:pt x="73" y="163"/>
                      <a:pt x="63" y="141"/>
                    </a:cubicBezTo>
                    <a:cubicBezTo>
                      <a:pt x="53" y="119"/>
                      <a:pt x="46" y="96"/>
                      <a:pt x="38" y="71"/>
                    </a:cubicBezTo>
                    <a:cubicBezTo>
                      <a:pt x="29" y="46"/>
                      <a:pt x="19" y="20"/>
                      <a:pt x="0" y="0"/>
                    </a:cubicBezTo>
                    <a:cubicBezTo>
                      <a:pt x="6" y="26"/>
                      <a:pt x="8" y="51"/>
                      <a:pt x="12" y="77"/>
                    </a:cubicBezTo>
                    <a:cubicBezTo>
                      <a:pt x="15" y="103"/>
                      <a:pt x="21" y="130"/>
                      <a:pt x="32" y="155"/>
                    </a:cubicBezTo>
                    <a:cubicBezTo>
                      <a:pt x="55" y="205"/>
                      <a:pt x="96" y="247"/>
                      <a:pt x="146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6197353" y="4928430"/>
                <a:ext cx="4320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9" extrusionOk="0">
                    <a:moveTo>
                      <a:pt x="0" y="85"/>
                    </a:moveTo>
                    <a:cubicBezTo>
                      <a:pt x="11" y="97"/>
                      <a:pt x="24" y="105"/>
                      <a:pt x="37" y="113"/>
                    </a:cubicBezTo>
                    <a:cubicBezTo>
                      <a:pt x="44" y="116"/>
                      <a:pt x="52" y="119"/>
                      <a:pt x="59" y="122"/>
                    </a:cubicBezTo>
                    <a:cubicBezTo>
                      <a:pt x="67" y="124"/>
                      <a:pt x="74" y="126"/>
                      <a:pt x="82" y="127"/>
                    </a:cubicBezTo>
                    <a:lnTo>
                      <a:pt x="89" y="129"/>
                    </a:lnTo>
                    <a:lnTo>
                      <a:pt x="93" y="122"/>
                    </a:lnTo>
                    <a:cubicBezTo>
                      <a:pt x="104" y="104"/>
                      <a:pt x="113" y="84"/>
                      <a:pt x="117" y="63"/>
                    </a:cubicBezTo>
                    <a:cubicBezTo>
                      <a:pt x="121" y="42"/>
                      <a:pt x="121" y="20"/>
                      <a:pt x="114" y="0"/>
                    </a:cubicBezTo>
                    <a:cubicBezTo>
                      <a:pt x="110" y="21"/>
                      <a:pt x="106" y="40"/>
                      <a:pt x="99" y="58"/>
                    </a:cubicBezTo>
                    <a:cubicBezTo>
                      <a:pt x="92" y="77"/>
                      <a:pt x="83" y="94"/>
                      <a:pt x="74" y="111"/>
                    </a:cubicBezTo>
                    <a:lnTo>
                      <a:pt x="85" y="106"/>
                    </a:lnTo>
                    <a:cubicBezTo>
                      <a:pt x="78" y="105"/>
                      <a:pt x="71" y="104"/>
                      <a:pt x="64" y="103"/>
                    </a:cubicBezTo>
                    <a:cubicBezTo>
                      <a:pt x="57" y="101"/>
                      <a:pt x="50" y="100"/>
                      <a:pt x="43" y="98"/>
                    </a:cubicBezTo>
                    <a:cubicBezTo>
                      <a:pt x="29" y="94"/>
                      <a:pt x="15" y="9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425" rIns="90000" bIns="1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6187993" y="4904310"/>
                <a:ext cx="35280" cy="3744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04" extrusionOk="0">
                    <a:moveTo>
                      <a:pt x="0" y="54"/>
                    </a:moveTo>
                    <a:cubicBezTo>
                      <a:pt x="3" y="60"/>
                      <a:pt x="6" y="64"/>
                      <a:pt x="10" y="69"/>
                    </a:cubicBezTo>
                    <a:cubicBezTo>
                      <a:pt x="14" y="73"/>
                      <a:pt x="19" y="77"/>
                      <a:pt x="23" y="81"/>
                    </a:cubicBezTo>
                    <a:cubicBezTo>
                      <a:pt x="32" y="89"/>
                      <a:pt x="43" y="96"/>
                      <a:pt x="54" y="100"/>
                    </a:cubicBezTo>
                    <a:lnTo>
                      <a:pt x="62" y="104"/>
                    </a:lnTo>
                    <a:lnTo>
                      <a:pt x="68" y="96"/>
                    </a:lnTo>
                    <a:cubicBezTo>
                      <a:pt x="77" y="82"/>
                      <a:pt x="84" y="67"/>
                      <a:pt x="90" y="50"/>
                    </a:cubicBezTo>
                    <a:cubicBezTo>
                      <a:pt x="95" y="34"/>
                      <a:pt x="99" y="17"/>
                      <a:pt x="98" y="0"/>
                    </a:cubicBezTo>
                    <a:cubicBezTo>
                      <a:pt x="88" y="14"/>
                      <a:pt x="80" y="28"/>
                      <a:pt x="72" y="43"/>
                    </a:cubicBezTo>
                    <a:cubicBezTo>
                      <a:pt x="64" y="56"/>
                      <a:pt x="56" y="70"/>
                      <a:pt x="49" y="85"/>
                    </a:cubicBezTo>
                    <a:lnTo>
                      <a:pt x="62" y="80"/>
                    </a:lnTo>
                    <a:cubicBezTo>
                      <a:pt x="52" y="77"/>
                      <a:pt x="42" y="73"/>
                      <a:pt x="32" y="68"/>
                    </a:cubicBezTo>
                    <a:cubicBezTo>
                      <a:pt x="26" y="66"/>
                      <a:pt x="21" y="63"/>
                      <a:pt x="16" y="61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6189073" y="4892430"/>
                <a:ext cx="205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57" h="65" extrusionOk="0">
                    <a:moveTo>
                      <a:pt x="0" y="27"/>
                    </a:moveTo>
                    <a:cubicBezTo>
                      <a:pt x="1" y="31"/>
                      <a:pt x="2" y="35"/>
                      <a:pt x="4" y="38"/>
                    </a:cubicBezTo>
                    <a:cubicBezTo>
                      <a:pt x="6" y="41"/>
                      <a:pt x="8" y="44"/>
                      <a:pt x="10" y="47"/>
                    </a:cubicBezTo>
                    <a:cubicBezTo>
                      <a:pt x="15" y="53"/>
                      <a:pt x="21" y="57"/>
                      <a:pt x="27" y="61"/>
                    </a:cubicBezTo>
                    <a:lnTo>
                      <a:pt x="36" y="65"/>
                    </a:lnTo>
                    <a:lnTo>
                      <a:pt x="42" y="56"/>
                    </a:lnTo>
                    <a:cubicBezTo>
                      <a:pt x="47" y="49"/>
                      <a:pt x="51" y="40"/>
                      <a:pt x="55" y="31"/>
                    </a:cubicBezTo>
                    <a:cubicBezTo>
                      <a:pt x="56" y="26"/>
                      <a:pt x="57" y="21"/>
                      <a:pt x="57" y="15"/>
                    </a:cubicBezTo>
                    <a:cubicBezTo>
                      <a:pt x="57" y="9"/>
                      <a:pt x="56" y="4"/>
                      <a:pt x="52" y="0"/>
                    </a:cubicBezTo>
                    <a:cubicBezTo>
                      <a:pt x="50" y="5"/>
                      <a:pt x="48" y="9"/>
                      <a:pt x="45" y="12"/>
                    </a:cubicBezTo>
                    <a:cubicBezTo>
                      <a:pt x="43" y="16"/>
                      <a:pt x="40" y="19"/>
                      <a:pt x="37" y="22"/>
                    </a:cubicBezTo>
                    <a:cubicBezTo>
                      <a:pt x="32" y="29"/>
                      <a:pt x="26" y="37"/>
                      <a:pt x="22" y="46"/>
                    </a:cubicBezTo>
                    <a:lnTo>
                      <a:pt x="36" y="4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" name="Google Shape;79;p3"/>
          <p:cNvGrpSpPr/>
          <p:nvPr/>
        </p:nvGrpSpPr>
        <p:grpSpPr>
          <a:xfrm rot="-10417273">
            <a:off x="7856040" y="-22256"/>
            <a:ext cx="1149469" cy="1571026"/>
            <a:chOff x="5727800" y="835238"/>
            <a:chExt cx="1149480" cy="1571040"/>
          </a:xfrm>
        </p:grpSpPr>
        <p:sp>
          <p:nvSpPr>
            <p:cNvPr id="80" name="Google Shape;80;p3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 flipH="1">
            <a:off x="239395" y="4132260"/>
            <a:ext cx="545760" cy="682920"/>
            <a:chOff x="6470120" y="465518"/>
            <a:chExt cx="545760" cy="682920"/>
          </a:xfrm>
        </p:grpSpPr>
        <p:sp>
          <p:nvSpPr>
            <p:cNvPr id="98" name="Google Shape;98;p3"/>
            <p:cNvSpPr/>
            <p:nvPr/>
          </p:nvSpPr>
          <p:spPr>
            <a:xfrm>
              <a:off x="6470120" y="634358"/>
              <a:ext cx="381600" cy="514080"/>
            </a:xfrm>
            <a:custGeom>
              <a:avLst/>
              <a:gdLst/>
              <a:ahLst/>
              <a:cxnLst/>
              <a:rect l="l" t="t" r="r" b="b"/>
              <a:pathLst>
                <a:path w="1060" h="1428" extrusionOk="0">
                  <a:moveTo>
                    <a:pt x="28" y="1428"/>
                  </a:moveTo>
                  <a:lnTo>
                    <a:pt x="0" y="1408"/>
                  </a:lnTo>
                  <a:cubicBezTo>
                    <a:pt x="89" y="1285"/>
                    <a:pt x="194" y="1173"/>
                    <a:pt x="296" y="1065"/>
                  </a:cubicBezTo>
                  <a:cubicBezTo>
                    <a:pt x="346" y="1012"/>
                    <a:pt x="398" y="957"/>
                    <a:pt x="447" y="902"/>
                  </a:cubicBezTo>
                  <a:cubicBezTo>
                    <a:pt x="716" y="598"/>
                    <a:pt x="885" y="336"/>
                    <a:pt x="1028" y="0"/>
                  </a:cubicBezTo>
                  <a:lnTo>
                    <a:pt x="1060" y="14"/>
                  </a:lnTo>
                  <a:cubicBezTo>
                    <a:pt x="917" y="349"/>
                    <a:pt x="742" y="622"/>
                    <a:pt x="474" y="925"/>
                  </a:cubicBezTo>
                  <a:cubicBezTo>
                    <a:pt x="424" y="981"/>
                    <a:pt x="372" y="1036"/>
                    <a:pt x="322" y="1089"/>
                  </a:cubicBezTo>
                  <a:cubicBezTo>
                    <a:pt x="221" y="1197"/>
                    <a:pt x="116" y="1307"/>
                    <a:pt x="28" y="1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853880" y="569918"/>
              <a:ext cx="162000" cy="64800"/>
            </a:xfrm>
            <a:custGeom>
              <a:avLst/>
              <a:gdLst/>
              <a:ahLst/>
              <a:cxnLst/>
              <a:rect l="l" t="t" r="r" b="b"/>
              <a:pathLst>
                <a:path w="450" h="180" extrusionOk="0">
                  <a:moveTo>
                    <a:pt x="215" y="162"/>
                  </a:moveTo>
                  <a:cubicBezTo>
                    <a:pt x="288" y="149"/>
                    <a:pt x="362" y="125"/>
                    <a:pt x="418" y="83"/>
                  </a:cubicBezTo>
                  <a:cubicBezTo>
                    <a:pt x="432" y="73"/>
                    <a:pt x="446" y="60"/>
                    <a:pt x="450" y="46"/>
                  </a:cubicBezTo>
                  <a:cubicBezTo>
                    <a:pt x="453" y="29"/>
                    <a:pt x="440" y="14"/>
                    <a:pt x="422" y="6"/>
                  </a:cubicBezTo>
                  <a:cubicBezTo>
                    <a:pt x="403" y="-1"/>
                    <a:pt x="379" y="-1"/>
                    <a:pt x="356" y="2"/>
                  </a:cubicBezTo>
                  <a:cubicBezTo>
                    <a:pt x="287" y="11"/>
                    <a:pt x="223" y="45"/>
                    <a:pt x="162" y="77"/>
                  </a:cubicBezTo>
                  <a:cubicBezTo>
                    <a:pt x="135" y="92"/>
                    <a:pt x="0" y="180"/>
                    <a:pt x="0" y="180"/>
                  </a:cubicBezTo>
                  <a:cubicBezTo>
                    <a:pt x="0" y="180"/>
                    <a:pt x="174" y="168"/>
                    <a:pt x="215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783680" y="465518"/>
              <a:ext cx="67320" cy="167400"/>
            </a:xfrm>
            <a:custGeom>
              <a:avLst/>
              <a:gdLst/>
              <a:ahLst/>
              <a:cxnLst/>
              <a:rect l="l" t="t" r="r" b="b"/>
              <a:pathLst>
                <a:path w="187" h="465" extrusionOk="0">
                  <a:moveTo>
                    <a:pt x="187" y="248"/>
                  </a:moveTo>
                  <a:cubicBezTo>
                    <a:pt x="188" y="174"/>
                    <a:pt x="171" y="97"/>
                    <a:pt x="128" y="37"/>
                  </a:cubicBezTo>
                  <a:cubicBezTo>
                    <a:pt x="110" y="12"/>
                    <a:pt x="84" y="-12"/>
                    <a:pt x="44" y="7"/>
                  </a:cubicBezTo>
                  <a:cubicBezTo>
                    <a:pt x="13" y="25"/>
                    <a:pt x="3" y="58"/>
                    <a:pt x="1" y="90"/>
                  </a:cubicBezTo>
                  <a:cubicBezTo>
                    <a:pt x="-4" y="161"/>
                    <a:pt x="27" y="228"/>
                    <a:pt x="58" y="292"/>
                  </a:cubicBezTo>
                  <a:cubicBezTo>
                    <a:pt x="72" y="321"/>
                    <a:pt x="161" y="465"/>
                    <a:pt x="161" y="465"/>
                  </a:cubicBezTo>
                  <a:cubicBezTo>
                    <a:pt x="161" y="465"/>
                    <a:pt x="186" y="289"/>
                    <a:pt x="187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848480" y="486398"/>
              <a:ext cx="104400" cy="145080"/>
            </a:xfrm>
            <a:custGeom>
              <a:avLst/>
              <a:gdLst/>
              <a:ahLst/>
              <a:cxnLst/>
              <a:rect l="l" t="t" r="r" b="b"/>
              <a:pathLst>
                <a:path w="290" h="403" extrusionOk="0">
                  <a:moveTo>
                    <a:pt x="176" y="273"/>
                  </a:moveTo>
                  <a:cubicBezTo>
                    <a:pt x="229" y="222"/>
                    <a:pt x="274" y="158"/>
                    <a:pt x="288" y="85"/>
                  </a:cubicBezTo>
                  <a:cubicBezTo>
                    <a:pt x="291" y="66"/>
                    <a:pt x="293" y="45"/>
                    <a:pt x="283" y="29"/>
                  </a:cubicBezTo>
                  <a:cubicBezTo>
                    <a:pt x="272" y="9"/>
                    <a:pt x="247" y="-2"/>
                    <a:pt x="224" y="1"/>
                  </a:cubicBezTo>
                  <a:cubicBezTo>
                    <a:pt x="201" y="2"/>
                    <a:pt x="179" y="14"/>
                    <a:pt x="162" y="29"/>
                  </a:cubicBezTo>
                  <a:cubicBezTo>
                    <a:pt x="107" y="74"/>
                    <a:pt x="80" y="143"/>
                    <a:pt x="55" y="210"/>
                  </a:cubicBezTo>
                  <a:cubicBezTo>
                    <a:pt x="43" y="240"/>
                    <a:pt x="0" y="403"/>
                    <a:pt x="0" y="403"/>
                  </a:cubicBezTo>
                  <a:cubicBezTo>
                    <a:pt x="0" y="403"/>
                    <a:pt x="145" y="301"/>
                    <a:pt x="176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843080" y="518798"/>
              <a:ext cx="149400" cy="115560"/>
            </a:xfrm>
            <a:custGeom>
              <a:avLst/>
              <a:gdLst/>
              <a:ahLst/>
              <a:cxnLst/>
              <a:rect l="l" t="t" r="r" b="b"/>
              <a:pathLst>
                <a:path w="415" h="321" extrusionOk="0">
                  <a:moveTo>
                    <a:pt x="392" y="108"/>
                  </a:moveTo>
                  <a:cubicBezTo>
                    <a:pt x="409" y="83"/>
                    <a:pt x="424" y="51"/>
                    <a:pt x="409" y="25"/>
                  </a:cubicBezTo>
                  <a:cubicBezTo>
                    <a:pt x="398" y="5"/>
                    <a:pt x="372" y="-3"/>
                    <a:pt x="349" y="1"/>
                  </a:cubicBezTo>
                  <a:cubicBezTo>
                    <a:pt x="326" y="4"/>
                    <a:pt x="306" y="17"/>
                    <a:pt x="287" y="29"/>
                  </a:cubicBezTo>
                  <a:cubicBezTo>
                    <a:pt x="193" y="91"/>
                    <a:pt x="0" y="321"/>
                    <a:pt x="0" y="321"/>
                  </a:cubicBezTo>
                  <a:cubicBezTo>
                    <a:pt x="0" y="321"/>
                    <a:pt x="92" y="306"/>
                    <a:pt x="123" y="297"/>
                  </a:cubicBezTo>
                  <a:cubicBezTo>
                    <a:pt x="174" y="283"/>
                    <a:pt x="222" y="261"/>
                    <a:pt x="266" y="231"/>
                  </a:cubicBezTo>
                  <a:cubicBezTo>
                    <a:pt x="315" y="198"/>
                    <a:pt x="358" y="156"/>
                    <a:pt x="392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32280" y="467318"/>
              <a:ext cx="61920" cy="168120"/>
            </a:xfrm>
            <a:custGeom>
              <a:avLst/>
              <a:gdLst/>
              <a:ahLst/>
              <a:cxnLst/>
              <a:rect l="l" t="t" r="r" b="b"/>
              <a:pathLst>
                <a:path w="172" h="467" extrusionOk="0">
                  <a:moveTo>
                    <a:pt x="138" y="277"/>
                  </a:moveTo>
                  <a:cubicBezTo>
                    <a:pt x="167" y="209"/>
                    <a:pt x="182" y="132"/>
                    <a:pt x="165" y="60"/>
                  </a:cubicBezTo>
                  <a:cubicBezTo>
                    <a:pt x="161" y="41"/>
                    <a:pt x="153" y="22"/>
                    <a:pt x="138" y="10"/>
                  </a:cubicBezTo>
                  <a:cubicBezTo>
                    <a:pt x="120" y="-4"/>
                    <a:pt x="93" y="-3"/>
                    <a:pt x="73" y="8"/>
                  </a:cubicBezTo>
                  <a:cubicBezTo>
                    <a:pt x="52" y="19"/>
                    <a:pt x="38" y="38"/>
                    <a:pt x="27" y="59"/>
                  </a:cubicBezTo>
                  <a:cubicBezTo>
                    <a:pt x="-5" y="122"/>
                    <a:pt x="-2" y="197"/>
                    <a:pt x="2" y="267"/>
                  </a:cubicBezTo>
                  <a:cubicBezTo>
                    <a:pt x="4" y="300"/>
                    <a:pt x="29" y="467"/>
                    <a:pt x="29" y="467"/>
                  </a:cubicBezTo>
                  <a:cubicBezTo>
                    <a:pt x="29" y="467"/>
                    <a:pt x="121" y="315"/>
                    <a:pt x="138" y="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843080" y="606638"/>
              <a:ext cx="170280" cy="43920"/>
            </a:xfrm>
            <a:custGeom>
              <a:avLst/>
              <a:gdLst/>
              <a:ahLst/>
              <a:cxnLst/>
              <a:rect l="l" t="t" r="r" b="b"/>
              <a:pathLst>
                <a:path w="473" h="122" extrusionOk="0">
                  <a:moveTo>
                    <a:pt x="212" y="118"/>
                  </a:moveTo>
                  <a:cubicBezTo>
                    <a:pt x="286" y="127"/>
                    <a:pt x="363" y="123"/>
                    <a:pt x="429" y="99"/>
                  </a:cubicBezTo>
                  <a:cubicBezTo>
                    <a:pt x="445" y="93"/>
                    <a:pt x="462" y="84"/>
                    <a:pt x="469" y="72"/>
                  </a:cubicBezTo>
                  <a:cubicBezTo>
                    <a:pt x="478" y="57"/>
                    <a:pt x="469" y="38"/>
                    <a:pt x="453" y="26"/>
                  </a:cubicBezTo>
                  <a:cubicBezTo>
                    <a:pt x="437" y="14"/>
                    <a:pt x="414" y="7"/>
                    <a:pt x="392" y="4"/>
                  </a:cubicBezTo>
                  <a:cubicBezTo>
                    <a:pt x="322" y="-7"/>
                    <a:pt x="251" y="8"/>
                    <a:pt x="184" y="23"/>
                  </a:cubicBezTo>
                  <a:cubicBezTo>
                    <a:pt x="154" y="30"/>
                    <a:pt x="0" y="77"/>
                    <a:pt x="0" y="77"/>
                  </a:cubicBezTo>
                  <a:cubicBezTo>
                    <a:pt x="0" y="77"/>
                    <a:pt x="171" y="114"/>
                    <a:pt x="212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746960" y="489638"/>
              <a:ext cx="95760" cy="145800"/>
            </a:xfrm>
            <a:custGeom>
              <a:avLst/>
              <a:gdLst/>
              <a:ahLst/>
              <a:cxnLst/>
              <a:rect l="l" t="t" r="r" b="b"/>
              <a:pathLst>
                <a:path w="266" h="405" extrusionOk="0">
                  <a:moveTo>
                    <a:pt x="111" y="254"/>
                  </a:moveTo>
                  <a:cubicBezTo>
                    <a:pt x="63" y="198"/>
                    <a:pt x="21" y="132"/>
                    <a:pt x="4" y="65"/>
                  </a:cubicBezTo>
                  <a:cubicBezTo>
                    <a:pt x="0" y="48"/>
                    <a:pt x="-3" y="29"/>
                    <a:pt x="4" y="16"/>
                  </a:cubicBezTo>
                  <a:cubicBezTo>
                    <a:pt x="11" y="0"/>
                    <a:pt x="31" y="-3"/>
                    <a:pt x="50" y="3"/>
                  </a:cubicBezTo>
                  <a:cubicBezTo>
                    <a:pt x="69" y="10"/>
                    <a:pt x="88" y="24"/>
                    <a:pt x="104" y="41"/>
                  </a:cubicBezTo>
                  <a:cubicBezTo>
                    <a:pt x="152" y="92"/>
                    <a:pt x="180" y="159"/>
                    <a:pt x="205" y="222"/>
                  </a:cubicBezTo>
                  <a:cubicBezTo>
                    <a:pt x="217" y="251"/>
                    <a:pt x="266" y="405"/>
                    <a:pt x="266" y="405"/>
                  </a:cubicBezTo>
                  <a:cubicBezTo>
                    <a:pt x="266" y="405"/>
                    <a:pt x="139" y="285"/>
                    <a:pt x="111" y="2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76120" y="529238"/>
              <a:ext cx="66960" cy="110520"/>
            </a:xfrm>
            <a:custGeom>
              <a:avLst/>
              <a:gdLst/>
              <a:ahLst/>
              <a:cxnLst/>
              <a:rect l="l" t="t" r="r" b="b"/>
              <a:pathLst>
                <a:path w="186" h="307" extrusionOk="0">
                  <a:moveTo>
                    <a:pt x="186" y="307"/>
                  </a:moveTo>
                  <a:cubicBezTo>
                    <a:pt x="167" y="283"/>
                    <a:pt x="151" y="256"/>
                    <a:pt x="136" y="230"/>
                  </a:cubicBezTo>
                  <a:cubicBezTo>
                    <a:pt x="121" y="204"/>
                    <a:pt x="107" y="178"/>
                    <a:pt x="92" y="152"/>
                  </a:cubicBezTo>
                  <a:cubicBezTo>
                    <a:pt x="78" y="126"/>
                    <a:pt x="64" y="101"/>
                    <a:pt x="48" y="75"/>
                  </a:cubicBezTo>
                  <a:cubicBezTo>
                    <a:pt x="33" y="50"/>
                    <a:pt x="17" y="25"/>
                    <a:pt x="0" y="0"/>
                  </a:cubicBezTo>
                  <a:cubicBezTo>
                    <a:pt x="27" y="14"/>
                    <a:pt x="50" y="36"/>
                    <a:pt x="71" y="59"/>
                  </a:cubicBezTo>
                  <a:cubicBezTo>
                    <a:pt x="91" y="82"/>
                    <a:pt x="108" y="108"/>
                    <a:pt x="123" y="135"/>
                  </a:cubicBezTo>
                  <a:cubicBezTo>
                    <a:pt x="138" y="162"/>
                    <a:pt x="151" y="190"/>
                    <a:pt x="161" y="219"/>
                  </a:cubicBezTo>
                  <a:cubicBezTo>
                    <a:pt x="171" y="247"/>
                    <a:pt x="180" y="276"/>
                    <a:pt x="186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842720" y="555878"/>
              <a:ext cx="113760" cy="79560"/>
            </a:xfrm>
            <a:custGeom>
              <a:avLst/>
              <a:gdLst/>
              <a:ahLst/>
              <a:cxnLst/>
              <a:rect l="l" t="t" r="r" b="b"/>
              <a:pathLst>
                <a:path w="316" h="221" extrusionOk="0">
                  <a:moveTo>
                    <a:pt x="316" y="0"/>
                  </a:moveTo>
                  <a:cubicBezTo>
                    <a:pt x="292" y="24"/>
                    <a:pt x="268" y="44"/>
                    <a:pt x="243" y="65"/>
                  </a:cubicBezTo>
                  <a:cubicBezTo>
                    <a:pt x="219" y="86"/>
                    <a:pt x="194" y="105"/>
                    <a:pt x="168" y="124"/>
                  </a:cubicBezTo>
                  <a:cubicBezTo>
                    <a:pt x="142" y="143"/>
                    <a:pt x="115" y="161"/>
                    <a:pt x="87" y="178"/>
                  </a:cubicBezTo>
                  <a:cubicBezTo>
                    <a:pt x="60" y="194"/>
                    <a:pt x="31" y="209"/>
                    <a:pt x="0" y="221"/>
                  </a:cubicBezTo>
                  <a:cubicBezTo>
                    <a:pt x="23" y="197"/>
                    <a:pt x="47" y="176"/>
                    <a:pt x="71" y="155"/>
                  </a:cubicBezTo>
                  <a:cubicBezTo>
                    <a:pt x="96" y="135"/>
                    <a:pt x="121" y="115"/>
                    <a:pt x="147" y="96"/>
                  </a:cubicBezTo>
                  <a:cubicBezTo>
                    <a:pt x="173" y="77"/>
                    <a:pt x="200" y="59"/>
                    <a:pt x="228" y="42"/>
                  </a:cubicBezTo>
                  <a:cubicBezTo>
                    <a:pt x="255" y="26"/>
                    <a:pt x="284" y="11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841640" y="508717"/>
              <a:ext cx="26280" cy="130680"/>
            </a:xfrm>
            <a:custGeom>
              <a:avLst/>
              <a:gdLst/>
              <a:ahLst/>
              <a:cxnLst/>
              <a:rect l="l" t="t" r="r" b="b"/>
              <a:pathLst>
                <a:path w="73" h="363" extrusionOk="0">
                  <a:moveTo>
                    <a:pt x="0" y="363"/>
                  </a:moveTo>
                  <a:cubicBezTo>
                    <a:pt x="2" y="331"/>
                    <a:pt x="7" y="301"/>
                    <a:pt x="12" y="270"/>
                  </a:cubicBezTo>
                  <a:cubicBezTo>
                    <a:pt x="17" y="240"/>
                    <a:pt x="23" y="210"/>
                    <a:pt x="29" y="180"/>
                  </a:cubicBezTo>
                  <a:lnTo>
                    <a:pt x="46" y="91"/>
                  </a:lnTo>
                  <a:cubicBezTo>
                    <a:pt x="51" y="61"/>
                    <a:pt x="56" y="31"/>
                    <a:pt x="63" y="0"/>
                  </a:cubicBezTo>
                  <a:cubicBezTo>
                    <a:pt x="71" y="31"/>
                    <a:pt x="74" y="62"/>
                    <a:pt x="73" y="94"/>
                  </a:cubicBezTo>
                  <a:cubicBezTo>
                    <a:pt x="73" y="125"/>
                    <a:pt x="69" y="156"/>
                    <a:pt x="63" y="187"/>
                  </a:cubicBezTo>
                  <a:cubicBezTo>
                    <a:pt x="57" y="218"/>
                    <a:pt x="49" y="248"/>
                    <a:pt x="39" y="277"/>
                  </a:cubicBezTo>
                  <a:cubicBezTo>
                    <a:pt x="28" y="307"/>
                    <a:pt x="16" y="336"/>
                    <a:pt x="0" y="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846320" y="622478"/>
              <a:ext cx="132120" cy="16200"/>
            </a:xfrm>
            <a:custGeom>
              <a:avLst/>
              <a:gdLst/>
              <a:ahLst/>
              <a:cxnLst/>
              <a:rect l="l" t="t" r="r" b="b"/>
              <a:pathLst>
                <a:path w="367" h="45" extrusionOk="0">
                  <a:moveTo>
                    <a:pt x="367" y="14"/>
                  </a:moveTo>
                  <a:cubicBezTo>
                    <a:pt x="336" y="19"/>
                    <a:pt x="306" y="24"/>
                    <a:pt x="276" y="28"/>
                  </a:cubicBezTo>
                  <a:cubicBezTo>
                    <a:pt x="245" y="33"/>
                    <a:pt x="215" y="36"/>
                    <a:pt x="185" y="39"/>
                  </a:cubicBezTo>
                  <a:cubicBezTo>
                    <a:pt x="155" y="42"/>
                    <a:pt x="124" y="44"/>
                    <a:pt x="94" y="44"/>
                  </a:cubicBezTo>
                  <a:cubicBezTo>
                    <a:pt x="63" y="45"/>
                    <a:pt x="31" y="44"/>
                    <a:pt x="0" y="39"/>
                  </a:cubicBezTo>
                  <a:cubicBezTo>
                    <a:pt x="30" y="30"/>
                    <a:pt x="61" y="23"/>
                    <a:pt x="91" y="17"/>
                  </a:cubicBezTo>
                  <a:cubicBezTo>
                    <a:pt x="121" y="11"/>
                    <a:pt x="151" y="7"/>
                    <a:pt x="182" y="4"/>
                  </a:cubicBezTo>
                  <a:cubicBezTo>
                    <a:pt x="212" y="1"/>
                    <a:pt x="243" y="0"/>
                    <a:pt x="274" y="0"/>
                  </a:cubicBezTo>
                  <a:cubicBezTo>
                    <a:pt x="305" y="2"/>
                    <a:pt x="337" y="4"/>
                    <a:pt x="36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826520" y="624278"/>
              <a:ext cx="36360" cy="4104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47" y="106"/>
                  </a:moveTo>
                  <a:cubicBezTo>
                    <a:pt x="37" y="112"/>
                    <a:pt x="25" y="117"/>
                    <a:pt x="14" y="113"/>
                  </a:cubicBezTo>
                  <a:cubicBezTo>
                    <a:pt x="2" y="106"/>
                    <a:pt x="-1" y="90"/>
                    <a:pt x="0" y="76"/>
                  </a:cubicBezTo>
                  <a:cubicBezTo>
                    <a:pt x="1" y="52"/>
                    <a:pt x="8" y="28"/>
                    <a:pt x="19" y="6"/>
                  </a:cubicBezTo>
                  <a:cubicBezTo>
                    <a:pt x="20" y="5"/>
                    <a:pt x="21" y="3"/>
                    <a:pt x="23" y="2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50" y="-2"/>
                    <a:pt x="101" y="9"/>
                    <a:pt x="101" y="37"/>
                  </a:cubicBezTo>
                  <a:cubicBezTo>
                    <a:pt x="102" y="49"/>
                    <a:pt x="90" y="62"/>
                    <a:pt x="84" y="72"/>
                  </a:cubicBezTo>
                  <a:cubicBezTo>
                    <a:pt x="73" y="85"/>
                    <a:pt x="61" y="96"/>
                    <a:pt x="47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4325863" y="2340713"/>
            <a:ext cx="4078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 hasCustomPrompt="1"/>
          </p:nvPr>
        </p:nvSpPr>
        <p:spPr>
          <a:xfrm>
            <a:off x="5750113" y="1370275"/>
            <a:ext cx="1229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4325863" y="3093438"/>
            <a:ext cx="4078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885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 rot="5400000" flipH="1">
            <a:off x="-453996" y="-2103948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5400000" flipH="1">
            <a:off x="6639545" y="2574978"/>
            <a:ext cx="3427570" cy="3290448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5"/>
          <p:cNvGrpSpPr/>
          <p:nvPr/>
        </p:nvGrpSpPr>
        <p:grpSpPr>
          <a:xfrm flipH="1">
            <a:off x="152400" y="115838"/>
            <a:ext cx="1963440" cy="1153800"/>
            <a:chOff x="9557438" y="3893475"/>
            <a:chExt cx="1963440" cy="1153800"/>
          </a:xfrm>
        </p:grpSpPr>
        <p:grpSp>
          <p:nvGrpSpPr>
            <p:cNvPr id="184" name="Google Shape;184;p5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85" name="Google Shape;185;p5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5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8234805" y="-273237"/>
            <a:ext cx="679680" cy="1290960"/>
            <a:chOff x="8474080" y="-81537"/>
            <a:chExt cx="679680" cy="1290960"/>
          </a:xfrm>
        </p:grpSpPr>
        <p:grpSp>
          <p:nvGrpSpPr>
            <p:cNvPr id="206" name="Google Shape;206;p5"/>
            <p:cNvGrpSpPr/>
            <p:nvPr/>
          </p:nvGrpSpPr>
          <p:grpSpPr>
            <a:xfrm rot="10800000" flipH="1">
              <a:off x="8688280" y="-52377"/>
              <a:ext cx="465480" cy="1261800"/>
              <a:chOff x="6211280" y="172838"/>
              <a:chExt cx="465480" cy="1261800"/>
            </a:xfrm>
          </p:grpSpPr>
          <p:sp>
            <p:nvSpPr>
              <p:cNvPr id="207" name="Google Shape;207;p5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 rot="10800000" flipH="1">
              <a:off x="8474080" y="-81538"/>
              <a:ext cx="434160" cy="784080"/>
              <a:chOff x="5997080" y="679718"/>
              <a:chExt cx="434160" cy="784080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" name="Google Shape;240;p5"/>
          <p:cNvGrpSpPr/>
          <p:nvPr/>
        </p:nvGrpSpPr>
        <p:grpSpPr>
          <a:xfrm flipH="1">
            <a:off x="37470" y="4522448"/>
            <a:ext cx="545760" cy="682920"/>
            <a:chOff x="6470120" y="465518"/>
            <a:chExt cx="545760" cy="682920"/>
          </a:xfrm>
        </p:grpSpPr>
        <p:sp>
          <p:nvSpPr>
            <p:cNvPr id="241" name="Google Shape;241;p5"/>
            <p:cNvSpPr/>
            <p:nvPr/>
          </p:nvSpPr>
          <p:spPr>
            <a:xfrm>
              <a:off x="6470120" y="634358"/>
              <a:ext cx="381600" cy="514080"/>
            </a:xfrm>
            <a:custGeom>
              <a:avLst/>
              <a:gdLst/>
              <a:ahLst/>
              <a:cxnLst/>
              <a:rect l="l" t="t" r="r" b="b"/>
              <a:pathLst>
                <a:path w="1060" h="1428" extrusionOk="0">
                  <a:moveTo>
                    <a:pt x="28" y="1428"/>
                  </a:moveTo>
                  <a:lnTo>
                    <a:pt x="0" y="1408"/>
                  </a:lnTo>
                  <a:cubicBezTo>
                    <a:pt x="89" y="1285"/>
                    <a:pt x="194" y="1173"/>
                    <a:pt x="296" y="1065"/>
                  </a:cubicBezTo>
                  <a:cubicBezTo>
                    <a:pt x="346" y="1012"/>
                    <a:pt x="398" y="957"/>
                    <a:pt x="447" y="902"/>
                  </a:cubicBezTo>
                  <a:cubicBezTo>
                    <a:pt x="716" y="598"/>
                    <a:pt x="885" y="336"/>
                    <a:pt x="1028" y="0"/>
                  </a:cubicBezTo>
                  <a:lnTo>
                    <a:pt x="1060" y="14"/>
                  </a:lnTo>
                  <a:cubicBezTo>
                    <a:pt x="917" y="349"/>
                    <a:pt x="742" y="622"/>
                    <a:pt x="474" y="925"/>
                  </a:cubicBezTo>
                  <a:cubicBezTo>
                    <a:pt x="424" y="981"/>
                    <a:pt x="372" y="1036"/>
                    <a:pt x="322" y="1089"/>
                  </a:cubicBezTo>
                  <a:cubicBezTo>
                    <a:pt x="221" y="1197"/>
                    <a:pt x="116" y="1307"/>
                    <a:pt x="28" y="1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853880" y="569918"/>
              <a:ext cx="162000" cy="64800"/>
            </a:xfrm>
            <a:custGeom>
              <a:avLst/>
              <a:gdLst/>
              <a:ahLst/>
              <a:cxnLst/>
              <a:rect l="l" t="t" r="r" b="b"/>
              <a:pathLst>
                <a:path w="450" h="180" extrusionOk="0">
                  <a:moveTo>
                    <a:pt x="215" y="162"/>
                  </a:moveTo>
                  <a:cubicBezTo>
                    <a:pt x="288" y="149"/>
                    <a:pt x="362" y="125"/>
                    <a:pt x="418" y="83"/>
                  </a:cubicBezTo>
                  <a:cubicBezTo>
                    <a:pt x="432" y="73"/>
                    <a:pt x="446" y="60"/>
                    <a:pt x="450" y="46"/>
                  </a:cubicBezTo>
                  <a:cubicBezTo>
                    <a:pt x="453" y="29"/>
                    <a:pt x="440" y="14"/>
                    <a:pt x="422" y="6"/>
                  </a:cubicBezTo>
                  <a:cubicBezTo>
                    <a:pt x="403" y="-1"/>
                    <a:pt x="379" y="-1"/>
                    <a:pt x="356" y="2"/>
                  </a:cubicBezTo>
                  <a:cubicBezTo>
                    <a:pt x="287" y="11"/>
                    <a:pt x="223" y="45"/>
                    <a:pt x="162" y="77"/>
                  </a:cubicBezTo>
                  <a:cubicBezTo>
                    <a:pt x="135" y="92"/>
                    <a:pt x="0" y="180"/>
                    <a:pt x="0" y="180"/>
                  </a:cubicBezTo>
                  <a:cubicBezTo>
                    <a:pt x="0" y="180"/>
                    <a:pt x="174" y="168"/>
                    <a:pt x="215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783680" y="465518"/>
              <a:ext cx="67320" cy="167400"/>
            </a:xfrm>
            <a:custGeom>
              <a:avLst/>
              <a:gdLst/>
              <a:ahLst/>
              <a:cxnLst/>
              <a:rect l="l" t="t" r="r" b="b"/>
              <a:pathLst>
                <a:path w="187" h="465" extrusionOk="0">
                  <a:moveTo>
                    <a:pt x="187" y="248"/>
                  </a:moveTo>
                  <a:cubicBezTo>
                    <a:pt x="188" y="174"/>
                    <a:pt x="171" y="97"/>
                    <a:pt x="128" y="37"/>
                  </a:cubicBezTo>
                  <a:cubicBezTo>
                    <a:pt x="110" y="12"/>
                    <a:pt x="84" y="-12"/>
                    <a:pt x="44" y="7"/>
                  </a:cubicBezTo>
                  <a:cubicBezTo>
                    <a:pt x="13" y="25"/>
                    <a:pt x="3" y="58"/>
                    <a:pt x="1" y="90"/>
                  </a:cubicBezTo>
                  <a:cubicBezTo>
                    <a:pt x="-4" y="161"/>
                    <a:pt x="27" y="228"/>
                    <a:pt x="58" y="292"/>
                  </a:cubicBezTo>
                  <a:cubicBezTo>
                    <a:pt x="72" y="321"/>
                    <a:pt x="161" y="465"/>
                    <a:pt x="161" y="465"/>
                  </a:cubicBezTo>
                  <a:cubicBezTo>
                    <a:pt x="161" y="465"/>
                    <a:pt x="186" y="289"/>
                    <a:pt x="187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848480" y="486398"/>
              <a:ext cx="104400" cy="145080"/>
            </a:xfrm>
            <a:custGeom>
              <a:avLst/>
              <a:gdLst/>
              <a:ahLst/>
              <a:cxnLst/>
              <a:rect l="l" t="t" r="r" b="b"/>
              <a:pathLst>
                <a:path w="290" h="403" extrusionOk="0">
                  <a:moveTo>
                    <a:pt x="176" y="273"/>
                  </a:moveTo>
                  <a:cubicBezTo>
                    <a:pt x="229" y="222"/>
                    <a:pt x="274" y="158"/>
                    <a:pt x="288" y="85"/>
                  </a:cubicBezTo>
                  <a:cubicBezTo>
                    <a:pt x="291" y="66"/>
                    <a:pt x="293" y="45"/>
                    <a:pt x="283" y="29"/>
                  </a:cubicBezTo>
                  <a:cubicBezTo>
                    <a:pt x="272" y="9"/>
                    <a:pt x="247" y="-2"/>
                    <a:pt x="224" y="1"/>
                  </a:cubicBezTo>
                  <a:cubicBezTo>
                    <a:pt x="201" y="2"/>
                    <a:pt x="179" y="14"/>
                    <a:pt x="162" y="29"/>
                  </a:cubicBezTo>
                  <a:cubicBezTo>
                    <a:pt x="107" y="74"/>
                    <a:pt x="80" y="143"/>
                    <a:pt x="55" y="210"/>
                  </a:cubicBezTo>
                  <a:cubicBezTo>
                    <a:pt x="43" y="240"/>
                    <a:pt x="0" y="403"/>
                    <a:pt x="0" y="403"/>
                  </a:cubicBezTo>
                  <a:cubicBezTo>
                    <a:pt x="0" y="403"/>
                    <a:pt x="145" y="301"/>
                    <a:pt x="176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6843080" y="518798"/>
              <a:ext cx="149400" cy="115560"/>
            </a:xfrm>
            <a:custGeom>
              <a:avLst/>
              <a:gdLst/>
              <a:ahLst/>
              <a:cxnLst/>
              <a:rect l="l" t="t" r="r" b="b"/>
              <a:pathLst>
                <a:path w="415" h="321" extrusionOk="0">
                  <a:moveTo>
                    <a:pt x="392" y="108"/>
                  </a:moveTo>
                  <a:cubicBezTo>
                    <a:pt x="409" y="83"/>
                    <a:pt x="424" y="51"/>
                    <a:pt x="409" y="25"/>
                  </a:cubicBezTo>
                  <a:cubicBezTo>
                    <a:pt x="398" y="5"/>
                    <a:pt x="372" y="-3"/>
                    <a:pt x="349" y="1"/>
                  </a:cubicBezTo>
                  <a:cubicBezTo>
                    <a:pt x="326" y="4"/>
                    <a:pt x="306" y="17"/>
                    <a:pt x="287" y="29"/>
                  </a:cubicBezTo>
                  <a:cubicBezTo>
                    <a:pt x="193" y="91"/>
                    <a:pt x="0" y="321"/>
                    <a:pt x="0" y="321"/>
                  </a:cubicBezTo>
                  <a:cubicBezTo>
                    <a:pt x="0" y="321"/>
                    <a:pt x="92" y="306"/>
                    <a:pt x="123" y="297"/>
                  </a:cubicBezTo>
                  <a:cubicBezTo>
                    <a:pt x="174" y="283"/>
                    <a:pt x="222" y="261"/>
                    <a:pt x="266" y="231"/>
                  </a:cubicBezTo>
                  <a:cubicBezTo>
                    <a:pt x="315" y="198"/>
                    <a:pt x="358" y="156"/>
                    <a:pt x="392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6832280" y="467318"/>
              <a:ext cx="61920" cy="168120"/>
            </a:xfrm>
            <a:custGeom>
              <a:avLst/>
              <a:gdLst/>
              <a:ahLst/>
              <a:cxnLst/>
              <a:rect l="l" t="t" r="r" b="b"/>
              <a:pathLst>
                <a:path w="172" h="467" extrusionOk="0">
                  <a:moveTo>
                    <a:pt x="138" y="277"/>
                  </a:moveTo>
                  <a:cubicBezTo>
                    <a:pt x="167" y="209"/>
                    <a:pt x="182" y="132"/>
                    <a:pt x="165" y="60"/>
                  </a:cubicBezTo>
                  <a:cubicBezTo>
                    <a:pt x="161" y="41"/>
                    <a:pt x="153" y="22"/>
                    <a:pt x="138" y="10"/>
                  </a:cubicBezTo>
                  <a:cubicBezTo>
                    <a:pt x="120" y="-4"/>
                    <a:pt x="93" y="-3"/>
                    <a:pt x="73" y="8"/>
                  </a:cubicBezTo>
                  <a:cubicBezTo>
                    <a:pt x="52" y="19"/>
                    <a:pt x="38" y="38"/>
                    <a:pt x="27" y="59"/>
                  </a:cubicBezTo>
                  <a:cubicBezTo>
                    <a:pt x="-5" y="122"/>
                    <a:pt x="-2" y="197"/>
                    <a:pt x="2" y="267"/>
                  </a:cubicBezTo>
                  <a:cubicBezTo>
                    <a:pt x="4" y="300"/>
                    <a:pt x="29" y="467"/>
                    <a:pt x="29" y="467"/>
                  </a:cubicBezTo>
                  <a:cubicBezTo>
                    <a:pt x="29" y="467"/>
                    <a:pt x="121" y="315"/>
                    <a:pt x="138" y="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843080" y="606638"/>
              <a:ext cx="170280" cy="43920"/>
            </a:xfrm>
            <a:custGeom>
              <a:avLst/>
              <a:gdLst/>
              <a:ahLst/>
              <a:cxnLst/>
              <a:rect l="l" t="t" r="r" b="b"/>
              <a:pathLst>
                <a:path w="473" h="122" extrusionOk="0">
                  <a:moveTo>
                    <a:pt x="212" y="118"/>
                  </a:moveTo>
                  <a:cubicBezTo>
                    <a:pt x="286" y="127"/>
                    <a:pt x="363" y="123"/>
                    <a:pt x="429" y="99"/>
                  </a:cubicBezTo>
                  <a:cubicBezTo>
                    <a:pt x="445" y="93"/>
                    <a:pt x="462" y="84"/>
                    <a:pt x="469" y="72"/>
                  </a:cubicBezTo>
                  <a:cubicBezTo>
                    <a:pt x="478" y="57"/>
                    <a:pt x="469" y="38"/>
                    <a:pt x="453" y="26"/>
                  </a:cubicBezTo>
                  <a:cubicBezTo>
                    <a:pt x="437" y="14"/>
                    <a:pt x="414" y="7"/>
                    <a:pt x="392" y="4"/>
                  </a:cubicBezTo>
                  <a:cubicBezTo>
                    <a:pt x="322" y="-7"/>
                    <a:pt x="251" y="8"/>
                    <a:pt x="184" y="23"/>
                  </a:cubicBezTo>
                  <a:cubicBezTo>
                    <a:pt x="154" y="30"/>
                    <a:pt x="0" y="77"/>
                    <a:pt x="0" y="77"/>
                  </a:cubicBezTo>
                  <a:cubicBezTo>
                    <a:pt x="0" y="77"/>
                    <a:pt x="171" y="114"/>
                    <a:pt x="212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746960" y="489638"/>
              <a:ext cx="95760" cy="145800"/>
            </a:xfrm>
            <a:custGeom>
              <a:avLst/>
              <a:gdLst/>
              <a:ahLst/>
              <a:cxnLst/>
              <a:rect l="l" t="t" r="r" b="b"/>
              <a:pathLst>
                <a:path w="266" h="405" extrusionOk="0">
                  <a:moveTo>
                    <a:pt x="111" y="254"/>
                  </a:moveTo>
                  <a:cubicBezTo>
                    <a:pt x="63" y="198"/>
                    <a:pt x="21" y="132"/>
                    <a:pt x="4" y="65"/>
                  </a:cubicBezTo>
                  <a:cubicBezTo>
                    <a:pt x="0" y="48"/>
                    <a:pt x="-3" y="29"/>
                    <a:pt x="4" y="16"/>
                  </a:cubicBezTo>
                  <a:cubicBezTo>
                    <a:pt x="11" y="0"/>
                    <a:pt x="31" y="-3"/>
                    <a:pt x="50" y="3"/>
                  </a:cubicBezTo>
                  <a:cubicBezTo>
                    <a:pt x="69" y="10"/>
                    <a:pt x="88" y="24"/>
                    <a:pt x="104" y="41"/>
                  </a:cubicBezTo>
                  <a:cubicBezTo>
                    <a:pt x="152" y="92"/>
                    <a:pt x="180" y="159"/>
                    <a:pt x="205" y="222"/>
                  </a:cubicBezTo>
                  <a:cubicBezTo>
                    <a:pt x="217" y="251"/>
                    <a:pt x="266" y="405"/>
                    <a:pt x="266" y="405"/>
                  </a:cubicBezTo>
                  <a:cubicBezTo>
                    <a:pt x="266" y="405"/>
                    <a:pt x="139" y="285"/>
                    <a:pt x="111" y="2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776120" y="529238"/>
              <a:ext cx="66960" cy="110520"/>
            </a:xfrm>
            <a:custGeom>
              <a:avLst/>
              <a:gdLst/>
              <a:ahLst/>
              <a:cxnLst/>
              <a:rect l="l" t="t" r="r" b="b"/>
              <a:pathLst>
                <a:path w="186" h="307" extrusionOk="0">
                  <a:moveTo>
                    <a:pt x="186" y="307"/>
                  </a:moveTo>
                  <a:cubicBezTo>
                    <a:pt x="167" y="283"/>
                    <a:pt x="151" y="256"/>
                    <a:pt x="136" y="230"/>
                  </a:cubicBezTo>
                  <a:cubicBezTo>
                    <a:pt x="121" y="204"/>
                    <a:pt x="107" y="178"/>
                    <a:pt x="92" y="152"/>
                  </a:cubicBezTo>
                  <a:cubicBezTo>
                    <a:pt x="78" y="126"/>
                    <a:pt x="64" y="101"/>
                    <a:pt x="48" y="75"/>
                  </a:cubicBezTo>
                  <a:cubicBezTo>
                    <a:pt x="33" y="50"/>
                    <a:pt x="17" y="25"/>
                    <a:pt x="0" y="0"/>
                  </a:cubicBezTo>
                  <a:cubicBezTo>
                    <a:pt x="27" y="14"/>
                    <a:pt x="50" y="36"/>
                    <a:pt x="71" y="59"/>
                  </a:cubicBezTo>
                  <a:cubicBezTo>
                    <a:pt x="91" y="82"/>
                    <a:pt x="108" y="108"/>
                    <a:pt x="123" y="135"/>
                  </a:cubicBezTo>
                  <a:cubicBezTo>
                    <a:pt x="138" y="162"/>
                    <a:pt x="151" y="190"/>
                    <a:pt x="161" y="219"/>
                  </a:cubicBezTo>
                  <a:cubicBezTo>
                    <a:pt x="171" y="247"/>
                    <a:pt x="180" y="276"/>
                    <a:pt x="186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842720" y="555878"/>
              <a:ext cx="113760" cy="79560"/>
            </a:xfrm>
            <a:custGeom>
              <a:avLst/>
              <a:gdLst/>
              <a:ahLst/>
              <a:cxnLst/>
              <a:rect l="l" t="t" r="r" b="b"/>
              <a:pathLst>
                <a:path w="316" h="221" extrusionOk="0">
                  <a:moveTo>
                    <a:pt x="316" y="0"/>
                  </a:moveTo>
                  <a:cubicBezTo>
                    <a:pt x="292" y="24"/>
                    <a:pt x="268" y="44"/>
                    <a:pt x="243" y="65"/>
                  </a:cubicBezTo>
                  <a:cubicBezTo>
                    <a:pt x="219" y="86"/>
                    <a:pt x="194" y="105"/>
                    <a:pt x="168" y="124"/>
                  </a:cubicBezTo>
                  <a:cubicBezTo>
                    <a:pt x="142" y="143"/>
                    <a:pt x="115" y="161"/>
                    <a:pt x="87" y="178"/>
                  </a:cubicBezTo>
                  <a:cubicBezTo>
                    <a:pt x="60" y="194"/>
                    <a:pt x="31" y="209"/>
                    <a:pt x="0" y="221"/>
                  </a:cubicBezTo>
                  <a:cubicBezTo>
                    <a:pt x="23" y="197"/>
                    <a:pt x="47" y="176"/>
                    <a:pt x="71" y="155"/>
                  </a:cubicBezTo>
                  <a:cubicBezTo>
                    <a:pt x="96" y="135"/>
                    <a:pt x="121" y="115"/>
                    <a:pt x="147" y="96"/>
                  </a:cubicBezTo>
                  <a:cubicBezTo>
                    <a:pt x="173" y="77"/>
                    <a:pt x="200" y="59"/>
                    <a:pt x="228" y="42"/>
                  </a:cubicBezTo>
                  <a:cubicBezTo>
                    <a:pt x="255" y="26"/>
                    <a:pt x="284" y="11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841640" y="508717"/>
              <a:ext cx="26280" cy="130680"/>
            </a:xfrm>
            <a:custGeom>
              <a:avLst/>
              <a:gdLst/>
              <a:ahLst/>
              <a:cxnLst/>
              <a:rect l="l" t="t" r="r" b="b"/>
              <a:pathLst>
                <a:path w="73" h="363" extrusionOk="0">
                  <a:moveTo>
                    <a:pt x="0" y="363"/>
                  </a:moveTo>
                  <a:cubicBezTo>
                    <a:pt x="2" y="331"/>
                    <a:pt x="7" y="301"/>
                    <a:pt x="12" y="270"/>
                  </a:cubicBezTo>
                  <a:cubicBezTo>
                    <a:pt x="17" y="240"/>
                    <a:pt x="23" y="210"/>
                    <a:pt x="29" y="180"/>
                  </a:cubicBezTo>
                  <a:lnTo>
                    <a:pt x="46" y="91"/>
                  </a:lnTo>
                  <a:cubicBezTo>
                    <a:pt x="51" y="61"/>
                    <a:pt x="56" y="31"/>
                    <a:pt x="63" y="0"/>
                  </a:cubicBezTo>
                  <a:cubicBezTo>
                    <a:pt x="71" y="31"/>
                    <a:pt x="74" y="62"/>
                    <a:pt x="73" y="94"/>
                  </a:cubicBezTo>
                  <a:cubicBezTo>
                    <a:pt x="73" y="125"/>
                    <a:pt x="69" y="156"/>
                    <a:pt x="63" y="187"/>
                  </a:cubicBezTo>
                  <a:cubicBezTo>
                    <a:pt x="57" y="218"/>
                    <a:pt x="49" y="248"/>
                    <a:pt x="39" y="277"/>
                  </a:cubicBezTo>
                  <a:cubicBezTo>
                    <a:pt x="28" y="307"/>
                    <a:pt x="16" y="336"/>
                    <a:pt x="0" y="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846320" y="622478"/>
              <a:ext cx="132120" cy="16200"/>
            </a:xfrm>
            <a:custGeom>
              <a:avLst/>
              <a:gdLst/>
              <a:ahLst/>
              <a:cxnLst/>
              <a:rect l="l" t="t" r="r" b="b"/>
              <a:pathLst>
                <a:path w="367" h="45" extrusionOk="0">
                  <a:moveTo>
                    <a:pt x="367" y="14"/>
                  </a:moveTo>
                  <a:cubicBezTo>
                    <a:pt x="336" y="19"/>
                    <a:pt x="306" y="24"/>
                    <a:pt x="276" y="28"/>
                  </a:cubicBezTo>
                  <a:cubicBezTo>
                    <a:pt x="245" y="33"/>
                    <a:pt x="215" y="36"/>
                    <a:pt x="185" y="39"/>
                  </a:cubicBezTo>
                  <a:cubicBezTo>
                    <a:pt x="155" y="42"/>
                    <a:pt x="124" y="44"/>
                    <a:pt x="94" y="44"/>
                  </a:cubicBezTo>
                  <a:cubicBezTo>
                    <a:pt x="63" y="45"/>
                    <a:pt x="31" y="44"/>
                    <a:pt x="0" y="39"/>
                  </a:cubicBezTo>
                  <a:cubicBezTo>
                    <a:pt x="30" y="30"/>
                    <a:pt x="61" y="23"/>
                    <a:pt x="91" y="17"/>
                  </a:cubicBezTo>
                  <a:cubicBezTo>
                    <a:pt x="121" y="11"/>
                    <a:pt x="151" y="7"/>
                    <a:pt x="182" y="4"/>
                  </a:cubicBezTo>
                  <a:cubicBezTo>
                    <a:pt x="212" y="1"/>
                    <a:pt x="243" y="0"/>
                    <a:pt x="274" y="0"/>
                  </a:cubicBezTo>
                  <a:cubicBezTo>
                    <a:pt x="305" y="2"/>
                    <a:pt x="337" y="4"/>
                    <a:pt x="36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826520" y="624278"/>
              <a:ext cx="36360" cy="4104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47" y="106"/>
                  </a:moveTo>
                  <a:cubicBezTo>
                    <a:pt x="37" y="112"/>
                    <a:pt x="25" y="117"/>
                    <a:pt x="14" y="113"/>
                  </a:cubicBezTo>
                  <a:cubicBezTo>
                    <a:pt x="2" y="106"/>
                    <a:pt x="-1" y="90"/>
                    <a:pt x="0" y="76"/>
                  </a:cubicBezTo>
                  <a:cubicBezTo>
                    <a:pt x="1" y="52"/>
                    <a:pt x="8" y="28"/>
                    <a:pt x="19" y="6"/>
                  </a:cubicBezTo>
                  <a:cubicBezTo>
                    <a:pt x="20" y="5"/>
                    <a:pt x="21" y="3"/>
                    <a:pt x="23" y="2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50" y="-2"/>
                    <a:pt x="101" y="9"/>
                    <a:pt x="101" y="37"/>
                  </a:cubicBezTo>
                  <a:cubicBezTo>
                    <a:pt x="102" y="49"/>
                    <a:pt x="90" y="62"/>
                    <a:pt x="84" y="72"/>
                  </a:cubicBezTo>
                  <a:cubicBezTo>
                    <a:pt x="73" y="85"/>
                    <a:pt x="61" y="96"/>
                    <a:pt x="47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5"/>
          <p:cNvGrpSpPr/>
          <p:nvPr/>
        </p:nvGrpSpPr>
        <p:grpSpPr>
          <a:xfrm rot="-1548149" flipH="1">
            <a:off x="330941" y="4095003"/>
            <a:ext cx="857482" cy="1171954"/>
            <a:chOff x="5727800" y="835238"/>
            <a:chExt cx="1149480" cy="1571040"/>
          </a:xfrm>
        </p:grpSpPr>
        <p:sp>
          <p:nvSpPr>
            <p:cNvPr id="255" name="Google Shape;255;p5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5"/>
          <p:cNvGrpSpPr/>
          <p:nvPr/>
        </p:nvGrpSpPr>
        <p:grpSpPr>
          <a:xfrm rot="10800000" flipH="1">
            <a:off x="8509902" y="1397635"/>
            <a:ext cx="857512" cy="1171996"/>
            <a:chOff x="5727800" y="835238"/>
            <a:chExt cx="1149480" cy="1571040"/>
          </a:xfrm>
        </p:grpSpPr>
        <p:sp>
          <p:nvSpPr>
            <p:cNvPr id="273" name="Google Shape;273;p5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"/>
          <p:cNvSpPr txBox="1">
            <a:spLocks noGrp="1"/>
          </p:cNvSpPr>
          <p:nvPr>
            <p:ph type="subTitle" idx="1"/>
          </p:nvPr>
        </p:nvSpPr>
        <p:spPr>
          <a:xfrm>
            <a:off x="5055284" y="37611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subTitle" idx="2"/>
          </p:nvPr>
        </p:nvSpPr>
        <p:spPr>
          <a:xfrm>
            <a:off x="1583300" y="37611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3"/>
          </p:nvPr>
        </p:nvSpPr>
        <p:spPr>
          <a:xfrm>
            <a:off x="5055275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4"/>
          </p:nvPr>
        </p:nvSpPr>
        <p:spPr>
          <a:xfrm>
            <a:off x="1583075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722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"/>
          <p:cNvSpPr/>
          <p:nvPr/>
        </p:nvSpPr>
        <p:spPr>
          <a:xfrm rot="5400000" flipH="1">
            <a:off x="-617571" y="-2152073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"/>
          <p:cNvSpPr/>
          <p:nvPr/>
        </p:nvSpPr>
        <p:spPr>
          <a:xfrm rot="-8100000" flipH="1">
            <a:off x="7697078" y="2135728"/>
            <a:ext cx="3718103" cy="4355604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99" name="Google Shape;299;p6"/>
          <p:cNvGrpSpPr/>
          <p:nvPr/>
        </p:nvGrpSpPr>
        <p:grpSpPr>
          <a:xfrm>
            <a:off x="81792" y="4018000"/>
            <a:ext cx="857512" cy="1171996"/>
            <a:chOff x="5727800" y="835238"/>
            <a:chExt cx="1149480" cy="1571040"/>
          </a:xfrm>
        </p:grpSpPr>
        <p:sp>
          <p:nvSpPr>
            <p:cNvPr id="300" name="Google Shape;300;p6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6"/>
          <p:cNvGrpSpPr/>
          <p:nvPr/>
        </p:nvGrpSpPr>
        <p:grpSpPr>
          <a:xfrm rot="10800000">
            <a:off x="8210292" y="-46500"/>
            <a:ext cx="857512" cy="1171996"/>
            <a:chOff x="5727800" y="835238"/>
            <a:chExt cx="1149480" cy="1571040"/>
          </a:xfrm>
        </p:grpSpPr>
        <p:sp>
          <p:nvSpPr>
            <p:cNvPr id="318" name="Google Shape;318;p6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477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/>
          <p:cNvSpPr/>
          <p:nvPr/>
        </p:nvSpPr>
        <p:spPr>
          <a:xfrm rot="-6251814" flipH="1">
            <a:off x="5950131" y="2180777"/>
            <a:ext cx="3718095" cy="4355601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/>
          <p:nvPr/>
        </p:nvSpPr>
        <p:spPr>
          <a:xfrm rot="5400000">
            <a:off x="-174975" y="-557844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8"/>
          <p:cNvGrpSpPr/>
          <p:nvPr/>
        </p:nvGrpSpPr>
        <p:grpSpPr>
          <a:xfrm>
            <a:off x="240459" y="70727"/>
            <a:ext cx="1701366" cy="258266"/>
            <a:chOff x="240459" y="70727"/>
            <a:chExt cx="1701366" cy="258266"/>
          </a:xfrm>
        </p:grpSpPr>
        <p:grpSp>
          <p:nvGrpSpPr>
            <p:cNvPr id="343" name="Google Shape;343;p8"/>
            <p:cNvGrpSpPr/>
            <p:nvPr/>
          </p:nvGrpSpPr>
          <p:grpSpPr>
            <a:xfrm rot="-355052">
              <a:off x="911061" y="146102"/>
              <a:ext cx="197646" cy="173165"/>
              <a:chOff x="6962058" y="3650900"/>
              <a:chExt cx="197640" cy="173160"/>
            </a:xfrm>
          </p:grpSpPr>
          <p:sp>
            <p:nvSpPr>
              <p:cNvPr id="344" name="Google Shape;344;p8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9" name="Google Shape;349;p8"/>
            <p:cNvSpPr/>
            <p:nvPr/>
          </p:nvSpPr>
          <p:spPr>
            <a:xfrm rot="-355042">
              <a:off x="1845951" y="74977"/>
              <a:ext cx="89283" cy="132484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355042">
              <a:off x="1862264" y="101512"/>
              <a:ext cx="52562" cy="95763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355042">
              <a:off x="1866829" y="139033"/>
              <a:ext cx="43201" cy="46441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355042">
              <a:off x="1854589" y="116438"/>
              <a:ext cx="35281" cy="37441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355042">
              <a:off x="1853754" y="105308"/>
              <a:ext cx="20521" cy="23401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355042">
              <a:off x="1660770" y="173547"/>
              <a:ext cx="18361" cy="18361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355042">
              <a:off x="242659" y="267467"/>
              <a:ext cx="45001" cy="45001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8"/>
          <p:cNvSpPr txBox="1">
            <a:spLocks noGrp="1"/>
          </p:cNvSpPr>
          <p:nvPr>
            <p:ph type="title"/>
          </p:nvPr>
        </p:nvSpPr>
        <p:spPr>
          <a:xfrm>
            <a:off x="713225" y="1733725"/>
            <a:ext cx="52053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446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/>
          <p:nvPr/>
        </p:nvSpPr>
        <p:spPr>
          <a:xfrm rot="10800000">
            <a:off x="6887925" y="-243144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-204100" y="2427931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9"/>
          <p:cNvGrpSpPr/>
          <p:nvPr/>
        </p:nvGrpSpPr>
        <p:grpSpPr>
          <a:xfrm>
            <a:off x="4670688" y="89375"/>
            <a:ext cx="1699200" cy="173160"/>
            <a:chOff x="4670688" y="89375"/>
            <a:chExt cx="1699200" cy="173160"/>
          </a:xfrm>
        </p:grpSpPr>
        <p:grpSp>
          <p:nvGrpSpPr>
            <p:cNvPr id="361" name="Google Shape;361;p9"/>
            <p:cNvGrpSpPr/>
            <p:nvPr/>
          </p:nvGrpSpPr>
          <p:grpSpPr>
            <a:xfrm>
              <a:off x="5341008" y="89375"/>
              <a:ext cx="197640" cy="173160"/>
              <a:chOff x="6962058" y="3650900"/>
              <a:chExt cx="197640" cy="173160"/>
            </a:xfrm>
          </p:grpSpPr>
          <p:sp>
            <p:nvSpPr>
              <p:cNvPr id="362" name="Google Shape;362;p9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" name="Google Shape;367;p9"/>
            <p:cNvSpPr/>
            <p:nvPr/>
          </p:nvSpPr>
          <p:spPr>
            <a:xfrm>
              <a:off x="6280608" y="1095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6296088" y="1358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6299328" y="1732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6289968" y="1491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6291048" y="1372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6092328" y="1851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4670688" y="1336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9"/>
          <p:cNvSpPr txBox="1">
            <a:spLocks noGrp="1"/>
          </p:cNvSpPr>
          <p:nvPr>
            <p:ph type="title"/>
          </p:nvPr>
        </p:nvSpPr>
        <p:spPr>
          <a:xfrm>
            <a:off x="2135550" y="137465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9"/>
          <p:cNvSpPr txBox="1">
            <a:spLocks noGrp="1"/>
          </p:cNvSpPr>
          <p:nvPr>
            <p:ph type="subTitle" idx="1"/>
          </p:nvPr>
        </p:nvSpPr>
        <p:spPr>
          <a:xfrm>
            <a:off x="2135550" y="292357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9"/>
          <p:cNvGrpSpPr/>
          <p:nvPr/>
        </p:nvGrpSpPr>
        <p:grpSpPr>
          <a:xfrm>
            <a:off x="1733454" y="25342"/>
            <a:ext cx="269384" cy="244697"/>
            <a:chOff x="1733454" y="25342"/>
            <a:chExt cx="269384" cy="244697"/>
          </a:xfrm>
        </p:grpSpPr>
        <p:sp>
          <p:nvSpPr>
            <p:cNvPr id="377" name="Google Shape;377;p9"/>
            <p:cNvSpPr/>
            <p:nvPr/>
          </p:nvSpPr>
          <p:spPr>
            <a:xfrm rot="-7156923">
              <a:off x="1789848" y="37173"/>
              <a:ext cx="156596" cy="221035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 rot="-7156923">
              <a:off x="1809626" y="53859"/>
              <a:ext cx="110157" cy="188635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 rot="-7156923">
              <a:off x="1860972" y="87898"/>
              <a:ext cx="56159" cy="73438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 rot="-7156923">
              <a:off x="1835405" y="142540"/>
              <a:ext cx="45359" cy="58319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 rot="-7156923">
              <a:off x="1821596" y="180418"/>
              <a:ext cx="26999" cy="35999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9"/>
          <p:cNvGrpSpPr/>
          <p:nvPr/>
        </p:nvGrpSpPr>
        <p:grpSpPr>
          <a:xfrm>
            <a:off x="1332298" y="421971"/>
            <a:ext cx="159216" cy="142666"/>
            <a:chOff x="1332298" y="421971"/>
            <a:chExt cx="159216" cy="142666"/>
          </a:xfrm>
        </p:grpSpPr>
        <p:sp>
          <p:nvSpPr>
            <p:cNvPr id="383" name="Google Shape;383;p9"/>
            <p:cNvSpPr/>
            <p:nvPr/>
          </p:nvSpPr>
          <p:spPr>
            <a:xfrm rot="-7156923">
              <a:off x="1367267" y="427065"/>
              <a:ext cx="89278" cy="132477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 rot="-7156923">
              <a:off x="1393942" y="444063"/>
              <a:ext cx="52559" cy="95758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156923">
              <a:off x="1410473" y="463728"/>
              <a:ext cx="43199" cy="46439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rot="-7156923">
              <a:off x="1395986" y="493843"/>
              <a:ext cx="35279" cy="37439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rot="-7156923">
              <a:off x="1389962" y="515602"/>
              <a:ext cx="20520" cy="23399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"/>
          <p:cNvSpPr/>
          <p:nvPr/>
        </p:nvSpPr>
        <p:spPr>
          <a:xfrm rot="-7156923">
            <a:off x="2061416" y="255774"/>
            <a:ext cx="18000" cy="18000"/>
          </a:xfrm>
          <a:custGeom>
            <a:avLst/>
            <a:gdLst/>
            <a:ahLst/>
            <a:cxnLst/>
            <a:rect l="l" t="t" r="r" b="b"/>
            <a:pathLst>
              <a:path w="50" h="50" extrusionOk="0">
                <a:moveTo>
                  <a:pt x="4" y="11"/>
                </a:moveTo>
                <a:cubicBezTo>
                  <a:pt x="-4" y="23"/>
                  <a:pt x="0" y="38"/>
                  <a:pt x="11" y="46"/>
                </a:cubicBezTo>
                <a:cubicBezTo>
                  <a:pt x="23" y="54"/>
                  <a:pt x="38" y="50"/>
                  <a:pt x="46" y="39"/>
                </a:cubicBezTo>
                <a:cubicBezTo>
                  <a:pt x="54" y="27"/>
                  <a:pt x="51" y="11"/>
                  <a:pt x="39" y="4"/>
                </a:cubicBezTo>
                <a:cubicBezTo>
                  <a:pt x="28" y="-4"/>
                  <a:pt x="12" y="-1"/>
                  <a:pt x="4" y="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89" name="Google Shape;389;p9"/>
          <p:cNvGrpSpPr/>
          <p:nvPr/>
        </p:nvGrpSpPr>
        <p:grpSpPr>
          <a:xfrm>
            <a:off x="6727842" y="4715116"/>
            <a:ext cx="159729" cy="147054"/>
            <a:chOff x="6727842" y="4715116"/>
            <a:chExt cx="159729" cy="147054"/>
          </a:xfrm>
        </p:grpSpPr>
        <p:sp>
          <p:nvSpPr>
            <p:cNvPr id="390" name="Google Shape;390;p9"/>
            <p:cNvSpPr/>
            <p:nvPr/>
          </p:nvSpPr>
          <p:spPr>
            <a:xfrm rot="7381542">
              <a:off x="6763068" y="4722405"/>
              <a:ext cx="89278" cy="132476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 rot="7381542">
              <a:off x="6776357" y="4734034"/>
              <a:ext cx="52559" cy="95757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 rot="7381542">
              <a:off x="6771107" y="4750521"/>
              <a:ext cx="43199" cy="46439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 rot="7381542">
              <a:off x="6806321" y="4759451"/>
              <a:ext cx="35279" cy="37439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 rot="7381542">
              <a:off x="6832980" y="4771489"/>
              <a:ext cx="20519" cy="23399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1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4307F-2CE2-444D-AED5-C220C73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A2B6B-2F15-4C17-85DD-090FAF42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8376D0-C15E-462B-BCA8-8DD461A0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D8B716-5753-48E4-828F-44A058E14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6512B4-F306-4D1B-8C4A-F7423013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84E73B-554F-41A1-8480-B853C51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986F64-BB28-4FED-B024-2670D9C8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FD5BF2-E681-45A2-9301-318397B3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12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"/>
          <p:cNvSpPr/>
          <p:nvPr/>
        </p:nvSpPr>
        <p:spPr>
          <a:xfrm rot="5400000" flipH="1">
            <a:off x="-453996" y="-2103948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1"/>
          <p:cNvSpPr/>
          <p:nvPr/>
        </p:nvSpPr>
        <p:spPr>
          <a:xfrm rot="5400000" flipH="1">
            <a:off x="6639545" y="2574978"/>
            <a:ext cx="3427570" cy="3290448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11"/>
          <p:cNvGrpSpPr/>
          <p:nvPr/>
        </p:nvGrpSpPr>
        <p:grpSpPr>
          <a:xfrm rot="-10417625">
            <a:off x="7929202" y="-96597"/>
            <a:ext cx="1111172" cy="1518683"/>
            <a:chOff x="5727800" y="835238"/>
            <a:chExt cx="1149480" cy="1571040"/>
          </a:xfrm>
        </p:grpSpPr>
        <p:sp>
          <p:nvSpPr>
            <p:cNvPr id="402" name="Google Shape;402;p11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11"/>
          <p:cNvGrpSpPr/>
          <p:nvPr/>
        </p:nvGrpSpPr>
        <p:grpSpPr>
          <a:xfrm flipH="1">
            <a:off x="152400" y="115838"/>
            <a:ext cx="1963440" cy="1153800"/>
            <a:chOff x="9557438" y="3893475"/>
            <a:chExt cx="1963440" cy="1153800"/>
          </a:xfrm>
        </p:grpSpPr>
        <p:grpSp>
          <p:nvGrpSpPr>
            <p:cNvPr id="420" name="Google Shape;420;p11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421" name="Google Shape;421;p11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1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" name="Google Shape;426;p11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1"/>
          <p:cNvSpPr txBox="1">
            <a:spLocks noGrp="1"/>
          </p:cNvSpPr>
          <p:nvPr>
            <p:ph type="title" hasCustomPrompt="1"/>
          </p:nvPr>
        </p:nvSpPr>
        <p:spPr>
          <a:xfrm>
            <a:off x="736050" y="1449813"/>
            <a:ext cx="76719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2" name="Google Shape;442;p11"/>
          <p:cNvSpPr txBox="1">
            <a:spLocks noGrp="1"/>
          </p:cNvSpPr>
          <p:nvPr>
            <p:ph type="subTitle" idx="1"/>
          </p:nvPr>
        </p:nvSpPr>
        <p:spPr>
          <a:xfrm>
            <a:off x="736050" y="2739388"/>
            <a:ext cx="7671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897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053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3"/>
          <p:cNvSpPr/>
          <p:nvPr/>
        </p:nvSpPr>
        <p:spPr>
          <a:xfrm rot="5400000" flipH="1">
            <a:off x="-617571" y="-2152073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3"/>
          <p:cNvSpPr/>
          <p:nvPr/>
        </p:nvSpPr>
        <p:spPr>
          <a:xfrm rot="-8100000" flipH="1">
            <a:off x="7697078" y="2135728"/>
            <a:ext cx="3718103" cy="4355604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13"/>
          <p:cNvGrpSpPr/>
          <p:nvPr/>
        </p:nvGrpSpPr>
        <p:grpSpPr>
          <a:xfrm>
            <a:off x="8430780" y="-165462"/>
            <a:ext cx="679680" cy="1290960"/>
            <a:chOff x="8474080" y="-81537"/>
            <a:chExt cx="679680" cy="1290960"/>
          </a:xfrm>
        </p:grpSpPr>
        <p:grpSp>
          <p:nvGrpSpPr>
            <p:cNvPr id="448" name="Google Shape;448;p13"/>
            <p:cNvGrpSpPr/>
            <p:nvPr/>
          </p:nvGrpSpPr>
          <p:grpSpPr>
            <a:xfrm rot="10800000" flipH="1">
              <a:off x="8688280" y="-52377"/>
              <a:ext cx="465480" cy="1261800"/>
              <a:chOff x="6211280" y="172838"/>
              <a:chExt cx="465480" cy="1261800"/>
            </a:xfrm>
          </p:grpSpPr>
          <p:sp>
            <p:nvSpPr>
              <p:cNvPr id="449" name="Google Shape;449;p13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13"/>
            <p:cNvGrpSpPr/>
            <p:nvPr/>
          </p:nvGrpSpPr>
          <p:grpSpPr>
            <a:xfrm rot="10800000" flipH="1">
              <a:off x="8474080" y="-81538"/>
              <a:ext cx="434160" cy="784080"/>
              <a:chOff x="5997080" y="679718"/>
              <a:chExt cx="434160" cy="784080"/>
            </a:xfrm>
          </p:grpSpPr>
          <p:sp>
            <p:nvSpPr>
              <p:cNvPr id="467" name="Google Shape;467;p13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" name="Google Shape;482;p13"/>
          <p:cNvGrpSpPr/>
          <p:nvPr/>
        </p:nvGrpSpPr>
        <p:grpSpPr>
          <a:xfrm flipH="1">
            <a:off x="114295" y="4507073"/>
            <a:ext cx="545760" cy="682920"/>
            <a:chOff x="6470120" y="465518"/>
            <a:chExt cx="545760" cy="682920"/>
          </a:xfrm>
        </p:grpSpPr>
        <p:sp>
          <p:nvSpPr>
            <p:cNvPr id="483" name="Google Shape;483;p13"/>
            <p:cNvSpPr/>
            <p:nvPr/>
          </p:nvSpPr>
          <p:spPr>
            <a:xfrm>
              <a:off x="6470120" y="634358"/>
              <a:ext cx="381600" cy="514080"/>
            </a:xfrm>
            <a:custGeom>
              <a:avLst/>
              <a:gdLst/>
              <a:ahLst/>
              <a:cxnLst/>
              <a:rect l="l" t="t" r="r" b="b"/>
              <a:pathLst>
                <a:path w="1060" h="1428" extrusionOk="0">
                  <a:moveTo>
                    <a:pt x="28" y="1428"/>
                  </a:moveTo>
                  <a:lnTo>
                    <a:pt x="0" y="1408"/>
                  </a:lnTo>
                  <a:cubicBezTo>
                    <a:pt x="89" y="1285"/>
                    <a:pt x="194" y="1173"/>
                    <a:pt x="296" y="1065"/>
                  </a:cubicBezTo>
                  <a:cubicBezTo>
                    <a:pt x="346" y="1012"/>
                    <a:pt x="398" y="957"/>
                    <a:pt x="447" y="902"/>
                  </a:cubicBezTo>
                  <a:cubicBezTo>
                    <a:pt x="716" y="598"/>
                    <a:pt x="885" y="336"/>
                    <a:pt x="1028" y="0"/>
                  </a:cubicBezTo>
                  <a:lnTo>
                    <a:pt x="1060" y="14"/>
                  </a:lnTo>
                  <a:cubicBezTo>
                    <a:pt x="917" y="349"/>
                    <a:pt x="742" y="622"/>
                    <a:pt x="474" y="925"/>
                  </a:cubicBezTo>
                  <a:cubicBezTo>
                    <a:pt x="424" y="981"/>
                    <a:pt x="372" y="1036"/>
                    <a:pt x="322" y="1089"/>
                  </a:cubicBezTo>
                  <a:cubicBezTo>
                    <a:pt x="221" y="1197"/>
                    <a:pt x="116" y="1307"/>
                    <a:pt x="28" y="1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6853880" y="569918"/>
              <a:ext cx="162000" cy="64800"/>
            </a:xfrm>
            <a:custGeom>
              <a:avLst/>
              <a:gdLst/>
              <a:ahLst/>
              <a:cxnLst/>
              <a:rect l="l" t="t" r="r" b="b"/>
              <a:pathLst>
                <a:path w="450" h="180" extrusionOk="0">
                  <a:moveTo>
                    <a:pt x="215" y="162"/>
                  </a:moveTo>
                  <a:cubicBezTo>
                    <a:pt x="288" y="149"/>
                    <a:pt x="362" y="125"/>
                    <a:pt x="418" y="83"/>
                  </a:cubicBezTo>
                  <a:cubicBezTo>
                    <a:pt x="432" y="73"/>
                    <a:pt x="446" y="60"/>
                    <a:pt x="450" y="46"/>
                  </a:cubicBezTo>
                  <a:cubicBezTo>
                    <a:pt x="453" y="29"/>
                    <a:pt x="440" y="14"/>
                    <a:pt x="422" y="6"/>
                  </a:cubicBezTo>
                  <a:cubicBezTo>
                    <a:pt x="403" y="-1"/>
                    <a:pt x="379" y="-1"/>
                    <a:pt x="356" y="2"/>
                  </a:cubicBezTo>
                  <a:cubicBezTo>
                    <a:pt x="287" y="11"/>
                    <a:pt x="223" y="45"/>
                    <a:pt x="162" y="77"/>
                  </a:cubicBezTo>
                  <a:cubicBezTo>
                    <a:pt x="135" y="92"/>
                    <a:pt x="0" y="180"/>
                    <a:pt x="0" y="180"/>
                  </a:cubicBezTo>
                  <a:cubicBezTo>
                    <a:pt x="0" y="180"/>
                    <a:pt x="174" y="168"/>
                    <a:pt x="215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6783680" y="465518"/>
              <a:ext cx="67320" cy="167400"/>
            </a:xfrm>
            <a:custGeom>
              <a:avLst/>
              <a:gdLst/>
              <a:ahLst/>
              <a:cxnLst/>
              <a:rect l="l" t="t" r="r" b="b"/>
              <a:pathLst>
                <a:path w="187" h="465" extrusionOk="0">
                  <a:moveTo>
                    <a:pt x="187" y="248"/>
                  </a:moveTo>
                  <a:cubicBezTo>
                    <a:pt x="188" y="174"/>
                    <a:pt x="171" y="97"/>
                    <a:pt x="128" y="37"/>
                  </a:cubicBezTo>
                  <a:cubicBezTo>
                    <a:pt x="110" y="12"/>
                    <a:pt x="84" y="-12"/>
                    <a:pt x="44" y="7"/>
                  </a:cubicBezTo>
                  <a:cubicBezTo>
                    <a:pt x="13" y="25"/>
                    <a:pt x="3" y="58"/>
                    <a:pt x="1" y="90"/>
                  </a:cubicBezTo>
                  <a:cubicBezTo>
                    <a:pt x="-4" y="161"/>
                    <a:pt x="27" y="228"/>
                    <a:pt x="58" y="292"/>
                  </a:cubicBezTo>
                  <a:cubicBezTo>
                    <a:pt x="72" y="321"/>
                    <a:pt x="161" y="465"/>
                    <a:pt x="161" y="465"/>
                  </a:cubicBezTo>
                  <a:cubicBezTo>
                    <a:pt x="161" y="465"/>
                    <a:pt x="186" y="289"/>
                    <a:pt x="187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6848480" y="486398"/>
              <a:ext cx="104400" cy="145080"/>
            </a:xfrm>
            <a:custGeom>
              <a:avLst/>
              <a:gdLst/>
              <a:ahLst/>
              <a:cxnLst/>
              <a:rect l="l" t="t" r="r" b="b"/>
              <a:pathLst>
                <a:path w="290" h="403" extrusionOk="0">
                  <a:moveTo>
                    <a:pt x="176" y="273"/>
                  </a:moveTo>
                  <a:cubicBezTo>
                    <a:pt x="229" y="222"/>
                    <a:pt x="274" y="158"/>
                    <a:pt x="288" y="85"/>
                  </a:cubicBezTo>
                  <a:cubicBezTo>
                    <a:pt x="291" y="66"/>
                    <a:pt x="293" y="45"/>
                    <a:pt x="283" y="29"/>
                  </a:cubicBezTo>
                  <a:cubicBezTo>
                    <a:pt x="272" y="9"/>
                    <a:pt x="247" y="-2"/>
                    <a:pt x="224" y="1"/>
                  </a:cubicBezTo>
                  <a:cubicBezTo>
                    <a:pt x="201" y="2"/>
                    <a:pt x="179" y="14"/>
                    <a:pt x="162" y="29"/>
                  </a:cubicBezTo>
                  <a:cubicBezTo>
                    <a:pt x="107" y="74"/>
                    <a:pt x="80" y="143"/>
                    <a:pt x="55" y="210"/>
                  </a:cubicBezTo>
                  <a:cubicBezTo>
                    <a:pt x="43" y="240"/>
                    <a:pt x="0" y="403"/>
                    <a:pt x="0" y="403"/>
                  </a:cubicBezTo>
                  <a:cubicBezTo>
                    <a:pt x="0" y="403"/>
                    <a:pt x="145" y="301"/>
                    <a:pt x="176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6843080" y="518798"/>
              <a:ext cx="149400" cy="115560"/>
            </a:xfrm>
            <a:custGeom>
              <a:avLst/>
              <a:gdLst/>
              <a:ahLst/>
              <a:cxnLst/>
              <a:rect l="l" t="t" r="r" b="b"/>
              <a:pathLst>
                <a:path w="415" h="321" extrusionOk="0">
                  <a:moveTo>
                    <a:pt x="392" y="108"/>
                  </a:moveTo>
                  <a:cubicBezTo>
                    <a:pt x="409" y="83"/>
                    <a:pt x="424" y="51"/>
                    <a:pt x="409" y="25"/>
                  </a:cubicBezTo>
                  <a:cubicBezTo>
                    <a:pt x="398" y="5"/>
                    <a:pt x="372" y="-3"/>
                    <a:pt x="349" y="1"/>
                  </a:cubicBezTo>
                  <a:cubicBezTo>
                    <a:pt x="326" y="4"/>
                    <a:pt x="306" y="17"/>
                    <a:pt x="287" y="29"/>
                  </a:cubicBezTo>
                  <a:cubicBezTo>
                    <a:pt x="193" y="91"/>
                    <a:pt x="0" y="321"/>
                    <a:pt x="0" y="321"/>
                  </a:cubicBezTo>
                  <a:cubicBezTo>
                    <a:pt x="0" y="321"/>
                    <a:pt x="92" y="306"/>
                    <a:pt x="123" y="297"/>
                  </a:cubicBezTo>
                  <a:cubicBezTo>
                    <a:pt x="174" y="283"/>
                    <a:pt x="222" y="261"/>
                    <a:pt x="266" y="231"/>
                  </a:cubicBezTo>
                  <a:cubicBezTo>
                    <a:pt x="315" y="198"/>
                    <a:pt x="358" y="156"/>
                    <a:pt x="392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6832280" y="467318"/>
              <a:ext cx="61920" cy="168120"/>
            </a:xfrm>
            <a:custGeom>
              <a:avLst/>
              <a:gdLst/>
              <a:ahLst/>
              <a:cxnLst/>
              <a:rect l="l" t="t" r="r" b="b"/>
              <a:pathLst>
                <a:path w="172" h="467" extrusionOk="0">
                  <a:moveTo>
                    <a:pt x="138" y="277"/>
                  </a:moveTo>
                  <a:cubicBezTo>
                    <a:pt x="167" y="209"/>
                    <a:pt x="182" y="132"/>
                    <a:pt x="165" y="60"/>
                  </a:cubicBezTo>
                  <a:cubicBezTo>
                    <a:pt x="161" y="41"/>
                    <a:pt x="153" y="22"/>
                    <a:pt x="138" y="10"/>
                  </a:cubicBezTo>
                  <a:cubicBezTo>
                    <a:pt x="120" y="-4"/>
                    <a:pt x="93" y="-3"/>
                    <a:pt x="73" y="8"/>
                  </a:cubicBezTo>
                  <a:cubicBezTo>
                    <a:pt x="52" y="19"/>
                    <a:pt x="38" y="38"/>
                    <a:pt x="27" y="59"/>
                  </a:cubicBezTo>
                  <a:cubicBezTo>
                    <a:pt x="-5" y="122"/>
                    <a:pt x="-2" y="197"/>
                    <a:pt x="2" y="267"/>
                  </a:cubicBezTo>
                  <a:cubicBezTo>
                    <a:pt x="4" y="300"/>
                    <a:pt x="29" y="467"/>
                    <a:pt x="29" y="467"/>
                  </a:cubicBezTo>
                  <a:cubicBezTo>
                    <a:pt x="29" y="467"/>
                    <a:pt x="121" y="315"/>
                    <a:pt x="138" y="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6843080" y="606638"/>
              <a:ext cx="170280" cy="43920"/>
            </a:xfrm>
            <a:custGeom>
              <a:avLst/>
              <a:gdLst/>
              <a:ahLst/>
              <a:cxnLst/>
              <a:rect l="l" t="t" r="r" b="b"/>
              <a:pathLst>
                <a:path w="473" h="122" extrusionOk="0">
                  <a:moveTo>
                    <a:pt x="212" y="118"/>
                  </a:moveTo>
                  <a:cubicBezTo>
                    <a:pt x="286" y="127"/>
                    <a:pt x="363" y="123"/>
                    <a:pt x="429" y="99"/>
                  </a:cubicBezTo>
                  <a:cubicBezTo>
                    <a:pt x="445" y="93"/>
                    <a:pt x="462" y="84"/>
                    <a:pt x="469" y="72"/>
                  </a:cubicBezTo>
                  <a:cubicBezTo>
                    <a:pt x="478" y="57"/>
                    <a:pt x="469" y="38"/>
                    <a:pt x="453" y="26"/>
                  </a:cubicBezTo>
                  <a:cubicBezTo>
                    <a:pt x="437" y="14"/>
                    <a:pt x="414" y="7"/>
                    <a:pt x="392" y="4"/>
                  </a:cubicBezTo>
                  <a:cubicBezTo>
                    <a:pt x="322" y="-7"/>
                    <a:pt x="251" y="8"/>
                    <a:pt x="184" y="23"/>
                  </a:cubicBezTo>
                  <a:cubicBezTo>
                    <a:pt x="154" y="30"/>
                    <a:pt x="0" y="77"/>
                    <a:pt x="0" y="77"/>
                  </a:cubicBezTo>
                  <a:cubicBezTo>
                    <a:pt x="0" y="77"/>
                    <a:pt x="171" y="114"/>
                    <a:pt x="212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6746960" y="489638"/>
              <a:ext cx="95760" cy="145800"/>
            </a:xfrm>
            <a:custGeom>
              <a:avLst/>
              <a:gdLst/>
              <a:ahLst/>
              <a:cxnLst/>
              <a:rect l="l" t="t" r="r" b="b"/>
              <a:pathLst>
                <a:path w="266" h="405" extrusionOk="0">
                  <a:moveTo>
                    <a:pt x="111" y="254"/>
                  </a:moveTo>
                  <a:cubicBezTo>
                    <a:pt x="63" y="198"/>
                    <a:pt x="21" y="132"/>
                    <a:pt x="4" y="65"/>
                  </a:cubicBezTo>
                  <a:cubicBezTo>
                    <a:pt x="0" y="48"/>
                    <a:pt x="-3" y="29"/>
                    <a:pt x="4" y="16"/>
                  </a:cubicBezTo>
                  <a:cubicBezTo>
                    <a:pt x="11" y="0"/>
                    <a:pt x="31" y="-3"/>
                    <a:pt x="50" y="3"/>
                  </a:cubicBezTo>
                  <a:cubicBezTo>
                    <a:pt x="69" y="10"/>
                    <a:pt x="88" y="24"/>
                    <a:pt x="104" y="41"/>
                  </a:cubicBezTo>
                  <a:cubicBezTo>
                    <a:pt x="152" y="92"/>
                    <a:pt x="180" y="159"/>
                    <a:pt x="205" y="222"/>
                  </a:cubicBezTo>
                  <a:cubicBezTo>
                    <a:pt x="217" y="251"/>
                    <a:pt x="266" y="405"/>
                    <a:pt x="266" y="405"/>
                  </a:cubicBezTo>
                  <a:cubicBezTo>
                    <a:pt x="266" y="405"/>
                    <a:pt x="139" y="285"/>
                    <a:pt x="111" y="2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6776120" y="529238"/>
              <a:ext cx="66960" cy="110520"/>
            </a:xfrm>
            <a:custGeom>
              <a:avLst/>
              <a:gdLst/>
              <a:ahLst/>
              <a:cxnLst/>
              <a:rect l="l" t="t" r="r" b="b"/>
              <a:pathLst>
                <a:path w="186" h="307" extrusionOk="0">
                  <a:moveTo>
                    <a:pt x="186" y="307"/>
                  </a:moveTo>
                  <a:cubicBezTo>
                    <a:pt x="167" y="283"/>
                    <a:pt x="151" y="256"/>
                    <a:pt x="136" y="230"/>
                  </a:cubicBezTo>
                  <a:cubicBezTo>
                    <a:pt x="121" y="204"/>
                    <a:pt x="107" y="178"/>
                    <a:pt x="92" y="152"/>
                  </a:cubicBezTo>
                  <a:cubicBezTo>
                    <a:pt x="78" y="126"/>
                    <a:pt x="64" y="101"/>
                    <a:pt x="48" y="75"/>
                  </a:cubicBezTo>
                  <a:cubicBezTo>
                    <a:pt x="33" y="50"/>
                    <a:pt x="17" y="25"/>
                    <a:pt x="0" y="0"/>
                  </a:cubicBezTo>
                  <a:cubicBezTo>
                    <a:pt x="27" y="14"/>
                    <a:pt x="50" y="36"/>
                    <a:pt x="71" y="59"/>
                  </a:cubicBezTo>
                  <a:cubicBezTo>
                    <a:pt x="91" y="82"/>
                    <a:pt x="108" y="108"/>
                    <a:pt x="123" y="135"/>
                  </a:cubicBezTo>
                  <a:cubicBezTo>
                    <a:pt x="138" y="162"/>
                    <a:pt x="151" y="190"/>
                    <a:pt x="161" y="219"/>
                  </a:cubicBezTo>
                  <a:cubicBezTo>
                    <a:pt x="171" y="247"/>
                    <a:pt x="180" y="276"/>
                    <a:pt x="186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6842720" y="555878"/>
              <a:ext cx="113760" cy="79560"/>
            </a:xfrm>
            <a:custGeom>
              <a:avLst/>
              <a:gdLst/>
              <a:ahLst/>
              <a:cxnLst/>
              <a:rect l="l" t="t" r="r" b="b"/>
              <a:pathLst>
                <a:path w="316" h="221" extrusionOk="0">
                  <a:moveTo>
                    <a:pt x="316" y="0"/>
                  </a:moveTo>
                  <a:cubicBezTo>
                    <a:pt x="292" y="24"/>
                    <a:pt x="268" y="44"/>
                    <a:pt x="243" y="65"/>
                  </a:cubicBezTo>
                  <a:cubicBezTo>
                    <a:pt x="219" y="86"/>
                    <a:pt x="194" y="105"/>
                    <a:pt x="168" y="124"/>
                  </a:cubicBezTo>
                  <a:cubicBezTo>
                    <a:pt x="142" y="143"/>
                    <a:pt x="115" y="161"/>
                    <a:pt x="87" y="178"/>
                  </a:cubicBezTo>
                  <a:cubicBezTo>
                    <a:pt x="60" y="194"/>
                    <a:pt x="31" y="209"/>
                    <a:pt x="0" y="221"/>
                  </a:cubicBezTo>
                  <a:cubicBezTo>
                    <a:pt x="23" y="197"/>
                    <a:pt x="47" y="176"/>
                    <a:pt x="71" y="155"/>
                  </a:cubicBezTo>
                  <a:cubicBezTo>
                    <a:pt x="96" y="135"/>
                    <a:pt x="121" y="115"/>
                    <a:pt x="147" y="96"/>
                  </a:cubicBezTo>
                  <a:cubicBezTo>
                    <a:pt x="173" y="77"/>
                    <a:pt x="200" y="59"/>
                    <a:pt x="228" y="42"/>
                  </a:cubicBezTo>
                  <a:cubicBezTo>
                    <a:pt x="255" y="26"/>
                    <a:pt x="284" y="11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6841640" y="508717"/>
              <a:ext cx="26280" cy="130680"/>
            </a:xfrm>
            <a:custGeom>
              <a:avLst/>
              <a:gdLst/>
              <a:ahLst/>
              <a:cxnLst/>
              <a:rect l="l" t="t" r="r" b="b"/>
              <a:pathLst>
                <a:path w="73" h="363" extrusionOk="0">
                  <a:moveTo>
                    <a:pt x="0" y="363"/>
                  </a:moveTo>
                  <a:cubicBezTo>
                    <a:pt x="2" y="331"/>
                    <a:pt x="7" y="301"/>
                    <a:pt x="12" y="270"/>
                  </a:cubicBezTo>
                  <a:cubicBezTo>
                    <a:pt x="17" y="240"/>
                    <a:pt x="23" y="210"/>
                    <a:pt x="29" y="180"/>
                  </a:cubicBezTo>
                  <a:lnTo>
                    <a:pt x="46" y="91"/>
                  </a:lnTo>
                  <a:cubicBezTo>
                    <a:pt x="51" y="61"/>
                    <a:pt x="56" y="31"/>
                    <a:pt x="63" y="0"/>
                  </a:cubicBezTo>
                  <a:cubicBezTo>
                    <a:pt x="71" y="31"/>
                    <a:pt x="74" y="62"/>
                    <a:pt x="73" y="94"/>
                  </a:cubicBezTo>
                  <a:cubicBezTo>
                    <a:pt x="73" y="125"/>
                    <a:pt x="69" y="156"/>
                    <a:pt x="63" y="187"/>
                  </a:cubicBezTo>
                  <a:cubicBezTo>
                    <a:pt x="57" y="218"/>
                    <a:pt x="49" y="248"/>
                    <a:pt x="39" y="277"/>
                  </a:cubicBezTo>
                  <a:cubicBezTo>
                    <a:pt x="28" y="307"/>
                    <a:pt x="16" y="336"/>
                    <a:pt x="0" y="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6846320" y="622478"/>
              <a:ext cx="132120" cy="16200"/>
            </a:xfrm>
            <a:custGeom>
              <a:avLst/>
              <a:gdLst/>
              <a:ahLst/>
              <a:cxnLst/>
              <a:rect l="l" t="t" r="r" b="b"/>
              <a:pathLst>
                <a:path w="367" h="45" extrusionOk="0">
                  <a:moveTo>
                    <a:pt x="367" y="14"/>
                  </a:moveTo>
                  <a:cubicBezTo>
                    <a:pt x="336" y="19"/>
                    <a:pt x="306" y="24"/>
                    <a:pt x="276" y="28"/>
                  </a:cubicBezTo>
                  <a:cubicBezTo>
                    <a:pt x="245" y="33"/>
                    <a:pt x="215" y="36"/>
                    <a:pt x="185" y="39"/>
                  </a:cubicBezTo>
                  <a:cubicBezTo>
                    <a:pt x="155" y="42"/>
                    <a:pt x="124" y="44"/>
                    <a:pt x="94" y="44"/>
                  </a:cubicBezTo>
                  <a:cubicBezTo>
                    <a:pt x="63" y="45"/>
                    <a:pt x="31" y="44"/>
                    <a:pt x="0" y="39"/>
                  </a:cubicBezTo>
                  <a:cubicBezTo>
                    <a:pt x="30" y="30"/>
                    <a:pt x="61" y="23"/>
                    <a:pt x="91" y="17"/>
                  </a:cubicBezTo>
                  <a:cubicBezTo>
                    <a:pt x="121" y="11"/>
                    <a:pt x="151" y="7"/>
                    <a:pt x="182" y="4"/>
                  </a:cubicBezTo>
                  <a:cubicBezTo>
                    <a:pt x="212" y="1"/>
                    <a:pt x="243" y="0"/>
                    <a:pt x="274" y="0"/>
                  </a:cubicBezTo>
                  <a:cubicBezTo>
                    <a:pt x="305" y="2"/>
                    <a:pt x="337" y="4"/>
                    <a:pt x="36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6826520" y="624278"/>
              <a:ext cx="36360" cy="4104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47" y="106"/>
                  </a:moveTo>
                  <a:cubicBezTo>
                    <a:pt x="37" y="112"/>
                    <a:pt x="25" y="117"/>
                    <a:pt x="14" y="113"/>
                  </a:cubicBezTo>
                  <a:cubicBezTo>
                    <a:pt x="2" y="106"/>
                    <a:pt x="-1" y="90"/>
                    <a:pt x="0" y="76"/>
                  </a:cubicBezTo>
                  <a:cubicBezTo>
                    <a:pt x="1" y="52"/>
                    <a:pt x="8" y="28"/>
                    <a:pt x="19" y="6"/>
                  </a:cubicBezTo>
                  <a:cubicBezTo>
                    <a:pt x="20" y="5"/>
                    <a:pt x="21" y="3"/>
                    <a:pt x="23" y="2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50" y="-2"/>
                    <a:pt x="101" y="9"/>
                    <a:pt x="101" y="37"/>
                  </a:cubicBezTo>
                  <a:cubicBezTo>
                    <a:pt x="102" y="49"/>
                    <a:pt x="90" y="62"/>
                    <a:pt x="84" y="72"/>
                  </a:cubicBezTo>
                  <a:cubicBezTo>
                    <a:pt x="73" y="85"/>
                    <a:pt x="61" y="96"/>
                    <a:pt x="47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3"/>
          <p:cNvGrpSpPr/>
          <p:nvPr/>
        </p:nvGrpSpPr>
        <p:grpSpPr>
          <a:xfrm flipH="1">
            <a:off x="8234802" y="4018010"/>
            <a:ext cx="857512" cy="1171996"/>
            <a:chOff x="5727800" y="835238"/>
            <a:chExt cx="1149480" cy="1571040"/>
          </a:xfrm>
        </p:grpSpPr>
        <p:sp>
          <p:nvSpPr>
            <p:cNvPr id="497" name="Google Shape;497;p13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3"/>
          <p:cNvGrpSpPr/>
          <p:nvPr/>
        </p:nvGrpSpPr>
        <p:grpSpPr>
          <a:xfrm rot="10800000" flipH="1">
            <a:off x="29577" y="-46490"/>
            <a:ext cx="857512" cy="1171996"/>
            <a:chOff x="5727800" y="835238"/>
            <a:chExt cx="1149480" cy="1571040"/>
          </a:xfrm>
        </p:grpSpPr>
        <p:sp>
          <p:nvSpPr>
            <p:cNvPr id="515" name="Google Shape;515;p13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3"/>
          <p:cNvSpPr txBox="1">
            <a:spLocks noGrp="1"/>
          </p:cNvSpPr>
          <p:nvPr>
            <p:ph type="subTitle" idx="1"/>
          </p:nvPr>
        </p:nvSpPr>
        <p:spPr>
          <a:xfrm>
            <a:off x="720000" y="2189575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3"/>
          <p:cNvSpPr txBox="1">
            <a:spLocks noGrp="1"/>
          </p:cNvSpPr>
          <p:nvPr>
            <p:ph type="subTitle" idx="2"/>
          </p:nvPr>
        </p:nvSpPr>
        <p:spPr>
          <a:xfrm>
            <a:off x="3419273" y="2189575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3"/>
          </p:nvPr>
        </p:nvSpPr>
        <p:spPr>
          <a:xfrm>
            <a:off x="720000" y="3850400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ubTitle" idx="4"/>
          </p:nvPr>
        </p:nvSpPr>
        <p:spPr>
          <a:xfrm>
            <a:off x="3419273" y="3850400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3"/>
          <p:cNvSpPr txBox="1">
            <a:spLocks noGrp="1"/>
          </p:cNvSpPr>
          <p:nvPr>
            <p:ph type="subTitle" idx="5"/>
          </p:nvPr>
        </p:nvSpPr>
        <p:spPr>
          <a:xfrm>
            <a:off x="6118549" y="2189575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6"/>
          </p:nvPr>
        </p:nvSpPr>
        <p:spPr>
          <a:xfrm>
            <a:off x="6118549" y="3850400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2722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2933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1" name="Google Shape;541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3" y="12722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3" y="2933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2722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2933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16"/>
          </p:nvPr>
        </p:nvSpPr>
        <p:spPr>
          <a:xfrm>
            <a:off x="720000" y="1843850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17"/>
          </p:nvPr>
        </p:nvSpPr>
        <p:spPr>
          <a:xfrm>
            <a:off x="3419273" y="1843850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8"/>
          </p:nvPr>
        </p:nvSpPr>
        <p:spPr>
          <a:xfrm>
            <a:off x="6118549" y="1843850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19"/>
          </p:nvPr>
        </p:nvSpPr>
        <p:spPr>
          <a:xfrm>
            <a:off x="720000" y="3504725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20"/>
          </p:nvPr>
        </p:nvSpPr>
        <p:spPr>
          <a:xfrm>
            <a:off x="3419273" y="3504725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21"/>
          </p:nvPr>
        </p:nvSpPr>
        <p:spPr>
          <a:xfrm>
            <a:off x="6118549" y="3504725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688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"/>
          <p:cNvSpPr/>
          <p:nvPr/>
        </p:nvSpPr>
        <p:spPr>
          <a:xfrm rot="10800000">
            <a:off x="7242950" y="-771344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4"/>
          <p:cNvSpPr/>
          <p:nvPr/>
        </p:nvSpPr>
        <p:spPr>
          <a:xfrm>
            <a:off x="-922800" y="2731006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554" name="Google Shape;554;p14"/>
          <p:cNvGrpSpPr/>
          <p:nvPr/>
        </p:nvGrpSpPr>
        <p:grpSpPr>
          <a:xfrm rot="-10417273">
            <a:off x="7856040" y="-22256"/>
            <a:ext cx="1149469" cy="1571026"/>
            <a:chOff x="5727800" y="835238"/>
            <a:chExt cx="1149480" cy="1571040"/>
          </a:xfrm>
        </p:grpSpPr>
        <p:sp>
          <p:nvSpPr>
            <p:cNvPr id="555" name="Google Shape;555;p14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14"/>
          <p:cNvGrpSpPr/>
          <p:nvPr/>
        </p:nvGrpSpPr>
        <p:grpSpPr>
          <a:xfrm rot="10417625" flipH="1">
            <a:off x="18941" y="-96597"/>
            <a:ext cx="1111172" cy="1518683"/>
            <a:chOff x="5727800" y="835238"/>
            <a:chExt cx="1149480" cy="1571040"/>
          </a:xfrm>
        </p:grpSpPr>
        <p:sp>
          <p:nvSpPr>
            <p:cNvPr id="573" name="Google Shape;573;p14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10800000">
            <a:off x="4232167" y="4255538"/>
            <a:ext cx="679680" cy="1290960"/>
            <a:chOff x="8474080" y="-81537"/>
            <a:chExt cx="679680" cy="1290960"/>
          </a:xfrm>
        </p:grpSpPr>
        <p:grpSp>
          <p:nvGrpSpPr>
            <p:cNvPr id="591" name="Google Shape;591;p14"/>
            <p:cNvGrpSpPr/>
            <p:nvPr/>
          </p:nvGrpSpPr>
          <p:grpSpPr>
            <a:xfrm rot="10800000" flipH="1">
              <a:off x="8688280" y="-52377"/>
              <a:ext cx="465480" cy="1261800"/>
              <a:chOff x="6211280" y="172838"/>
              <a:chExt cx="465480" cy="1261800"/>
            </a:xfrm>
          </p:grpSpPr>
          <p:sp>
            <p:nvSpPr>
              <p:cNvPr id="592" name="Google Shape;592;p14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 rot="10800000" flipH="1">
              <a:off x="8474080" y="-81538"/>
              <a:ext cx="434160" cy="784080"/>
              <a:chOff x="5997080" y="679718"/>
              <a:chExt cx="434160" cy="784080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5" name="Google Shape;625;p14"/>
          <p:cNvSpPr txBox="1">
            <a:spLocks noGrp="1"/>
          </p:cNvSpPr>
          <p:nvPr>
            <p:ph type="title"/>
          </p:nvPr>
        </p:nvSpPr>
        <p:spPr>
          <a:xfrm>
            <a:off x="1225350" y="3007596"/>
            <a:ext cx="6693300" cy="717300"/>
          </a:xfrm>
          <a:prstGeom prst="rect">
            <a:avLst/>
          </a:prstGeom>
          <a:solidFill>
            <a:srgbClr val="A4B700">
              <a:alpha val="138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6" name="Google Shape;626;p14"/>
          <p:cNvSpPr txBox="1">
            <a:spLocks noGrp="1"/>
          </p:cNvSpPr>
          <p:nvPr>
            <p:ph type="subTitle" idx="1"/>
          </p:nvPr>
        </p:nvSpPr>
        <p:spPr>
          <a:xfrm>
            <a:off x="1226400" y="1418604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136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5"/>
          <p:cNvSpPr/>
          <p:nvPr/>
        </p:nvSpPr>
        <p:spPr>
          <a:xfrm>
            <a:off x="-796459" y="-1034098"/>
            <a:ext cx="3427588" cy="3290465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5"/>
          <p:cNvSpPr/>
          <p:nvPr/>
        </p:nvSpPr>
        <p:spPr>
          <a:xfrm rot="-195666">
            <a:off x="7874351" y="1269728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15"/>
          <p:cNvGrpSpPr/>
          <p:nvPr/>
        </p:nvGrpSpPr>
        <p:grpSpPr>
          <a:xfrm rot="9389434" flipH="1">
            <a:off x="7948921" y="-737152"/>
            <a:ext cx="845757" cy="1155929"/>
            <a:chOff x="5727800" y="835238"/>
            <a:chExt cx="1149480" cy="1571040"/>
          </a:xfrm>
        </p:grpSpPr>
        <p:sp>
          <p:nvSpPr>
            <p:cNvPr id="631" name="Google Shape;631;p15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15"/>
          <p:cNvGrpSpPr/>
          <p:nvPr/>
        </p:nvGrpSpPr>
        <p:grpSpPr>
          <a:xfrm rot="8905763" flipH="1">
            <a:off x="8304614" y="56945"/>
            <a:ext cx="1111170" cy="1518680"/>
            <a:chOff x="5727800" y="835238"/>
            <a:chExt cx="1149480" cy="1571040"/>
          </a:xfrm>
        </p:grpSpPr>
        <p:sp>
          <p:nvSpPr>
            <p:cNvPr id="649" name="Google Shape;649;p15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15"/>
          <p:cNvGrpSpPr/>
          <p:nvPr/>
        </p:nvGrpSpPr>
        <p:grpSpPr>
          <a:xfrm>
            <a:off x="2237634" y="211977"/>
            <a:ext cx="1701366" cy="258266"/>
            <a:chOff x="2237634" y="288177"/>
            <a:chExt cx="1701366" cy="258266"/>
          </a:xfrm>
        </p:grpSpPr>
        <p:grpSp>
          <p:nvGrpSpPr>
            <p:cNvPr id="667" name="Google Shape;667;p15"/>
            <p:cNvGrpSpPr/>
            <p:nvPr/>
          </p:nvGrpSpPr>
          <p:grpSpPr>
            <a:xfrm rot="-355052">
              <a:off x="2908236" y="363552"/>
              <a:ext cx="197646" cy="173165"/>
              <a:chOff x="6962058" y="3650900"/>
              <a:chExt cx="197640" cy="173160"/>
            </a:xfrm>
          </p:grpSpPr>
          <p:sp>
            <p:nvSpPr>
              <p:cNvPr id="668" name="Google Shape;668;p15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5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5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5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5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3" name="Google Shape;673;p15"/>
            <p:cNvSpPr/>
            <p:nvPr/>
          </p:nvSpPr>
          <p:spPr>
            <a:xfrm rot="-355042">
              <a:off x="3843126" y="292427"/>
              <a:ext cx="89283" cy="132484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 rot="-355042">
              <a:off x="2239834" y="484917"/>
              <a:ext cx="45001" cy="45001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15"/>
          <p:cNvGrpSpPr/>
          <p:nvPr/>
        </p:nvGrpSpPr>
        <p:grpSpPr>
          <a:xfrm rot="10800000">
            <a:off x="-8" y="3907313"/>
            <a:ext cx="679680" cy="1290960"/>
            <a:chOff x="8474080" y="-81537"/>
            <a:chExt cx="679680" cy="1290960"/>
          </a:xfrm>
        </p:grpSpPr>
        <p:grpSp>
          <p:nvGrpSpPr>
            <p:cNvPr id="676" name="Google Shape;676;p15"/>
            <p:cNvGrpSpPr/>
            <p:nvPr/>
          </p:nvGrpSpPr>
          <p:grpSpPr>
            <a:xfrm rot="10800000" flipH="1">
              <a:off x="8688280" y="-52377"/>
              <a:ext cx="465480" cy="1261800"/>
              <a:chOff x="6211280" y="172838"/>
              <a:chExt cx="465480" cy="1261800"/>
            </a:xfrm>
          </p:grpSpPr>
          <p:sp>
            <p:nvSpPr>
              <p:cNvPr id="677" name="Google Shape;677;p15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5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5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5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5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5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5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5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5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5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5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5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5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5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5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5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4" name="Google Shape;694;p15"/>
            <p:cNvGrpSpPr/>
            <p:nvPr/>
          </p:nvGrpSpPr>
          <p:grpSpPr>
            <a:xfrm rot="10800000" flipH="1">
              <a:off x="8474080" y="-81538"/>
              <a:ext cx="434160" cy="784080"/>
              <a:chOff x="5997080" y="679718"/>
              <a:chExt cx="434160" cy="784080"/>
            </a:xfrm>
          </p:grpSpPr>
          <p:sp>
            <p:nvSpPr>
              <p:cNvPr id="695" name="Google Shape;695;p15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5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5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5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5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5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5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5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5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5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0" name="Google Shape;710;p15"/>
          <p:cNvSpPr txBox="1">
            <a:spLocks noGrp="1"/>
          </p:cNvSpPr>
          <p:nvPr>
            <p:ph type="title"/>
          </p:nvPr>
        </p:nvSpPr>
        <p:spPr>
          <a:xfrm>
            <a:off x="720000" y="870463"/>
            <a:ext cx="3072300" cy="22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5"/>
          <p:cNvSpPr txBox="1">
            <a:spLocks noGrp="1"/>
          </p:cNvSpPr>
          <p:nvPr>
            <p:ph type="subTitle" idx="1"/>
          </p:nvPr>
        </p:nvSpPr>
        <p:spPr>
          <a:xfrm>
            <a:off x="720000" y="3156738"/>
            <a:ext cx="30723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5"/>
          <p:cNvSpPr>
            <a:spLocks noGrp="1"/>
          </p:cNvSpPr>
          <p:nvPr>
            <p:ph type="pic" idx="2"/>
          </p:nvPr>
        </p:nvSpPr>
        <p:spPr>
          <a:xfrm>
            <a:off x="4239450" y="539500"/>
            <a:ext cx="41913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5370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1"/>
          <p:cNvSpPr/>
          <p:nvPr/>
        </p:nvSpPr>
        <p:spPr>
          <a:xfrm rot="10800000">
            <a:off x="7242950" y="-771344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1"/>
          <p:cNvSpPr/>
          <p:nvPr/>
        </p:nvSpPr>
        <p:spPr>
          <a:xfrm>
            <a:off x="-922800" y="2731006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983" name="Google Shape;983;p21"/>
          <p:cNvGrpSpPr/>
          <p:nvPr/>
        </p:nvGrpSpPr>
        <p:grpSpPr>
          <a:xfrm>
            <a:off x="3480" y="-165462"/>
            <a:ext cx="679680" cy="1290960"/>
            <a:chOff x="8474080" y="-81537"/>
            <a:chExt cx="679680" cy="1290960"/>
          </a:xfrm>
        </p:grpSpPr>
        <p:grpSp>
          <p:nvGrpSpPr>
            <p:cNvPr id="984" name="Google Shape;984;p21"/>
            <p:cNvGrpSpPr/>
            <p:nvPr/>
          </p:nvGrpSpPr>
          <p:grpSpPr>
            <a:xfrm rot="10800000" flipH="1">
              <a:off x="8688280" y="-52377"/>
              <a:ext cx="465480" cy="1261800"/>
              <a:chOff x="6211280" y="172838"/>
              <a:chExt cx="465480" cy="1261800"/>
            </a:xfrm>
          </p:grpSpPr>
          <p:sp>
            <p:nvSpPr>
              <p:cNvPr id="985" name="Google Shape;985;p21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1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1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1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1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1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1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1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1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2" name="Google Shape;1002;p21"/>
            <p:cNvGrpSpPr/>
            <p:nvPr/>
          </p:nvGrpSpPr>
          <p:grpSpPr>
            <a:xfrm rot="10800000" flipH="1">
              <a:off x="8474080" y="-81538"/>
              <a:ext cx="434160" cy="784080"/>
              <a:chOff x="5997080" y="679718"/>
              <a:chExt cx="434160" cy="784080"/>
            </a:xfrm>
          </p:grpSpPr>
          <p:sp>
            <p:nvSpPr>
              <p:cNvPr id="1003" name="Google Shape;1003;p21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1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1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1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1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1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1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8" name="Google Shape;1018;p21"/>
          <p:cNvGrpSpPr/>
          <p:nvPr/>
        </p:nvGrpSpPr>
        <p:grpSpPr>
          <a:xfrm rot="2860045">
            <a:off x="8149595" y="3972820"/>
            <a:ext cx="857544" cy="1172040"/>
            <a:chOff x="5727800" y="835238"/>
            <a:chExt cx="1149480" cy="1571040"/>
          </a:xfrm>
        </p:grpSpPr>
        <p:sp>
          <p:nvSpPr>
            <p:cNvPr id="1019" name="Google Shape;1019;p21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21"/>
          <p:cNvGrpSpPr/>
          <p:nvPr/>
        </p:nvGrpSpPr>
        <p:grpSpPr>
          <a:xfrm rot="3771043">
            <a:off x="7527365" y="72613"/>
            <a:ext cx="1963395" cy="1153773"/>
            <a:chOff x="9557438" y="3893475"/>
            <a:chExt cx="1963440" cy="1153800"/>
          </a:xfrm>
        </p:grpSpPr>
        <p:grpSp>
          <p:nvGrpSpPr>
            <p:cNvPr id="1037" name="Google Shape;1037;p21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038" name="Google Shape;1038;p21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1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1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1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1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3" name="Google Shape;1043;p21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8" name="Google Shape;1058;p21"/>
          <p:cNvGrpSpPr/>
          <p:nvPr/>
        </p:nvGrpSpPr>
        <p:grpSpPr>
          <a:xfrm>
            <a:off x="-1075210" y="4276084"/>
            <a:ext cx="1963440" cy="1153800"/>
            <a:chOff x="9557438" y="3893475"/>
            <a:chExt cx="1963440" cy="1153800"/>
          </a:xfrm>
        </p:grpSpPr>
        <p:grpSp>
          <p:nvGrpSpPr>
            <p:cNvPr id="1059" name="Google Shape;1059;p21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060" name="Google Shape;1060;p21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1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1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5" name="Google Shape;1065;p21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21"/>
          <p:cNvGrpSpPr/>
          <p:nvPr/>
        </p:nvGrpSpPr>
        <p:grpSpPr>
          <a:xfrm rot="-961788" flipH="1">
            <a:off x="8667876" y="3968814"/>
            <a:ext cx="857519" cy="1172005"/>
            <a:chOff x="5727800" y="835238"/>
            <a:chExt cx="1149480" cy="1571040"/>
          </a:xfrm>
        </p:grpSpPr>
        <p:sp>
          <p:nvSpPr>
            <p:cNvPr id="1081" name="Google Shape;1081;p21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8" name="Google Shape;109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21"/>
          <p:cNvSpPr txBox="1">
            <a:spLocks noGrp="1"/>
          </p:cNvSpPr>
          <p:nvPr>
            <p:ph type="subTitle" idx="1"/>
          </p:nvPr>
        </p:nvSpPr>
        <p:spPr>
          <a:xfrm>
            <a:off x="937626" y="27695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21"/>
          <p:cNvSpPr txBox="1">
            <a:spLocks noGrp="1"/>
          </p:cNvSpPr>
          <p:nvPr>
            <p:ph type="subTitle" idx="2"/>
          </p:nvPr>
        </p:nvSpPr>
        <p:spPr>
          <a:xfrm>
            <a:off x="3484347" y="27695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21"/>
          <p:cNvSpPr txBox="1">
            <a:spLocks noGrp="1"/>
          </p:cNvSpPr>
          <p:nvPr>
            <p:ph type="subTitle" idx="3"/>
          </p:nvPr>
        </p:nvSpPr>
        <p:spPr>
          <a:xfrm>
            <a:off x="6031074" y="2769553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1"/>
          <p:cNvSpPr txBox="1">
            <a:spLocks noGrp="1"/>
          </p:cNvSpPr>
          <p:nvPr>
            <p:ph type="subTitle" idx="4"/>
          </p:nvPr>
        </p:nvSpPr>
        <p:spPr>
          <a:xfrm>
            <a:off x="937625" y="2281926"/>
            <a:ext cx="21753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3" name="Google Shape;1103;p21"/>
          <p:cNvSpPr txBox="1">
            <a:spLocks noGrp="1"/>
          </p:cNvSpPr>
          <p:nvPr>
            <p:ph type="subTitle" idx="5"/>
          </p:nvPr>
        </p:nvSpPr>
        <p:spPr>
          <a:xfrm>
            <a:off x="3484350" y="2281926"/>
            <a:ext cx="21753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4" name="Google Shape;1104;p21"/>
          <p:cNvSpPr txBox="1">
            <a:spLocks noGrp="1"/>
          </p:cNvSpPr>
          <p:nvPr>
            <p:ph type="subTitle" idx="6"/>
          </p:nvPr>
        </p:nvSpPr>
        <p:spPr>
          <a:xfrm>
            <a:off x="6031075" y="2281926"/>
            <a:ext cx="21753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094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3"/>
          <p:cNvSpPr/>
          <p:nvPr/>
        </p:nvSpPr>
        <p:spPr>
          <a:xfrm>
            <a:off x="-774286" y="-1015372"/>
            <a:ext cx="3427570" cy="3290448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23"/>
          <p:cNvSpPr/>
          <p:nvPr/>
        </p:nvSpPr>
        <p:spPr>
          <a:xfrm rot="10800000">
            <a:off x="6382139" y="2536553"/>
            <a:ext cx="3427570" cy="3290448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174" name="Google Shape;1174;p23"/>
          <p:cNvGrpSpPr/>
          <p:nvPr/>
        </p:nvGrpSpPr>
        <p:grpSpPr>
          <a:xfrm rot="2432088">
            <a:off x="7356156" y="34433"/>
            <a:ext cx="1963411" cy="1153783"/>
            <a:chOff x="9557438" y="3893475"/>
            <a:chExt cx="1963440" cy="1153800"/>
          </a:xfrm>
        </p:grpSpPr>
        <p:grpSp>
          <p:nvGrpSpPr>
            <p:cNvPr id="1175" name="Google Shape;1175;p23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176" name="Google Shape;1176;p23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3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3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3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3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1" name="Google Shape;1181;p23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6" name="Google Shape;1196;p23"/>
          <p:cNvGrpSpPr/>
          <p:nvPr/>
        </p:nvGrpSpPr>
        <p:grpSpPr>
          <a:xfrm rot="-8246860">
            <a:off x="-268553" y="4027066"/>
            <a:ext cx="1963547" cy="1153863"/>
            <a:chOff x="9557438" y="3893475"/>
            <a:chExt cx="1963440" cy="1153800"/>
          </a:xfrm>
        </p:grpSpPr>
        <p:grpSp>
          <p:nvGrpSpPr>
            <p:cNvPr id="1197" name="Google Shape;1197;p23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198" name="Google Shape;1198;p23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3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3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23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8" name="Google Shape;121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23"/>
          <p:cNvSpPr txBox="1">
            <a:spLocks noGrp="1"/>
          </p:cNvSpPr>
          <p:nvPr>
            <p:ph type="subTitle" idx="1"/>
          </p:nvPr>
        </p:nvSpPr>
        <p:spPr>
          <a:xfrm>
            <a:off x="1112600" y="2147298"/>
            <a:ext cx="1975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23"/>
          <p:cNvSpPr txBox="1">
            <a:spLocks noGrp="1"/>
          </p:cNvSpPr>
          <p:nvPr>
            <p:ph type="subTitle" idx="2"/>
          </p:nvPr>
        </p:nvSpPr>
        <p:spPr>
          <a:xfrm>
            <a:off x="3582448" y="2147298"/>
            <a:ext cx="1975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23"/>
          <p:cNvSpPr txBox="1">
            <a:spLocks noGrp="1"/>
          </p:cNvSpPr>
          <p:nvPr>
            <p:ph type="subTitle" idx="3"/>
          </p:nvPr>
        </p:nvSpPr>
        <p:spPr>
          <a:xfrm>
            <a:off x="1112600" y="4015298"/>
            <a:ext cx="1975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23"/>
          <p:cNvSpPr txBox="1">
            <a:spLocks noGrp="1"/>
          </p:cNvSpPr>
          <p:nvPr>
            <p:ph type="subTitle" idx="4"/>
          </p:nvPr>
        </p:nvSpPr>
        <p:spPr>
          <a:xfrm>
            <a:off x="3582448" y="4015298"/>
            <a:ext cx="1975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3"/>
          <p:cNvSpPr txBox="1">
            <a:spLocks noGrp="1"/>
          </p:cNvSpPr>
          <p:nvPr>
            <p:ph type="subTitle" idx="5"/>
          </p:nvPr>
        </p:nvSpPr>
        <p:spPr>
          <a:xfrm>
            <a:off x="6052297" y="2147298"/>
            <a:ext cx="1975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3"/>
          <p:cNvSpPr txBox="1">
            <a:spLocks noGrp="1"/>
          </p:cNvSpPr>
          <p:nvPr>
            <p:ph type="subTitle" idx="6"/>
          </p:nvPr>
        </p:nvSpPr>
        <p:spPr>
          <a:xfrm>
            <a:off x="6052297" y="4015298"/>
            <a:ext cx="19752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3"/>
          <p:cNvSpPr txBox="1">
            <a:spLocks noGrp="1"/>
          </p:cNvSpPr>
          <p:nvPr>
            <p:ph type="subTitle" idx="7"/>
          </p:nvPr>
        </p:nvSpPr>
        <p:spPr>
          <a:xfrm>
            <a:off x="1111100" y="1656577"/>
            <a:ext cx="19782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6" name="Google Shape;1226;p23"/>
          <p:cNvSpPr txBox="1">
            <a:spLocks noGrp="1"/>
          </p:cNvSpPr>
          <p:nvPr>
            <p:ph type="subTitle" idx="8"/>
          </p:nvPr>
        </p:nvSpPr>
        <p:spPr>
          <a:xfrm>
            <a:off x="3580948" y="1656577"/>
            <a:ext cx="19782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7" name="Google Shape;1227;p23"/>
          <p:cNvSpPr txBox="1">
            <a:spLocks noGrp="1"/>
          </p:cNvSpPr>
          <p:nvPr>
            <p:ph type="subTitle" idx="9"/>
          </p:nvPr>
        </p:nvSpPr>
        <p:spPr>
          <a:xfrm>
            <a:off x="6050797" y="1656577"/>
            <a:ext cx="19782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8" name="Google Shape;1228;p23"/>
          <p:cNvSpPr txBox="1">
            <a:spLocks noGrp="1"/>
          </p:cNvSpPr>
          <p:nvPr>
            <p:ph type="subTitle" idx="13"/>
          </p:nvPr>
        </p:nvSpPr>
        <p:spPr>
          <a:xfrm>
            <a:off x="1111100" y="3523350"/>
            <a:ext cx="19782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9" name="Google Shape;1229;p23"/>
          <p:cNvSpPr txBox="1">
            <a:spLocks noGrp="1"/>
          </p:cNvSpPr>
          <p:nvPr>
            <p:ph type="subTitle" idx="14"/>
          </p:nvPr>
        </p:nvSpPr>
        <p:spPr>
          <a:xfrm>
            <a:off x="3580948" y="3523350"/>
            <a:ext cx="19782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0" name="Google Shape;1230;p23"/>
          <p:cNvSpPr txBox="1">
            <a:spLocks noGrp="1"/>
          </p:cNvSpPr>
          <p:nvPr>
            <p:ph type="subTitle" idx="15"/>
          </p:nvPr>
        </p:nvSpPr>
        <p:spPr>
          <a:xfrm>
            <a:off x="6050797" y="3523350"/>
            <a:ext cx="19782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468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5"/>
          <p:cNvSpPr/>
          <p:nvPr/>
        </p:nvSpPr>
        <p:spPr>
          <a:xfrm rot="10800000">
            <a:off x="6887925" y="-243144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5"/>
          <p:cNvSpPr/>
          <p:nvPr/>
        </p:nvSpPr>
        <p:spPr>
          <a:xfrm>
            <a:off x="-73125" y="2427931"/>
            <a:ext cx="2532219" cy="2923975"/>
          </a:xfrm>
          <a:custGeom>
            <a:avLst/>
            <a:gdLst/>
            <a:ahLst/>
            <a:cxnLst/>
            <a:rect l="l" t="t" r="r" b="b"/>
            <a:pathLst>
              <a:path w="26676" h="30803" extrusionOk="0">
                <a:moveTo>
                  <a:pt x="0" y="685"/>
                </a:moveTo>
                <a:cubicBezTo>
                  <a:pt x="3203" y="-1015"/>
                  <a:pt x="7502" y="587"/>
                  <a:pt x="8807" y="3972"/>
                </a:cubicBezTo>
                <a:cubicBezTo>
                  <a:pt x="9137" y="4782"/>
                  <a:pt x="9318" y="5688"/>
                  <a:pt x="9905" y="6336"/>
                </a:cubicBezTo>
                <a:cubicBezTo>
                  <a:pt x="10956" y="7498"/>
                  <a:pt x="12779" y="7347"/>
                  <a:pt x="14290" y="7760"/>
                </a:cubicBezTo>
                <a:cubicBezTo>
                  <a:pt x="16630" y="8401"/>
                  <a:pt x="18392" y="10734"/>
                  <a:pt x="18370" y="13160"/>
                </a:cubicBezTo>
                <a:cubicBezTo>
                  <a:pt x="18159" y="15692"/>
                  <a:pt x="17005" y="19010"/>
                  <a:pt x="20181" y="20090"/>
                </a:cubicBezTo>
                <a:cubicBezTo>
                  <a:pt x="20952" y="20334"/>
                  <a:pt x="21785" y="20274"/>
                  <a:pt x="22578" y="20434"/>
                </a:cubicBezTo>
                <a:cubicBezTo>
                  <a:pt x="27079" y="21494"/>
                  <a:pt x="27524" y="27284"/>
                  <a:pt x="25593" y="30803"/>
                </a:cubicBezTo>
                <a:lnTo>
                  <a:pt x="0" y="30803"/>
                </a:lnTo>
                <a:lnTo>
                  <a:pt x="0" y="685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264" name="Google Shape;1264;p25"/>
          <p:cNvGrpSpPr/>
          <p:nvPr/>
        </p:nvGrpSpPr>
        <p:grpSpPr>
          <a:xfrm rot="4368377">
            <a:off x="-37630" y="-4261"/>
            <a:ext cx="1149467" cy="1571022"/>
            <a:chOff x="5727800" y="835238"/>
            <a:chExt cx="1149480" cy="1571040"/>
          </a:xfrm>
        </p:grpSpPr>
        <p:sp>
          <p:nvSpPr>
            <p:cNvPr id="1265" name="Google Shape;1265;p25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25"/>
          <p:cNvGrpSpPr/>
          <p:nvPr/>
        </p:nvGrpSpPr>
        <p:grpSpPr>
          <a:xfrm>
            <a:off x="0" y="3817523"/>
            <a:ext cx="440640" cy="1133640"/>
            <a:chOff x="0" y="3817523"/>
            <a:chExt cx="440640" cy="1133640"/>
          </a:xfrm>
        </p:grpSpPr>
        <p:sp>
          <p:nvSpPr>
            <p:cNvPr id="1283" name="Google Shape;1283;p25"/>
            <p:cNvSpPr/>
            <p:nvPr/>
          </p:nvSpPr>
          <p:spPr>
            <a:xfrm flipH="1">
              <a:off x="152280" y="4340243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5"/>
            <p:cNvSpPr/>
            <p:nvPr/>
          </p:nvSpPr>
          <p:spPr>
            <a:xfrm flipH="1">
              <a:off x="174240" y="4353202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5"/>
            <p:cNvSpPr/>
            <p:nvPr/>
          </p:nvSpPr>
          <p:spPr>
            <a:xfrm flipH="1">
              <a:off x="192600" y="4443563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5"/>
            <p:cNvSpPr/>
            <p:nvPr/>
          </p:nvSpPr>
          <p:spPr>
            <a:xfrm flipH="1">
              <a:off x="223920" y="4401083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5"/>
            <p:cNvSpPr/>
            <p:nvPr/>
          </p:nvSpPr>
          <p:spPr>
            <a:xfrm flipH="1">
              <a:off x="245160" y="4379123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5"/>
            <p:cNvSpPr/>
            <p:nvPr/>
          </p:nvSpPr>
          <p:spPr>
            <a:xfrm flipH="1">
              <a:off x="264240" y="3817523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5"/>
            <p:cNvSpPr/>
            <p:nvPr/>
          </p:nvSpPr>
          <p:spPr>
            <a:xfrm flipH="1">
              <a:off x="285480" y="3843803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5"/>
            <p:cNvSpPr/>
            <p:nvPr/>
          </p:nvSpPr>
          <p:spPr>
            <a:xfrm flipH="1">
              <a:off x="291600" y="3881243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5"/>
            <p:cNvSpPr/>
            <p:nvPr/>
          </p:nvSpPr>
          <p:spPr>
            <a:xfrm flipH="1">
              <a:off x="308880" y="3857122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5"/>
            <p:cNvSpPr/>
            <p:nvPr/>
          </p:nvSpPr>
          <p:spPr>
            <a:xfrm flipH="1">
              <a:off x="322560" y="3845243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5"/>
            <p:cNvSpPr/>
            <p:nvPr/>
          </p:nvSpPr>
          <p:spPr>
            <a:xfrm flipH="1">
              <a:off x="0" y="4904722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5"/>
            <p:cNvSpPr/>
            <p:nvPr/>
          </p:nvSpPr>
          <p:spPr>
            <a:xfrm flipH="1">
              <a:off x="422640" y="4560923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25"/>
          <p:cNvGrpSpPr/>
          <p:nvPr/>
        </p:nvGrpSpPr>
        <p:grpSpPr>
          <a:xfrm>
            <a:off x="6887925" y="459038"/>
            <a:ext cx="1963440" cy="1153800"/>
            <a:chOff x="9557438" y="3893475"/>
            <a:chExt cx="1963440" cy="1153800"/>
          </a:xfrm>
        </p:grpSpPr>
        <p:grpSp>
          <p:nvGrpSpPr>
            <p:cNvPr id="1296" name="Google Shape;1296;p25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297" name="Google Shape;1297;p25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2" name="Google Shape;1302;p25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7" name="Google Shape;1317;p25"/>
          <p:cNvSpPr txBox="1">
            <a:spLocks noGrp="1"/>
          </p:cNvSpPr>
          <p:nvPr>
            <p:ph type="title"/>
          </p:nvPr>
        </p:nvSpPr>
        <p:spPr>
          <a:xfrm>
            <a:off x="2347950" y="841501"/>
            <a:ext cx="44481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25"/>
          <p:cNvSpPr txBox="1">
            <a:spLocks noGrp="1"/>
          </p:cNvSpPr>
          <p:nvPr>
            <p:ph type="subTitle" idx="1"/>
          </p:nvPr>
        </p:nvSpPr>
        <p:spPr>
          <a:xfrm>
            <a:off x="2347900" y="16128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25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200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200" b="1" u="sng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lang="en" sz="1200" b="1" u="sng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 b="1" u="sng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 kern="0">
                <a:solidFill>
                  <a:srgbClr val="435C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 b="1" u="sng" kern="0">
              <a:solidFill>
                <a:srgbClr val="435C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71857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7"/>
          <p:cNvSpPr/>
          <p:nvPr/>
        </p:nvSpPr>
        <p:spPr>
          <a:xfrm rot="-5400000">
            <a:off x="5839304" y="-2273598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348" name="Google Shape;1348;p27"/>
          <p:cNvGrpSpPr/>
          <p:nvPr/>
        </p:nvGrpSpPr>
        <p:grpSpPr>
          <a:xfrm rot="10800000">
            <a:off x="-8" y="3907313"/>
            <a:ext cx="679680" cy="1290960"/>
            <a:chOff x="8474080" y="-81537"/>
            <a:chExt cx="679680" cy="1290960"/>
          </a:xfrm>
        </p:grpSpPr>
        <p:grpSp>
          <p:nvGrpSpPr>
            <p:cNvPr id="1349" name="Google Shape;1349;p27"/>
            <p:cNvGrpSpPr/>
            <p:nvPr/>
          </p:nvGrpSpPr>
          <p:grpSpPr>
            <a:xfrm rot="10800000" flipH="1">
              <a:off x="8688280" y="-52377"/>
              <a:ext cx="465480" cy="1261800"/>
              <a:chOff x="6211280" y="172838"/>
              <a:chExt cx="465480" cy="1261800"/>
            </a:xfrm>
          </p:grpSpPr>
          <p:sp>
            <p:nvSpPr>
              <p:cNvPr id="1350" name="Google Shape;1350;p27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7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7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7" name="Google Shape;1367;p27"/>
            <p:cNvGrpSpPr/>
            <p:nvPr/>
          </p:nvGrpSpPr>
          <p:grpSpPr>
            <a:xfrm rot="10800000" flipH="1">
              <a:off x="8474080" y="-81538"/>
              <a:ext cx="434160" cy="784080"/>
              <a:chOff x="5997080" y="679718"/>
              <a:chExt cx="434160" cy="784080"/>
            </a:xfrm>
          </p:grpSpPr>
          <p:sp>
            <p:nvSpPr>
              <p:cNvPr id="1368" name="Google Shape;1368;p27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7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7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3" name="Google Shape;138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389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0"/>
          <p:cNvSpPr/>
          <p:nvPr/>
        </p:nvSpPr>
        <p:spPr>
          <a:xfrm>
            <a:off x="-796459" y="-1034098"/>
            <a:ext cx="3427588" cy="3290465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30"/>
          <p:cNvSpPr/>
          <p:nvPr/>
        </p:nvSpPr>
        <p:spPr>
          <a:xfrm rot="-195666">
            <a:off x="7331551" y="1224953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458" name="Google Shape;1458;p30"/>
          <p:cNvGrpSpPr/>
          <p:nvPr/>
        </p:nvGrpSpPr>
        <p:grpSpPr>
          <a:xfrm flipH="1">
            <a:off x="8430770" y="269673"/>
            <a:ext cx="545760" cy="682920"/>
            <a:chOff x="6470120" y="465518"/>
            <a:chExt cx="545760" cy="682920"/>
          </a:xfrm>
        </p:grpSpPr>
        <p:sp>
          <p:nvSpPr>
            <p:cNvPr id="1459" name="Google Shape;1459;p30"/>
            <p:cNvSpPr/>
            <p:nvPr/>
          </p:nvSpPr>
          <p:spPr>
            <a:xfrm>
              <a:off x="6470120" y="634358"/>
              <a:ext cx="381600" cy="514080"/>
            </a:xfrm>
            <a:custGeom>
              <a:avLst/>
              <a:gdLst/>
              <a:ahLst/>
              <a:cxnLst/>
              <a:rect l="l" t="t" r="r" b="b"/>
              <a:pathLst>
                <a:path w="1060" h="1428" extrusionOk="0">
                  <a:moveTo>
                    <a:pt x="28" y="1428"/>
                  </a:moveTo>
                  <a:lnTo>
                    <a:pt x="0" y="1408"/>
                  </a:lnTo>
                  <a:cubicBezTo>
                    <a:pt x="89" y="1285"/>
                    <a:pt x="194" y="1173"/>
                    <a:pt x="296" y="1065"/>
                  </a:cubicBezTo>
                  <a:cubicBezTo>
                    <a:pt x="346" y="1012"/>
                    <a:pt x="398" y="957"/>
                    <a:pt x="447" y="902"/>
                  </a:cubicBezTo>
                  <a:cubicBezTo>
                    <a:pt x="716" y="598"/>
                    <a:pt x="885" y="336"/>
                    <a:pt x="1028" y="0"/>
                  </a:cubicBezTo>
                  <a:lnTo>
                    <a:pt x="1060" y="14"/>
                  </a:lnTo>
                  <a:cubicBezTo>
                    <a:pt x="917" y="349"/>
                    <a:pt x="742" y="622"/>
                    <a:pt x="474" y="925"/>
                  </a:cubicBezTo>
                  <a:cubicBezTo>
                    <a:pt x="424" y="981"/>
                    <a:pt x="372" y="1036"/>
                    <a:pt x="322" y="1089"/>
                  </a:cubicBezTo>
                  <a:cubicBezTo>
                    <a:pt x="221" y="1197"/>
                    <a:pt x="116" y="1307"/>
                    <a:pt x="28" y="1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6853880" y="569918"/>
              <a:ext cx="162000" cy="64800"/>
            </a:xfrm>
            <a:custGeom>
              <a:avLst/>
              <a:gdLst/>
              <a:ahLst/>
              <a:cxnLst/>
              <a:rect l="l" t="t" r="r" b="b"/>
              <a:pathLst>
                <a:path w="450" h="180" extrusionOk="0">
                  <a:moveTo>
                    <a:pt x="215" y="162"/>
                  </a:moveTo>
                  <a:cubicBezTo>
                    <a:pt x="288" y="149"/>
                    <a:pt x="362" y="125"/>
                    <a:pt x="418" y="83"/>
                  </a:cubicBezTo>
                  <a:cubicBezTo>
                    <a:pt x="432" y="73"/>
                    <a:pt x="446" y="60"/>
                    <a:pt x="450" y="46"/>
                  </a:cubicBezTo>
                  <a:cubicBezTo>
                    <a:pt x="453" y="29"/>
                    <a:pt x="440" y="14"/>
                    <a:pt x="422" y="6"/>
                  </a:cubicBezTo>
                  <a:cubicBezTo>
                    <a:pt x="403" y="-1"/>
                    <a:pt x="379" y="-1"/>
                    <a:pt x="356" y="2"/>
                  </a:cubicBezTo>
                  <a:cubicBezTo>
                    <a:pt x="287" y="11"/>
                    <a:pt x="223" y="45"/>
                    <a:pt x="162" y="77"/>
                  </a:cubicBezTo>
                  <a:cubicBezTo>
                    <a:pt x="135" y="92"/>
                    <a:pt x="0" y="180"/>
                    <a:pt x="0" y="180"/>
                  </a:cubicBezTo>
                  <a:cubicBezTo>
                    <a:pt x="0" y="180"/>
                    <a:pt x="174" y="168"/>
                    <a:pt x="215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6783680" y="465518"/>
              <a:ext cx="67320" cy="167400"/>
            </a:xfrm>
            <a:custGeom>
              <a:avLst/>
              <a:gdLst/>
              <a:ahLst/>
              <a:cxnLst/>
              <a:rect l="l" t="t" r="r" b="b"/>
              <a:pathLst>
                <a:path w="187" h="465" extrusionOk="0">
                  <a:moveTo>
                    <a:pt x="187" y="248"/>
                  </a:moveTo>
                  <a:cubicBezTo>
                    <a:pt x="188" y="174"/>
                    <a:pt x="171" y="97"/>
                    <a:pt x="128" y="37"/>
                  </a:cubicBezTo>
                  <a:cubicBezTo>
                    <a:pt x="110" y="12"/>
                    <a:pt x="84" y="-12"/>
                    <a:pt x="44" y="7"/>
                  </a:cubicBezTo>
                  <a:cubicBezTo>
                    <a:pt x="13" y="25"/>
                    <a:pt x="3" y="58"/>
                    <a:pt x="1" y="90"/>
                  </a:cubicBezTo>
                  <a:cubicBezTo>
                    <a:pt x="-4" y="161"/>
                    <a:pt x="27" y="228"/>
                    <a:pt x="58" y="292"/>
                  </a:cubicBezTo>
                  <a:cubicBezTo>
                    <a:pt x="72" y="321"/>
                    <a:pt x="161" y="465"/>
                    <a:pt x="161" y="465"/>
                  </a:cubicBezTo>
                  <a:cubicBezTo>
                    <a:pt x="161" y="465"/>
                    <a:pt x="186" y="289"/>
                    <a:pt x="187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6848480" y="486398"/>
              <a:ext cx="104400" cy="145080"/>
            </a:xfrm>
            <a:custGeom>
              <a:avLst/>
              <a:gdLst/>
              <a:ahLst/>
              <a:cxnLst/>
              <a:rect l="l" t="t" r="r" b="b"/>
              <a:pathLst>
                <a:path w="290" h="403" extrusionOk="0">
                  <a:moveTo>
                    <a:pt x="176" y="273"/>
                  </a:moveTo>
                  <a:cubicBezTo>
                    <a:pt x="229" y="222"/>
                    <a:pt x="274" y="158"/>
                    <a:pt x="288" y="85"/>
                  </a:cubicBezTo>
                  <a:cubicBezTo>
                    <a:pt x="291" y="66"/>
                    <a:pt x="293" y="45"/>
                    <a:pt x="283" y="29"/>
                  </a:cubicBezTo>
                  <a:cubicBezTo>
                    <a:pt x="272" y="9"/>
                    <a:pt x="247" y="-2"/>
                    <a:pt x="224" y="1"/>
                  </a:cubicBezTo>
                  <a:cubicBezTo>
                    <a:pt x="201" y="2"/>
                    <a:pt x="179" y="14"/>
                    <a:pt x="162" y="29"/>
                  </a:cubicBezTo>
                  <a:cubicBezTo>
                    <a:pt x="107" y="74"/>
                    <a:pt x="80" y="143"/>
                    <a:pt x="55" y="210"/>
                  </a:cubicBezTo>
                  <a:cubicBezTo>
                    <a:pt x="43" y="240"/>
                    <a:pt x="0" y="403"/>
                    <a:pt x="0" y="403"/>
                  </a:cubicBezTo>
                  <a:cubicBezTo>
                    <a:pt x="0" y="403"/>
                    <a:pt x="145" y="301"/>
                    <a:pt x="176" y="2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6843080" y="518798"/>
              <a:ext cx="149400" cy="115560"/>
            </a:xfrm>
            <a:custGeom>
              <a:avLst/>
              <a:gdLst/>
              <a:ahLst/>
              <a:cxnLst/>
              <a:rect l="l" t="t" r="r" b="b"/>
              <a:pathLst>
                <a:path w="415" h="321" extrusionOk="0">
                  <a:moveTo>
                    <a:pt x="392" y="108"/>
                  </a:moveTo>
                  <a:cubicBezTo>
                    <a:pt x="409" y="83"/>
                    <a:pt x="424" y="51"/>
                    <a:pt x="409" y="25"/>
                  </a:cubicBezTo>
                  <a:cubicBezTo>
                    <a:pt x="398" y="5"/>
                    <a:pt x="372" y="-3"/>
                    <a:pt x="349" y="1"/>
                  </a:cubicBezTo>
                  <a:cubicBezTo>
                    <a:pt x="326" y="4"/>
                    <a:pt x="306" y="17"/>
                    <a:pt x="287" y="29"/>
                  </a:cubicBezTo>
                  <a:cubicBezTo>
                    <a:pt x="193" y="91"/>
                    <a:pt x="0" y="321"/>
                    <a:pt x="0" y="321"/>
                  </a:cubicBezTo>
                  <a:cubicBezTo>
                    <a:pt x="0" y="321"/>
                    <a:pt x="92" y="306"/>
                    <a:pt x="123" y="297"/>
                  </a:cubicBezTo>
                  <a:cubicBezTo>
                    <a:pt x="174" y="283"/>
                    <a:pt x="222" y="261"/>
                    <a:pt x="266" y="231"/>
                  </a:cubicBezTo>
                  <a:cubicBezTo>
                    <a:pt x="315" y="198"/>
                    <a:pt x="358" y="156"/>
                    <a:pt x="392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6832280" y="467318"/>
              <a:ext cx="61920" cy="168120"/>
            </a:xfrm>
            <a:custGeom>
              <a:avLst/>
              <a:gdLst/>
              <a:ahLst/>
              <a:cxnLst/>
              <a:rect l="l" t="t" r="r" b="b"/>
              <a:pathLst>
                <a:path w="172" h="467" extrusionOk="0">
                  <a:moveTo>
                    <a:pt x="138" y="277"/>
                  </a:moveTo>
                  <a:cubicBezTo>
                    <a:pt x="167" y="209"/>
                    <a:pt x="182" y="132"/>
                    <a:pt x="165" y="60"/>
                  </a:cubicBezTo>
                  <a:cubicBezTo>
                    <a:pt x="161" y="41"/>
                    <a:pt x="153" y="22"/>
                    <a:pt x="138" y="10"/>
                  </a:cubicBezTo>
                  <a:cubicBezTo>
                    <a:pt x="120" y="-4"/>
                    <a:pt x="93" y="-3"/>
                    <a:pt x="73" y="8"/>
                  </a:cubicBezTo>
                  <a:cubicBezTo>
                    <a:pt x="52" y="19"/>
                    <a:pt x="38" y="38"/>
                    <a:pt x="27" y="59"/>
                  </a:cubicBezTo>
                  <a:cubicBezTo>
                    <a:pt x="-5" y="122"/>
                    <a:pt x="-2" y="197"/>
                    <a:pt x="2" y="267"/>
                  </a:cubicBezTo>
                  <a:cubicBezTo>
                    <a:pt x="4" y="300"/>
                    <a:pt x="29" y="467"/>
                    <a:pt x="29" y="467"/>
                  </a:cubicBezTo>
                  <a:cubicBezTo>
                    <a:pt x="29" y="467"/>
                    <a:pt x="121" y="315"/>
                    <a:pt x="138" y="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6843080" y="606638"/>
              <a:ext cx="170280" cy="43920"/>
            </a:xfrm>
            <a:custGeom>
              <a:avLst/>
              <a:gdLst/>
              <a:ahLst/>
              <a:cxnLst/>
              <a:rect l="l" t="t" r="r" b="b"/>
              <a:pathLst>
                <a:path w="473" h="122" extrusionOk="0">
                  <a:moveTo>
                    <a:pt x="212" y="118"/>
                  </a:moveTo>
                  <a:cubicBezTo>
                    <a:pt x="286" y="127"/>
                    <a:pt x="363" y="123"/>
                    <a:pt x="429" y="99"/>
                  </a:cubicBezTo>
                  <a:cubicBezTo>
                    <a:pt x="445" y="93"/>
                    <a:pt x="462" y="84"/>
                    <a:pt x="469" y="72"/>
                  </a:cubicBezTo>
                  <a:cubicBezTo>
                    <a:pt x="478" y="57"/>
                    <a:pt x="469" y="38"/>
                    <a:pt x="453" y="26"/>
                  </a:cubicBezTo>
                  <a:cubicBezTo>
                    <a:pt x="437" y="14"/>
                    <a:pt x="414" y="7"/>
                    <a:pt x="392" y="4"/>
                  </a:cubicBezTo>
                  <a:cubicBezTo>
                    <a:pt x="322" y="-7"/>
                    <a:pt x="251" y="8"/>
                    <a:pt x="184" y="23"/>
                  </a:cubicBezTo>
                  <a:cubicBezTo>
                    <a:pt x="154" y="30"/>
                    <a:pt x="0" y="77"/>
                    <a:pt x="0" y="77"/>
                  </a:cubicBezTo>
                  <a:cubicBezTo>
                    <a:pt x="0" y="77"/>
                    <a:pt x="171" y="114"/>
                    <a:pt x="212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6746960" y="489638"/>
              <a:ext cx="95760" cy="145800"/>
            </a:xfrm>
            <a:custGeom>
              <a:avLst/>
              <a:gdLst/>
              <a:ahLst/>
              <a:cxnLst/>
              <a:rect l="l" t="t" r="r" b="b"/>
              <a:pathLst>
                <a:path w="266" h="405" extrusionOk="0">
                  <a:moveTo>
                    <a:pt x="111" y="254"/>
                  </a:moveTo>
                  <a:cubicBezTo>
                    <a:pt x="63" y="198"/>
                    <a:pt x="21" y="132"/>
                    <a:pt x="4" y="65"/>
                  </a:cubicBezTo>
                  <a:cubicBezTo>
                    <a:pt x="0" y="48"/>
                    <a:pt x="-3" y="29"/>
                    <a:pt x="4" y="16"/>
                  </a:cubicBezTo>
                  <a:cubicBezTo>
                    <a:pt x="11" y="0"/>
                    <a:pt x="31" y="-3"/>
                    <a:pt x="50" y="3"/>
                  </a:cubicBezTo>
                  <a:cubicBezTo>
                    <a:pt x="69" y="10"/>
                    <a:pt x="88" y="24"/>
                    <a:pt x="104" y="41"/>
                  </a:cubicBezTo>
                  <a:cubicBezTo>
                    <a:pt x="152" y="92"/>
                    <a:pt x="180" y="159"/>
                    <a:pt x="205" y="222"/>
                  </a:cubicBezTo>
                  <a:cubicBezTo>
                    <a:pt x="217" y="251"/>
                    <a:pt x="266" y="405"/>
                    <a:pt x="266" y="405"/>
                  </a:cubicBezTo>
                  <a:cubicBezTo>
                    <a:pt x="266" y="405"/>
                    <a:pt x="139" y="285"/>
                    <a:pt x="111" y="2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6776120" y="529238"/>
              <a:ext cx="66960" cy="110520"/>
            </a:xfrm>
            <a:custGeom>
              <a:avLst/>
              <a:gdLst/>
              <a:ahLst/>
              <a:cxnLst/>
              <a:rect l="l" t="t" r="r" b="b"/>
              <a:pathLst>
                <a:path w="186" h="307" extrusionOk="0">
                  <a:moveTo>
                    <a:pt x="186" y="307"/>
                  </a:moveTo>
                  <a:cubicBezTo>
                    <a:pt x="167" y="283"/>
                    <a:pt x="151" y="256"/>
                    <a:pt x="136" y="230"/>
                  </a:cubicBezTo>
                  <a:cubicBezTo>
                    <a:pt x="121" y="204"/>
                    <a:pt x="107" y="178"/>
                    <a:pt x="92" y="152"/>
                  </a:cubicBezTo>
                  <a:cubicBezTo>
                    <a:pt x="78" y="126"/>
                    <a:pt x="64" y="101"/>
                    <a:pt x="48" y="75"/>
                  </a:cubicBezTo>
                  <a:cubicBezTo>
                    <a:pt x="33" y="50"/>
                    <a:pt x="17" y="25"/>
                    <a:pt x="0" y="0"/>
                  </a:cubicBezTo>
                  <a:cubicBezTo>
                    <a:pt x="27" y="14"/>
                    <a:pt x="50" y="36"/>
                    <a:pt x="71" y="59"/>
                  </a:cubicBezTo>
                  <a:cubicBezTo>
                    <a:pt x="91" y="82"/>
                    <a:pt x="108" y="108"/>
                    <a:pt x="123" y="135"/>
                  </a:cubicBezTo>
                  <a:cubicBezTo>
                    <a:pt x="138" y="162"/>
                    <a:pt x="151" y="190"/>
                    <a:pt x="161" y="219"/>
                  </a:cubicBezTo>
                  <a:cubicBezTo>
                    <a:pt x="171" y="247"/>
                    <a:pt x="180" y="276"/>
                    <a:pt x="186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6842720" y="555878"/>
              <a:ext cx="113760" cy="79560"/>
            </a:xfrm>
            <a:custGeom>
              <a:avLst/>
              <a:gdLst/>
              <a:ahLst/>
              <a:cxnLst/>
              <a:rect l="l" t="t" r="r" b="b"/>
              <a:pathLst>
                <a:path w="316" h="221" extrusionOk="0">
                  <a:moveTo>
                    <a:pt x="316" y="0"/>
                  </a:moveTo>
                  <a:cubicBezTo>
                    <a:pt x="292" y="24"/>
                    <a:pt x="268" y="44"/>
                    <a:pt x="243" y="65"/>
                  </a:cubicBezTo>
                  <a:cubicBezTo>
                    <a:pt x="219" y="86"/>
                    <a:pt x="194" y="105"/>
                    <a:pt x="168" y="124"/>
                  </a:cubicBezTo>
                  <a:cubicBezTo>
                    <a:pt x="142" y="143"/>
                    <a:pt x="115" y="161"/>
                    <a:pt x="87" y="178"/>
                  </a:cubicBezTo>
                  <a:cubicBezTo>
                    <a:pt x="60" y="194"/>
                    <a:pt x="31" y="209"/>
                    <a:pt x="0" y="221"/>
                  </a:cubicBezTo>
                  <a:cubicBezTo>
                    <a:pt x="23" y="197"/>
                    <a:pt x="47" y="176"/>
                    <a:pt x="71" y="155"/>
                  </a:cubicBezTo>
                  <a:cubicBezTo>
                    <a:pt x="96" y="135"/>
                    <a:pt x="121" y="115"/>
                    <a:pt x="147" y="96"/>
                  </a:cubicBezTo>
                  <a:cubicBezTo>
                    <a:pt x="173" y="77"/>
                    <a:pt x="200" y="59"/>
                    <a:pt x="228" y="42"/>
                  </a:cubicBezTo>
                  <a:cubicBezTo>
                    <a:pt x="255" y="26"/>
                    <a:pt x="284" y="11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6841640" y="508717"/>
              <a:ext cx="26280" cy="130680"/>
            </a:xfrm>
            <a:custGeom>
              <a:avLst/>
              <a:gdLst/>
              <a:ahLst/>
              <a:cxnLst/>
              <a:rect l="l" t="t" r="r" b="b"/>
              <a:pathLst>
                <a:path w="73" h="363" extrusionOk="0">
                  <a:moveTo>
                    <a:pt x="0" y="363"/>
                  </a:moveTo>
                  <a:cubicBezTo>
                    <a:pt x="2" y="331"/>
                    <a:pt x="7" y="301"/>
                    <a:pt x="12" y="270"/>
                  </a:cubicBezTo>
                  <a:cubicBezTo>
                    <a:pt x="17" y="240"/>
                    <a:pt x="23" y="210"/>
                    <a:pt x="29" y="180"/>
                  </a:cubicBezTo>
                  <a:lnTo>
                    <a:pt x="46" y="91"/>
                  </a:lnTo>
                  <a:cubicBezTo>
                    <a:pt x="51" y="61"/>
                    <a:pt x="56" y="31"/>
                    <a:pt x="63" y="0"/>
                  </a:cubicBezTo>
                  <a:cubicBezTo>
                    <a:pt x="71" y="31"/>
                    <a:pt x="74" y="62"/>
                    <a:pt x="73" y="94"/>
                  </a:cubicBezTo>
                  <a:cubicBezTo>
                    <a:pt x="73" y="125"/>
                    <a:pt x="69" y="156"/>
                    <a:pt x="63" y="187"/>
                  </a:cubicBezTo>
                  <a:cubicBezTo>
                    <a:pt x="57" y="218"/>
                    <a:pt x="49" y="248"/>
                    <a:pt x="39" y="277"/>
                  </a:cubicBezTo>
                  <a:cubicBezTo>
                    <a:pt x="28" y="307"/>
                    <a:pt x="16" y="336"/>
                    <a:pt x="0" y="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6846320" y="622478"/>
              <a:ext cx="132120" cy="16200"/>
            </a:xfrm>
            <a:custGeom>
              <a:avLst/>
              <a:gdLst/>
              <a:ahLst/>
              <a:cxnLst/>
              <a:rect l="l" t="t" r="r" b="b"/>
              <a:pathLst>
                <a:path w="367" h="45" extrusionOk="0">
                  <a:moveTo>
                    <a:pt x="367" y="14"/>
                  </a:moveTo>
                  <a:cubicBezTo>
                    <a:pt x="336" y="19"/>
                    <a:pt x="306" y="24"/>
                    <a:pt x="276" y="28"/>
                  </a:cubicBezTo>
                  <a:cubicBezTo>
                    <a:pt x="245" y="33"/>
                    <a:pt x="215" y="36"/>
                    <a:pt x="185" y="39"/>
                  </a:cubicBezTo>
                  <a:cubicBezTo>
                    <a:pt x="155" y="42"/>
                    <a:pt x="124" y="44"/>
                    <a:pt x="94" y="44"/>
                  </a:cubicBezTo>
                  <a:cubicBezTo>
                    <a:pt x="63" y="45"/>
                    <a:pt x="31" y="44"/>
                    <a:pt x="0" y="39"/>
                  </a:cubicBezTo>
                  <a:cubicBezTo>
                    <a:pt x="30" y="30"/>
                    <a:pt x="61" y="23"/>
                    <a:pt x="91" y="17"/>
                  </a:cubicBezTo>
                  <a:cubicBezTo>
                    <a:pt x="121" y="11"/>
                    <a:pt x="151" y="7"/>
                    <a:pt x="182" y="4"/>
                  </a:cubicBezTo>
                  <a:cubicBezTo>
                    <a:pt x="212" y="1"/>
                    <a:pt x="243" y="0"/>
                    <a:pt x="274" y="0"/>
                  </a:cubicBezTo>
                  <a:cubicBezTo>
                    <a:pt x="305" y="2"/>
                    <a:pt x="337" y="4"/>
                    <a:pt x="36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6826520" y="624278"/>
              <a:ext cx="36360" cy="41040"/>
            </a:xfrm>
            <a:custGeom>
              <a:avLst/>
              <a:gdLst/>
              <a:ahLst/>
              <a:cxnLst/>
              <a:rect l="l" t="t" r="r" b="b"/>
              <a:pathLst>
                <a:path w="101" h="114" extrusionOk="0">
                  <a:moveTo>
                    <a:pt x="47" y="106"/>
                  </a:moveTo>
                  <a:cubicBezTo>
                    <a:pt x="37" y="112"/>
                    <a:pt x="25" y="117"/>
                    <a:pt x="14" y="113"/>
                  </a:cubicBezTo>
                  <a:cubicBezTo>
                    <a:pt x="2" y="106"/>
                    <a:pt x="-1" y="90"/>
                    <a:pt x="0" y="76"/>
                  </a:cubicBezTo>
                  <a:cubicBezTo>
                    <a:pt x="1" y="52"/>
                    <a:pt x="8" y="28"/>
                    <a:pt x="19" y="6"/>
                  </a:cubicBezTo>
                  <a:cubicBezTo>
                    <a:pt x="20" y="5"/>
                    <a:pt x="21" y="3"/>
                    <a:pt x="23" y="2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50" y="-2"/>
                    <a:pt x="101" y="9"/>
                    <a:pt x="101" y="37"/>
                  </a:cubicBezTo>
                  <a:cubicBezTo>
                    <a:pt x="102" y="49"/>
                    <a:pt x="90" y="62"/>
                    <a:pt x="84" y="72"/>
                  </a:cubicBezTo>
                  <a:cubicBezTo>
                    <a:pt x="73" y="85"/>
                    <a:pt x="61" y="96"/>
                    <a:pt x="47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30"/>
          <p:cNvGrpSpPr/>
          <p:nvPr/>
        </p:nvGrpSpPr>
        <p:grpSpPr>
          <a:xfrm flipH="1">
            <a:off x="-77023" y="4090085"/>
            <a:ext cx="857512" cy="1171996"/>
            <a:chOff x="5727800" y="835238"/>
            <a:chExt cx="1149480" cy="1571040"/>
          </a:xfrm>
        </p:grpSpPr>
        <p:sp>
          <p:nvSpPr>
            <p:cNvPr id="1473" name="Google Shape;1473;p30"/>
            <p:cNvSpPr/>
            <p:nvPr/>
          </p:nvSpPr>
          <p:spPr>
            <a:xfrm>
              <a:off x="6744440" y="1916678"/>
              <a:ext cx="132840" cy="271800"/>
            </a:xfrm>
            <a:custGeom>
              <a:avLst/>
              <a:gdLst/>
              <a:ahLst/>
              <a:cxnLst/>
              <a:rect l="l" t="t" r="r" b="b"/>
              <a:pathLst>
                <a:path w="369" h="755" extrusionOk="0">
                  <a:moveTo>
                    <a:pt x="354" y="453"/>
                  </a:moveTo>
                  <a:cubicBezTo>
                    <a:pt x="406" y="240"/>
                    <a:pt x="315" y="174"/>
                    <a:pt x="234" y="0"/>
                  </a:cubicBezTo>
                  <a:cubicBezTo>
                    <a:pt x="175" y="80"/>
                    <a:pt x="37" y="137"/>
                    <a:pt x="0" y="414"/>
                  </a:cubicBezTo>
                  <a:cubicBezTo>
                    <a:pt x="-9" y="483"/>
                    <a:pt x="102" y="755"/>
                    <a:pt x="102" y="755"/>
                  </a:cubicBezTo>
                  <a:cubicBezTo>
                    <a:pt x="102" y="755"/>
                    <a:pt x="303" y="661"/>
                    <a:pt x="354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6520880" y="1697078"/>
              <a:ext cx="112320" cy="275040"/>
            </a:xfrm>
            <a:custGeom>
              <a:avLst/>
              <a:gdLst/>
              <a:ahLst/>
              <a:cxnLst/>
              <a:rect l="l" t="t" r="r" b="b"/>
              <a:pathLst>
                <a:path w="312" h="764" extrusionOk="0">
                  <a:moveTo>
                    <a:pt x="88" y="764"/>
                  </a:moveTo>
                  <a:cubicBezTo>
                    <a:pt x="406" y="576"/>
                    <a:pt x="315" y="301"/>
                    <a:pt x="240" y="0"/>
                  </a:cubicBezTo>
                  <a:cubicBezTo>
                    <a:pt x="65" y="215"/>
                    <a:pt x="-111" y="505"/>
                    <a:pt x="88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6315320" y="1530397"/>
              <a:ext cx="78120" cy="264240"/>
            </a:xfrm>
            <a:custGeom>
              <a:avLst/>
              <a:gdLst/>
              <a:ahLst/>
              <a:cxnLst/>
              <a:rect l="l" t="t" r="r" b="b"/>
              <a:pathLst>
                <a:path w="217" h="734" extrusionOk="0">
                  <a:moveTo>
                    <a:pt x="74" y="734"/>
                  </a:moveTo>
                  <a:cubicBezTo>
                    <a:pt x="77" y="729"/>
                    <a:pt x="82" y="723"/>
                    <a:pt x="87" y="718"/>
                  </a:cubicBezTo>
                  <a:cubicBezTo>
                    <a:pt x="241" y="544"/>
                    <a:pt x="258" y="290"/>
                    <a:pt x="138" y="90"/>
                  </a:cubicBezTo>
                  <a:cubicBezTo>
                    <a:pt x="120" y="60"/>
                    <a:pt x="103" y="30"/>
                    <a:pt x="88" y="0"/>
                  </a:cubicBezTo>
                  <a:cubicBezTo>
                    <a:pt x="-5" y="225"/>
                    <a:pt x="-46" y="512"/>
                    <a:pt x="74" y="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6119480" y="1327358"/>
              <a:ext cx="112320" cy="281880"/>
            </a:xfrm>
            <a:custGeom>
              <a:avLst/>
              <a:gdLst/>
              <a:ahLst/>
              <a:cxnLst/>
              <a:rect l="l" t="t" r="r" b="b"/>
              <a:pathLst>
                <a:path w="312" h="783" extrusionOk="0">
                  <a:moveTo>
                    <a:pt x="94" y="780"/>
                  </a:moveTo>
                  <a:cubicBezTo>
                    <a:pt x="180" y="687"/>
                    <a:pt x="268" y="589"/>
                    <a:pt x="299" y="467"/>
                  </a:cubicBezTo>
                  <a:cubicBezTo>
                    <a:pt x="339" y="311"/>
                    <a:pt x="279" y="150"/>
                    <a:pt x="221" y="0"/>
                  </a:cubicBezTo>
                  <a:cubicBezTo>
                    <a:pt x="118" y="103"/>
                    <a:pt x="58" y="222"/>
                    <a:pt x="20" y="362"/>
                  </a:cubicBezTo>
                  <a:cubicBezTo>
                    <a:pt x="-18" y="503"/>
                    <a:pt x="-4" y="661"/>
                    <a:pt x="74" y="783"/>
                  </a:cubicBezTo>
                  <a:cubicBezTo>
                    <a:pt x="70" y="777"/>
                    <a:pt x="99" y="787"/>
                    <a:pt x="94" y="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5971160" y="1058077"/>
              <a:ext cx="131400" cy="269280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33" y="748"/>
                  </a:moveTo>
                  <a:cubicBezTo>
                    <a:pt x="257" y="545"/>
                    <a:pt x="445" y="319"/>
                    <a:pt x="331" y="0"/>
                  </a:cubicBezTo>
                  <a:cubicBezTo>
                    <a:pt x="62" y="162"/>
                    <a:pt x="-66" y="444"/>
                    <a:pt x="33" y="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5806280" y="835238"/>
              <a:ext cx="114120" cy="303480"/>
            </a:xfrm>
            <a:custGeom>
              <a:avLst/>
              <a:gdLst/>
              <a:ahLst/>
              <a:cxnLst/>
              <a:rect l="l" t="t" r="r" b="b"/>
              <a:pathLst>
                <a:path w="317" h="843" extrusionOk="0">
                  <a:moveTo>
                    <a:pt x="252" y="843"/>
                  </a:moveTo>
                  <a:cubicBezTo>
                    <a:pt x="398" y="541"/>
                    <a:pt x="280" y="232"/>
                    <a:pt x="60" y="0"/>
                  </a:cubicBezTo>
                  <a:cubicBezTo>
                    <a:pt x="-57" y="283"/>
                    <a:pt x="-7" y="657"/>
                    <a:pt x="252" y="8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6516560" y="2139518"/>
              <a:ext cx="264600" cy="109800"/>
            </a:xfrm>
            <a:custGeom>
              <a:avLst/>
              <a:gdLst/>
              <a:ahLst/>
              <a:cxnLst/>
              <a:rect l="l" t="t" r="r" b="b"/>
              <a:pathLst>
                <a:path w="735" h="305" extrusionOk="0">
                  <a:moveTo>
                    <a:pt x="0" y="233"/>
                  </a:moveTo>
                  <a:cubicBezTo>
                    <a:pt x="263" y="338"/>
                    <a:pt x="524" y="344"/>
                    <a:pt x="735" y="136"/>
                  </a:cubicBezTo>
                  <a:cubicBezTo>
                    <a:pt x="530" y="-43"/>
                    <a:pt x="89" y="-79"/>
                    <a:pt x="0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6235400" y="1926038"/>
              <a:ext cx="329040" cy="106560"/>
            </a:xfrm>
            <a:custGeom>
              <a:avLst/>
              <a:gdLst/>
              <a:ahLst/>
              <a:cxnLst/>
              <a:rect l="l" t="t" r="r" b="b"/>
              <a:pathLst>
                <a:path w="914" h="296" extrusionOk="0">
                  <a:moveTo>
                    <a:pt x="0" y="202"/>
                  </a:moveTo>
                  <a:cubicBezTo>
                    <a:pt x="286" y="346"/>
                    <a:pt x="649" y="323"/>
                    <a:pt x="914" y="143"/>
                  </a:cubicBezTo>
                  <a:cubicBezTo>
                    <a:pt x="636" y="-30"/>
                    <a:pt x="222" y="-84"/>
                    <a:pt x="0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006440" y="1719397"/>
              <a:ext cx="340200" cy="127440"/>
            </a:xfrm>
            <a:custGeom>
              <a:avLst/>
              <a:gdLst/>
              <a:ahLst/>
              <a:cxnLst/>
              <a:rect l="l" t="t" r="r" b="b"/>
              <a:pathLst>
                <a:path w="945" h="354" extrusionOk="0">
                  <a:moveTo>
                    <a:pt x="0" y="111"/>
                  </a:moveTo>
                  <a:cubicBezTo>
                    <a:pt x="137" y="12"/>
                    <a:pt x="316" y="-17"/>
                    <a:pt x="483" y="9"/>
                  </a:cubicBezTo>
                  <a:cubicBezTo>
                    <a:pt x="650" y="35"/>
                    <a:pt x="805" y="112"/>
                    <a:pt x="945" y="208"/>
                  </a:cubicBezTo>
                  <a:cubicBezTo>
                    <a:pt x="871" y="265"/>
                    <a:pt x="816" y="278"/>
                    <a:pt x="730" y="314"/>
                  </a:cubicBezTo>
                  <a:cubicBezTo>
                    <a:pt x="706" y="323"/>
                    <a:pt x="682" y="331"/>
                    <a:pt x="657" y="337"/>
                  </a:cubicBezTo>
                  <a:cubicBezTo>
                    <a:pt x="440" y="393"/>
                    <a:pt x="118" y="302"/>
                    <a:pt x="0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5883680" y="1537238"/>
              <a:ext cx="277200" cy="102960"/>
            </a:xfrm>
            <a:custGeom>
              <a:avLst/>
              <a:gdLst/>
              <a:ahLst/>
              <a:cxnLst/>
              <a:rect l="l" t="t" r="r" b="b"/>
              <a:pathLst>
                <a:path w="770" h="286" extrusionOk="0">
                  <a:moveTo>
                    <a:pt x="0" y="27"/>
                  </a:moveTo>
                  <a:cubicBezTo>
                    <a:pt x="265" y="-42"/>
                    <a:pt x="563" y="26"/>
                    <a:pt x="770" y="204"/>
                  </a:cubicBezTo>
                  <a:cubicBezTo>
                    <a:pt x="488" y="358"/>
                    <a:pt x="192" y="292"/>
                    <a:pt x="0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5727800" y="1212518"/>
              <a:ext cx="259560" cy="143640"/>
            </a:xfrm>
            <a:custGeom>
              <a:avLst/>
              <a:gdLst/>
              <a:ahLst/>
              <a:cxnLst/>
              <a:rect l="l" t="t" r="r" b="b"/>
              <a:pathLst>
                <a:path w="721" h="399" extrusionOk="0">
                  <a:moveTo>
                    <a:pt x="0" y="41"/>
                  </a:moveTo>
                  <a:cubicBezTo>
                    <a:pt x="272" y="-96"/>
                    <a:pt x="550" y="132"/>
                    <a:pt x="721" y="333"/>
                  </a:cubicBezTo>
                  <a:cubicBezTo>
                    <a:pt x="421" y="511"/>
                    <a:pt x="158" y="300"/>
                    <a:pt x="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5827880" y="835238"/>
              <a:ext cx="1048320" cy="1571040"/>
            </a:xfrm>
            <a:custGeom>
              <a:avLst/>
              <a:gdLst/>
              <a:ahLst/>
              <a:cxnLst/>
              <a:rect l="l" t="t" r="r" b="b"/>
              <a:pathLst>
                <a:path w="2912" h="4364" extrusionOk="0">
                  <a:moveTo>
                    <a:pt x="2894" y="4360"/>
                  </a:moveTo>
                  <a:cubicBezTo>
                    <a:pt x="2900" y="4361"/>
                    <a:pt x="2906" y="4362"/>
                    <a:pt x="2912" y="4364"/>
                  </a:cubicBezTo>
                  <a:cubicBezTo>
                    <a:pt x="2836" y="4005"/>
                    <a:pt x="2606" y="3681"/>
                    <a:pt x="2346" y="3426"/>
                  </a:cubicBezTo>
                  <a:cubicBezTo>
                    <a:pt x="1831" y="2929"/>
                    <a:pt x="1181" y="2581"/>
                    <a:pt x="782" y="1973"/>
                  </a:cubicBezTo>
                  <a:cubicBezTo>
                    <a:pt x="646" y="1779"/>
                    <a:pt x="530" y="1570"/>
                    <a:pt x="428" y="1356"/>
                  </a:cubicBezTo>
                  <a:cubicBezTo>
                    <a:pt x="319" y="1144"/>
                    <a:pt x="226" y="925"/>
                    <a:pt x="160" y="696"/>
                  </a:cubicBezTo>
                  <a:cubicBezTo>
                    <a:pt x="90" y="468"/>
                    <a:pt x="29" y="237"/>
                    <a:pt x="0" y="0"/>
                  </a:cubicBezTo>
                  <a:cubicBezTo>
                    <a:pt x="42" y="356"/>
                    <a:pt x="142" y="702"/>
                    <a:pt x="262" y="1038"/>
                  </a:cubicBezTo>
                  <a:cubicBezTo>
                    <a:pt x="476" y="1595"/>
                    <a:pt x="786" y="2126"/>
                    <a:pt x="1229" y="2531"/>
                  </a:cubicBezTo>
                  <a:cubicBezTo>
                    <a:pt x="1750" y="3012"/>
                    <a:pt x="2416" y="3363"/>
                    <a:pt x="2754" y="4009"/>
                  </a:cubicBezTo>
                  <a:cubicBezTo>
                    <a:pt x="2812" y="4121"/>
                    <a:pt x="2862" y="4238"/>
                    <a:pt x="2894" y="4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5727800" y="1058078"/>
              <a:ext cx="362520" cy="276840"/>
            </a:xfrm>
            <a:custGeom>
              <a:avLst/>
              <a:gdLst/>
              <a:ahLst/>
              <a:cxnLst/>
              <a:rect l="l" t="t" r="r" b="b"/>
              <a:pathLst>
                <a:path w="1007" h="769" extrusionOk="0">
                  <a:moveTo>
                    <a:pt x="1007" y="0"/>
                  </a:moveTo>
                  <a:cubicBezTo>
                    <a:pt x="933" y="183"/>
                    <a:pt x="855" y="386"/>
                    <a:pt x="776" y="566"/>
                  </a:cubicBezTo>
                  <a:cubicBezTo>
                    <a:pt x="749" y="628"/>
                    <a:pt x="721" y="690"/>
                    <a:pt x="685" y="745"/>
                  </a:cubicBezTo>
                  <a:lnTo>
                    <a:pt x="699" y="739"/>
                  </a:lnTo>
                  <a:cubicBezTo>
                    <a:pt x="454" y="690"/>
                    <a:pt x="210" y="607"/>
                    <a:pt x="0" y="470"/>
                  </a:cubicBezTo>
                  <a:cubicBezTo>
                    <a:pt x="150" y="588"/>
                    <a:pt x="328" y="666"/>
                    <a:pt x="509" y="721"/>
                  </a:cubicBezTo>
                  <a:cubicBezTo>
                    <a:pt x="573" y="739"/>
                    <a:pt x="637" y="756"/>
                    <a:pt x="704" y="769"/>
                  </a:cubicBezTo>
                  <a:lnTo>
                    <a:pt x="708" y="761"/>
                  </a:lnTo>
                  <a:cubicBezTo>
                    <a:pt x="843" y="523"/>
                    <a:pt x="922" y="259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0"/>
            <p:cNvSpPr/>
            <p:nvPr/>
          </p:nvSpPr>
          <p:spPr>
            <a:xfrm>
              <a:off x="5883680" y="1327358"/>
              <a:ext cx="315360" cy="286920"/>
            </a:xfrm>
            <a:custGeom>
              <a:avLst/>
              <a:gdLst/>
              <a:ahLst/>
              <a:cxnLst/>
              <a:rect l="l" t="t" r="r" b="b"/>
              <a:pathLst>
                <a:path w="876" h="797" extrusionOk="0">
                  <a:moveTo>
                    <a:pt x="876" y="0"/>
                  </a:moveTo>
                  <a:cubicBezTo>
                    <a:pt x="863" y="133"/>
                    <a:pt x="848" y="266"/>
                    <a:pt x="826" y="397"/>
                  </a:cubicBezTo>
                  <a:cubicBezTo>
                    <a:pt x="802" y="526"/>
                    <a:pt x="779" y="661"/>
                    <a:pt x="717" y="776"/>
                  </a:cubicBezTo>
                  <a:lnTo>
                    <a:pt x="728" y="769"/>
                  </a:lnTo>
                  <a:cubicBezTo>
                    <a:pt x="667" y="771"/>
                    <a:pt x="604" y="767"/>
                    <a:pt x="541" y="762"/>
                  </a:cubicBezTo>
                  <a:cubicBezTo>
                    <a:pt x="354" y="743"/>
                    <a:pt x="167" y="700"/>
                    <a:pt x="0" y="610"/>
                  </a:cubicBezTo>
                  <a:cubicBezTo>
                    <a:pt x="215" y="749"/>
                    <a:pt x="477" y="797"/>
                    <a:pt x="729" y="797"/>
                  </a:cubicBezTo>
                  <a:lnTo>
                    <a:pt x="737" y="797"/>
                  </a:lnTo>
                  <a:lnTo>
                    <a:pt x="741" y="790"/>
                  </a:lnTo>
                  <a:cubicBezTo>
                    <a:pt x="806" y="669"/>
                    <a:pt x="827" y="534"/>
                    <a:pt x="848" y="401"/>
                  </a:cubicBezTo>
                  <a:cubicBezTo>
                    <a:pt x="865" y="268"/>
                    <a:pt x="875" y="134"/>
                    <a:pt x="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6006440" y="1530398"/>
              <a:ext cx="348480" cy="272520"/>
            </a:xfrm>
            <a:custGeom>
              <a:avLst/>
              <a:gdLst/>
              <a:ahLst/>
              <a:cxnLst/>
              <a:rect l="l" t="t" r="r" b="b"/>
              <a:pathLst>
                <a:path w="968" h="757" extrusionOk="0">
                  <a:moveTo>
                    <a:pt x="946" y="0"/>
                  </a:moveTo>
                  <a:cubicBezTo>
                    <a:pt x="948" y="124"/>
                    <a:pt x="950" y="249"/>
                    <a:pt x="948" y="373"/>
                  </a:cubicBezTo>
                  <a:cubicBezTo>
                    <a:pt x="941" y="493"/>
                    <a:pt x="948" y="622"/>
                    <a:pt x="904" y="735"/>
                  </a:cubicBezTo>
                  <a:lnTo>
                    <a:pt x="915" y="727"/>
                  </a:lnTo>
                  <a:cubicBezTo>
                    <a:pt x="760" y="729"/>
                    <a:pt x="606" y="730"/>
                    <a:pt x="451" y="720"/>
                  </a:cubicBezTo>
                  <a:cubicBezTo>
                    <a:pt x="374" y="717"/>
                    <a:pt x="297" y="711"/>
                    <a:pt x="220" y="701"/>
                  </a:cubicBezTo>
                  <a:cubicBezTo>
                    <a:pt x="145" y="689"/>
                    <a:pt x="64" y="680"/>
                    <a:pt x="0" y="636"/>
                  </a:cubicBezTo>
                  <a:cubicBezTo>
                    <a:pt x="60" y="686"/>
                    <a:pt x="142" y="700"/>
                    <a:pt x="217" y="716"/>
                  </a:cubicBezTo>
                  <a:cubicBezTo>
                    <a:pt x="371" y="743"/>
                    <a:pt x="527" y="751"/>
                    <a:pt x="683" y="755"/>
                  </a:cubicBezTo>
                  <a:cubicBezTo>
                    <a:pt x="763" y="757"/>
                    <a:pt x="844" y="757"/>
                    <a:pt x="925" y="755"/>
                  </a:cubicBezTo>
                  <a:cubicBezTo>
                    <a:pt x="975" y="634"/>
                    <a:pt x="966" y="501"/>
                    <a:pt x="968" y="373"/>
                  </a:cubicBezTo>
                  <a:cubicBezTo>
                    <a:pt x="966" y="248"/>
                    <a:pt x="959" y="124"/>
                    <a:pt x="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6235400" y="1697078"/>
              <a:ext cx="371880" cy="301680"/>
            </a:xfrm>
            <a:custGeom>
              <a:avLst/>
              <a:gdLst/>
              <a:ahLst/>
              <a:cxnLst/>
              <a:rect l="l" t="t" r="r" b="b"/>
              <a:pathLst>
                <a:path w="1033" h="838" extrusionOk="0">
                  <a:moveTo>
                    <a:pt x="1033" y="0"/>
                  </a:moveTo>
                  <a:cubicBezTo>
                    <a:pt x="1016" y="129"/>
                    <a:pt x="998" y="259"/>
                    <a:pt x="975" y="387"/>
                  </a:cubicBezTo>
                  <a:cubicBezTo>
                    <a:pt x="949" y="512"/>
                    <a:pt x="930" y="646"/>
                    <a:pt x="869" y="757"/>
                  </a:cubicBezTo>
                  <a:lnTo>
                    <a:pt x="882" y="750"/>
                  </a:lnTo>
                  <a:cubicBezTo>
                    <a:pt x="808" y="742"/>
                    <a:pt x="733" y="740"/>
                    <a:pt x="659" y="738"/>
                  </a:cubicBezTo>
                  <a:cubicBezTo>
                    <a:pt x="437" y="737"/>
                    <a:pt x="208" y="756"/>
                    <a:pt x="0" y="838"/>
                  </a:cubicBezTo>
                  <a:cubicBezTo>
                    <a:pt x="284" y="754"/>
                    <a:pt x="586" y="753"/>
                    <a:pt x="879" y="778"/>
                  </a:cubicBezTo>
                  <a:lnTo>
                    <a:pt x="889" y="779"/>
                  </a:lnTo>
                  <a:lnTo>
                    <a:pt x="893" y="772"/>
                  </a:lnTo>
                  <a:cubicBezTo>
                    <a:pt x="955" y="652"/>
                    <a:pt x="975" y="521"/>
                    <a:pt x="996" y="391"/>
                  </a:cubicBezTo>
                  <a:cubicBezTo>
                    <a:pt x="1015" y="261"/>
                    <a:pt x="1027" y="131"/>
                    <a:pt x="1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6516560" y="1916678"/>
              <a:ext cx="315720" cy="306720"/>
            </a:xfrm>
            <a:custGeom>
              <a:avLst/>
              <a:gdLst/>
              <a:ahLst/>
              <a:cxnLst/>
              <a:rect l="l" t="t" r="r" b="b"/>
              <a:pathLst>
                <a:path w="877" h="852" extrusionOk="0">
                  <a:moveTo>
                    <a:pt x="867" y="0"/>
                  </a:moveTo>
                  <a:cubicBezTo>
                    <a:pt x="866" y="247"/>
                    <a:pt x="865" y="564"/>
                    <a:pt x="704" y="764"/>
                  </a:cubicBezTo>
                  <a:lnTo>
                    <a:pt x="719" y="760"/>
                  </a:lnTo>
                  <a:cubicBezTo>
                    <a:pt x="481" y="697"/>
                    <a:pt x="205" y="702"/>
                    <a:pt x="0" y="852"/>
                  </a:cubicBezTo>
                  <a:cubicBezTo>
                    <a:pt x="211" y="724"/>
                    <a:pt x="478" y="723"/>
                    <a:pt x="711" y="787"/>
                  </a:cubicBezTo>
                  <a:lnTo>
                    <a:pt x="719" y="789"/>
                  </a:lnTo>
                  <a:lnTo>
                    <a:pt x="725" y="783"/>
                  </a:lnTo>
                  <a:cubicBezTo>
                    <a:pt x="892" y="577"/>
                    <a:pt x="889" y="252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0" name="Google Shape;1490;p30"/>
          <p:cNvGrpSpPr/>
          <p:nvPr/>
        </p:nvGrpSpPr>
        <p:grpSpPr>
          <a:xfrm rot="5400000">
            <a:off x="7449050" y="3260975"/>
            <a:ext cx="1963440" cy="1153800"/>
            <a:chOff x="9557438" y="3893475"/>
            <a:chExt cx="1963440" cy="1153800"/>
          </a:xfrm>
        </p:grpSpPr>
        <p:grpSp>
          <p:nvGrpSpPr>
            <p:cNvPr id="1491" name="Google Shape;1491;p30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7" name="Google Shape;1497;p30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47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F4CE8-C149-414C-AE8C-95396795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C1E12E-EB4F-4541-8788-33617DB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AE1E4B-4FCA-43E4-B0FF-6BF7CF8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1D4632-1CB3-4D09-AE64-7F40441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19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720000" y="1063351"/>
            <a:ext cx="77040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4"/>
          <p:cNvSpPr/>
          <p:nvPr/>
        </p:nvSpPr>
        <p:spPr>
          <a:xfrm rot="5400000">
            <a:off x="6495220" y="-628897"/>
            <a:ext cx="3427570" cy="3290448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4"/>
          <p:cNvGrpSpPr/>
          <p:nvPr/>
        </p:nvGrpSpPr>
        <p:grpSpPr>
          <a:xfrm>
            <a:off x="8574683" y="593138"/>
            <a:ext cx="197640" cy="173160"/>
            <a:chOff x="6962058" y="3650900"/>
            <a:chExt cx="197640" cy="173160"/>
          </a:xfrm>
        </p:grpSpPr>
        <p:sp>
          <p:nvSpPr>
            <p:cNvPr id="119" name="Google Shape;119;p4"/>
            <p:cNvSpPr/>
            <p:nvPr/>
          </p:nvSpPr>
          <p:spPr>
            <a:xfrm>
              <a:off x="6962058" y="3650900"/>
              <a:ext cx="197640" cy="173160"/>
            </a:xfrm>
            <a:custGeom>
              <a:avLst/>
              <a:gdLst/>
              <a:ahLst/>
              <a:cxnLst/>
              <a:rect l="l" t="t" r="r" b="b"/>
              <a:pathLst>
                <a:path w="549" h="481" extrusionOk="0">
                  <a:moveTo>
                    <a:pt x="496" y="251"/>
                  </a:moveTo>
                  <a:cubicBezTo>
                    <a:pt x="451" y="185"/>
                    <a:pt x="383" y="134"/>
                    <a:pt x="306" y="113"/>
                  </a:cubicBezTo>
                  <a:cubicBezTo>
                    <a:pt x="252" y="99"/>
                    <a:pt x="194" y="98"/>
                    <a:pt x="139" y="87"/>
                  </a:cubicBezTo>
                  <a:cubicBezTo>
                    <a:pt x="83" y="75"/>
                    <a:pt x="27" y="49"/>
                    <a:pt x="0" y="0"/>
                  </a:cubicBezTo>
                  <a:cubicBezTo>
                    <a:pt x="1" y="53"/>
                    <a:pt x="7" y="107"/>
                    <a:pt x="18" y="159"/>
                  </a:cubicBezTo>
                  <a:cubicBezTo>
                    <a:pt x="26" y="196"/>
                    <a:pt x="37" y="233"/>
                    <a:pt x="53" y="267"/>
                  </a:cubicBezTo>
                  <a:cubicBezTo>
                    <a:pt x="90" y="345"/>
                    <a:pt x="160" y="409"/>
                    <a:pt x="242" y="437"/>
                  </a:cubicBezTo>
                  <a:cubicBezTo>
                    <a:pt x="299" y="457"/>
                    <a:pt x="383" y="452"/>
                    <a:pt x="441" y="458"/>
                  </a:cubicBezTo>
                  <a:cubicBezTo>
                    <a:pt x="497" y="464"/>
                    <a:pt x="549" y="481"/>
                    <a:pt x="549" y="481"/>
                  </a:cubicBezTo>
                  <a:cubicBezTo>
                    <a:pt x="549" y="481"/>
                    <a:pt x="555" y="337"/>
                    <a:pt x="496" y="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971777" y="3675740"/>
              <a:ext cx="171360" cy="125280"/>
            </a:xfrm>
            <a:custGeom>
              <a:avLst/>
              <a:gdLst/>
              <a:ahLst/>
              <a:cxnLst/>
              <a:rect l="l" t="t" r="r" b="b"/>
              <a:pathLst>
                <a:path w="476" h="348" extrusionOk="0">
                  <a:moveTo>
                    <a:pt x="476" y="348"/>
                  </a:moveTo>
                  <a:cubicBezTo>
                    <a:pt x="454" y="304"/>
                    <a:pt x="423" y="262"/>
                    <a:pt x="386" y="227"/>
                  </a:cubicBezTo>
                  <a:cubicBezTo>
                    <a:pt x="369" y="208"/>
                    <a:pt x="349" y="192"/>
                    <a:pt x="328" y="177"/>
                  </a:cubicBezTo>
                  <a:cubicBezTo>
                    <a:pt x="308" y="162"/>
                    <a:pt x="286" y="148"/>
                    <a:pt x="263" y="136"/>
                  </a:cubicBezTo>
                  <a:cubicBezTo>
                    <a:pt x="218" y="111"/>
                    <a:pt x="170" y="96"/>
                    <a:pt x="125" y="76"/>
                  </a:cubicBezTo>
                  <a:cubicBezTo>
                    <a:pt x="80" y="57"/>
                    <a:pt x="37" y="35"/>
                    <a:pt x="0" y="0"/>
                  </a:cubicBezTo>
                  <a:cubicBezTo>
                    <a:pt x="26" y="45"/>
                    <a:pt x="69" y="76"/>
                    <a:pt x="114" y="100"/>
                  </a:cubicBezTo>
                  <a:cubicBezTo>
                    <a:pt x="158" y="125"/>
                    <a:pt x="205" y="143"/>
                    <a:pt x="247" y="166"/>
                  </a:cubicBezTo>
                  <a:cubicBezTo>
                    <a:pt x="269" y="177"/>
                    <a:pt x="290" y="190"/>
                    <a:pt x="310" y="203"/>
                  </a:cubicBezTo>
                  <a:cubicBezTo>
                    <a:pt x="330" y="216"/>
                    <a:pt x="349" y="231"/>
                    <a:pt x="369" y="246"/>
                  </a:cubicBezTo>
                  <a:cubicBezTo>
                    <a:pt x="407" y="277"/>
                    <a:pt x="442" y="311"/>
                    <a:pt x="476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050258" y="3723980"/>
              <a:ext cx="71640" cy="53280"/>
            </a:xfrm>
            <a:custGeom>
              <a:avLst/>
              <a:gdLst/>
              <a:ahLst/>
              <a:cxnLst/>
              <a:rect l="l" t="t" r="r" b="b"/>
              <a:pathLst>
                <a:path w="199" h="148" extrusionOk="0">
                  <a:moveTo>
                    <a:pt x="138" y="0"/>
                  </a:moveTo>
                  <a:cubicBezTo>
                    <a:pt x="147" y="21"/>
                    <a:pt x="155" y="42"/>
                    <a:pt x="162" y="63"/>
                  </a:cubicBezTo>
                  <a:cubicBezTo>
                    <a:pt x="165" y="73"/>
                    <a:pt x="168" y="84"/>
                    <a:pt x="170" y="95"/>
                  </a:cubicBezTo>
                  <a:cubicBezTo>
                    <a:pt x="173" y="105"/>
                    <a:pt x="175" y="116"/>
                    <a:pt x="176" y="127"/>
                  </a:cubicBezTo>
                  <a:lnTo>
                    <a:pt x="184" y="115"/>
                  </a:lnTo>
                  <a:cubicBezTo>
                    <a:pt x="155" y="122"/>
                    <a:pt x="124" y="127"/>
                    <a:pt x="94" y="128"/>
                  </a:cubicBezTo>
                  <a:cubicBezTo>
                    <a:pt x="63" y="130"/>
                    <a:pt x="32" y="127"/>
                    <a:pt x="0" y="123"/>
                  </a:cubicBezTo>
                  <a:cubicBezTo>
                    <a:pt x="29" y="138"/>
                    <a:pt x="61" y="145"/>
                    <a:pt x="93" y="147"/>
                  </a:cubicBezTo>
                  <a:cubicBezTo>
                    <a:pt x="126" y="149"/>
                    <a:pt x="159" y="145"/>
                    <a:pt x="190" y="136"/>
                  </a:cubicBezTo>
                  <a:lnTo>
                    <a:pt x="199" y="133"/>
                  </a:lnTo>
                  <a:lnTo>
                    <a:pt x="198" y="124"/>
                  </a:lnTo>
                  <a:cubicBezTo>
                    <a:pt x="196" y="112"/>
                    <a:pt x="193" y="100"/>
                    <a:pt x="189" y="90"/>
                  </a:cubicBezTo>
                  <a:cubicBezTo>
                    <a:pt x="186" y="78"/>
                    <a:pt x="181" y="68"/>
                    <a:pt x="176" y="57"/>
                  </a:cubicBezTo>
                  <a:cubicBezTo>
                    <a:pt x="166" y="36"/>
                    <a:pt x="154" y="17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8275" rIns="90000" bIns="827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012098" y="3698060"/>
              <a:ext cx="57600" cy="42480"/>
            </a:xfrm>
            <a:custGeom>
              <a:avLst/>
              <a:gdLst/>
              <a:ahLst/>
              <a:cxnLst/>
              <a:rect l="l" t="t" r="r" b="b"/>
              <a:pathLst>
                <a:path w="160" h="118" extrusionOk="0">
                  <a:moveTo>
                    <a:pt x="89" y="0"/>
                  </a:moveTo>
                  <a:cubicBezTo>
                    <a:pt x="98" y="16"/>
                    <a:pt x="106" y="32"/>
                    <a:pt x="114" y="48"/>
                  </a:cubicBezTo>
                  <a:cubicBezTo>
                    <a:pt x="122" y="64"/>
                    <a:pt x="129" y="80"/>
                    <a:pt x="135" y="97"/>
                  </a:cubicBezTo>
                  <a:lnTo>
                    <a:pt x="143" y="82"/>
                  </a:lnTo>
                  <a:cubicBezTo>
                    <a:pt x="119" y="88"/>
                    <a:pt x="96" y="93"/>
                    <a:pt x="72" y="98"/>
                  </a:cubicBezTo>
                  <a:cubicBezTo>
                    <a:pt x="48" y="103"/>
                    <a:pt x="24" y="108"/>
                    <a:pt x="0" y="113"/>
                  </a:cubicBezTo>
                  <a:cubicBezTo>
                    <a:pt x="24" y="118"/>
                    <a:pt x="49" y="118"/>
                    <a:pt x="74" y="117"/>
                  </a:cubicBezTo>
                  <a:cubicBezTo>
                    <a:pt x="99" y="115"/>
                    <a:pt x="124" y="110"/>
                    <a:pt x="148" y="103"/>
                  </a:cubicBezTo>
                  <a:lnTo>
                    <a:pt x="160" y="100"/>
                  </a:lnTo>
                  <a:lnTo>
                    <a:pt x="156" y="88"/>
                  </a:lnTo>
                  <a:cubicBezTo>
                    <a:pt x="148" y="71"/>
                    <a:pt x="139" y="55"/>
                    <a:pt x="127" y="40"/>
                  </a:cubicBezTo>
                  <a:cubicBezTo>
                    <a:pt x="116" y="25"/>
                    <a:pt x="104" y="11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993377" y="3691580"/>
              <a:ext cx="35280" cy="25920"/>
            </a:xfrm>
            <a:custGeom>
              <a:avLst/>
              <a:gdLst/>
              <a:ahLst/>
              <a:cxnLst/>
              <a:rect l="l" t="t" r="r" b="b"/>
              <a:pathLst>
                <a:path w="98" h="72" extrusionOk="0">
                  <a:moveTo>
                    <a:pt x="45" y="0"/>
                  </a:moveTo>
                  <a:cubicBezTo>
                    <a:pt x="50" y="10"/>
                    <a:pt x="55" y="20"/>
                    <a:pt x="60" y="29"/>
                  </a:cubicBezTo>
                  <a:cubicBezTo>
                    <a:pt x="64" y="39"/>
                    <a:pt x="68" y="48"/>
                    <a:pt x="72" y="57"/>
                  </a:cubicBezTo>
                  <a:lnTo>
                    <a:pt x="80" y="41"/>
                  </a:lnTo>
                  <a:cubicBezTo>
                    <a:pt x="66" y="44"/>
                    <a:pt x="53" y="49"/>
                    <a:pt x="40" y="53"/>
                  </a:cubicBezTo>
                  <a:cubicBezTo>
                    <a:pt x="27" y="57"/>
                    <a:pt x="15" y="61"/>
                    <a:pt x="0" y="60"/>
                  </a:cubicBezTo>
                  <a:cubicBezTo>
                    <a:pt x="5" y="66"/>
                    <a:pt x="13" y="69"/>
                    <a:pt x="20" y="70"/>
                  </a:cubicBezTo>
                  <a:cubicBezTo>
                    <a:pt x="28" y="72"/>
                    <a:pt x="36" y="73"/>
                    <a:pt x="43" y="72"/>
                  </a:cubicBezTo>
                  <a:cubicBezTo>
                    <a:pt x="57" y="70"/>
                    <a:pt x="71" y="67"/>
                    <a:pt x="85" y="63"/>
                  </a:cubicBezTo>
                  <a:lnTo>
                    <a:pt x="98" y="59"/>
                  </a:lnTo>
                  <a:lnTo>
                    <a:pt x="92" y="47"/>
                  </a:lnTo>
                  <a:cubicBezTo>
                    <a:pt x="87" y="37"/>
                    <a:pt x="81" y="28"/>
                    <a:pt x="73" y="20"/>
                  </a:cubicBezTo>
                  <a:cubicBezTo>
                    <a:pt x="65" y="12"/>
                    <a:pt x="56" y="5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6093123" y="93042"/>
            <a:ext cx="156600" cy="221040"/>
            <a:chOff x="6223273" y="5387430"/>
            <a:chExt cx="156600" cy="221040"/>
          </a:xfrm>
        </p:grpSpPr>
        <p:sp>
          <p:nvSpPr>
            <p:cNvPr id="125" name="Google Shape;125;p4"/>
            <p:cNvSpPr/>
            <p:nvPr/>
          </p:nvSpPr>
          <p:spPr>
            <a:xfrm>
              <a:off x="6223273" y="5387430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6247753" y="5400390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283393" y="5490750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262873" y="5448270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259993" y="5426310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8308433" y="231372"/>
            <a:ext cx="89280" cy="132480"/>
            <a:chOff x="6178633" y="4864710"/>
            <a:chExt cx="89280" cy="132480"/>
          </a:xfrm>
        </p:grpSpPr>
        <p:sp>
          <p:nvSpPr>
            <p:cNvPr id="131" name="Google Shape;131;p4"/>
            <p:cNvSpPr/>
            <p:nvPr/>
          </p:nvSpPr>
          <p:spPr>
            <a:xfrm>
              <a:off x="6178633" y="4864710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194113" y="4890990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6197353" y="4928430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187993" y="4904310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189073" y="4892430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6453188" y="46598"/>
            <a:ext cx="46440" cy="4644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10" y="29"/>
                </a:moveTo>
                <a:cubicBezTo>
                  <a:pt x="-9" y="59"/>
                  <a:pt x="-1" y="99"/>
                  <a:pt x="28" y="119"/>
                </a:cubicBezTo>
                <a:cubicBezTo>
                  <a:pt x="59" y="138"/>
                  <a:pt x="99" y="130"/>
                  <a:pt x="119" y="100"/>
                </a:cubicBezTo>
                <a:cubicBezTo>
                  <a:pt x="138" y="70"/>
                  <a:pt x="130" y="30"/>
                  <a:pt x="100" y="10"/>
                </a:cubicBezTo>
                <a:cubicBezTo>
                  <a:pt x="70" y="-9"/>
                  <a:pt x="30" y="-1"/>
                  <a:pt x="10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1425" rIns="90000" bIns="1425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8931108" y="932198"/>
            <a:ext cx="46800" cy="46800"/>
          </a:xfrm>
          <a:custGeom>
            <a:avLst/>
            <a:gdLst/>
            <a:ahLst/>
            <a:cxnLst/>
            <a:rect l="l" t="t" r="r" b="b"/>
            <a:pathLst>
              <a:path w="130" h="130" extrusionOk="0">
                <a:moveTo>
                  <a:pt x="11" y="29"/>
                </a:moveTo>
                <a:cubicBezTo>
                  <a:pt x="-9" y="59"/>
                  <a:pt x="0" y="99"/>
                  <a:pt x="30" y="119"/>
                </a:cubicBezTo>
                <a:cubicBezTo>
                  <a:pt x="59" y="139"/>
                  <a:pt x="100" y="131"/>
                  <a:pt x="119" y="101"/>
                </a:cubicBezTo>
                <a:cubicBezTo>
                  <a:pt x="139" y="71"/>
                  <a:pt x="131" y="31"/>
                  <a:pt x="101" y="11"/>
                </a:cubicBezTo>
                <a:cubicBezTo>
                  <a:pt x="71" y="-9"/>
                  <a:pt x="31" y="0"/>
                  <a:pt x="11" y="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1800" rIns="90000" bIns="18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817263" y="476868"/>
            <a:ext cx="45000" cy="45000"/>
          </a:xfrm>
          <a:custGeom>
            <a:avLst/>
            <a:gdLst/>
            <a:ahLst/>
            <a:cxnLst/>
            <a:rect l="l" t="t" r="r" b="b"/>
            <a:pathLst>
              <a:path w="125" h="125" extrusionOk="0">
                <a:moveTo>
                  <a:pt x="36" y="6"/>
                </a:moveTo>
                <a:cubicBezTo>
                  <a:pt x="67" y="-9"/>
                  <a:pt x="104" y="4"/>
                  <a:pt x="119" y="36"/>
                </a:cubicBezTo>
                <a:cubicBezTo>
                  <a:pt x="134" y="66"/>
                  <a:pt x="121" y="104"/>
                  <a:pt x="90" y="119"/>
                </a:cubicBezTo>
                <a:cubicBezTo>
                  <a:pt x="58" y="133"/>
                  <a:pt x="21" y="120"/>
                  <a:pt x="7" y="89"/>
                </a:cubicBezTo>
                <a:cubicBezTo>
                  <a:pt x="-8" y="58"/>
                  <a:pt x="5" y="21"/>
                  <a:pt x="36" y="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4"/>
          <p:cNvGrpSpPr/>
          <p:nvPr/>
        </p:nvGrpSpPr>
        <p:grpSpPr>
          <a:xfrm>
            <a:off x="8709333" y="1765472"/>
            <a:ext cx="89280" cy="132480"/>
            <a:chOff x="6178633" y="4864710"/>
            <a:chExt cx="89280" cy="132480"/>
          </a:xfrm>
        </p:grpSpPr>
        <p:sp>
          <p:nvSpPr>
            <p:cNvPr id="140" name="Google Shape;140;p4"/>
            <p:cNvSpPr/>
            <p:nvPr/>
          </p:nvSpPr>
          <p:spPr>
            <a:xfrm>
              <a:off x="6178633" y="4864710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194113" y="4890990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197353" y="4928430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87993" y="4904310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89073" y="4892430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65089" y="4108824"/>
            <a:ext cx="592370" cy="1125030"/>
            <a:chOff x="295808" y="5266588"/>
            <a:chExt cx="503031" cy="955439"/>
          </a:xfrm>
        </p:grpSpPr>
        <p:grpSp>
          <p:nvGrpSpPr>
            <p:cNvPr id="146" name="Google Shape;146;p4"/>
            <p:cNvGrpSpPr/>
            <p:nvPr/>
          </p:nvGrpSpPr>
          <p:grpSpPr>
            <a:xfrm>
              <a:off x="454337" y="5266588"/>
              <a:ext cx="344502" cy="933858"/>
              <a:chOff x="6211280" y="172838"/>
              <a:chExt cx="465480" cy="1261800"/>
            </a:xfrm>
          </p:grpSpPr>
          <p:sp>
            <p:nvSpPr>
              <p:cNvPr id="147" name="Google Shape;147;p4"/>
              <p:cNvSpPr/>
              <p:nvPr/>
            </p:nvSpPr>
            <p:spPr>
              <a:xfrm>
                <a:off x="6354560" y="432397"/>
                <a:ext cx="106560" cy="100224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784" extrusionOk="0">
                    <a:moveTo>
                      <a:pt x="214" y="2784"/>
                    </a:moveTo>
                    <a:cubicBezTo>
                      <a:pt x="25" y="2282"/>
                      <a:pt x="-39" y="1817"/>
                      <a:pt x="22" y="1402"/>
                    </a:cubicBezTo>
                    <a:cubicBezTo>
                      <a:pt x="45" y="1243"/>
                      <a:pt x="89" y="1086"/>
                      <a:pt x="130" y="933"/>
                    </a:cubicBezTo>
                    <a:cubicBezTo>
                      <a:pt x="153" y="850"/>
                      <a:pt x="176" y="764"/>
                      <a:pt x="196" y="679"/>
                    </a:cubicBezTo>
                    <a:cubicBezTo>
                      <a:pt x="254" y="432"/>
                      <a:pt x="290" y="239"/>
                      <a:pt x="230" y="9"/>
                    </a:cubicBezTo>
                    <a:lnTo>
                      <a:pt x="264" y="0"/>
                    </a:lnTo>
                    <a:cubicBezTo>
                      <a:pt x="327" y="238"/>
                      <a:pt x="290" y="435"/>
                      <a:pt x="230" y="687"/>
                    </a:cubicBezTo>
                    <a:cubicBezTo>
                      <a:pt x="210" y="773"/>
                      <a:pt x="187" y="859"/>
                      <a:pt x="164" y="942"/>
                    </a:cubicBezTo>
                    <a:cubicBezTo>
                      <a:pt x="123" y="1094"/>
                      <a:pt x="80" y="1250"/>
                      <a:pt x="57" y="1408"/>
                    </a:cubicBezTo>
                    <a:cubicBezTo>
                      <a:pt x="-3" y="1817"/>
                      <a:pt x="61" y="2275"/>
                      <a:pt x="247" y="2771"/>
                    </a:cubicBezTo>
                    <a:lnTo>
                      <a:pt x="214" y="27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6455000" y="231157"/>
                <a:ext cx="172440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550" extrusionOk="0">
                    <a:moveTo>
                      <a:pt x="264" y="360"/>
                    </a:moveTo>
                    <a:cubicBezTo>
                      <a:pt x="348" y="288"/>
                      <a:pt x="425" y="200"/>
                      <a:pt x="465" y="103"/>
                    </a:cubicBezTo>
                    <a:cubicBezTo>
                      <a:pt x="475" y="79"/>
                      <a:pt x="483" y="52"/>
                      <a:pt x="477" y="31"/>
                    </a:cubicBezTo>
                    <a:cubicBezTo>
                      <a:pt x="469" y="6"/>
                      <a:pt x="440" y="-4"/>
                      <a:pt x="411" y="1"/>
                    </a:cubicBezTo>
                    <a:cubicBezTo>
                      <a:pt x="381" y="6"/>
                      <a:pt x="350" y="24"/>
                      <a:pt x="323" y="46"/>
                    </a:cubicBezTo>
                    <a:cubicBezTo>
                      <a:pt x="239" y="110"/>
                      <a:pt x="183" y="204"/>
                      <a:pt x="130" y="292"/>
                    </a:cubicBezTo>
                    <a:cubicBezTo>
                      <a:pt x="106" y="333"/>
                      <a:pt x="0" y="550"/>
                      <a:pt x="0" y="550"/>
                    </a:cubicBezTo>
                    <a:cubicBezTo>
                      <a:pt x="0" y="550"/>
                      <a:pt x="216" y="400"/>
                      <a:pt x="264" y="3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6250880" y="241238"/>
                <a:ext cx="1864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42" extrusionOk="0">
                    <a:moveTo>
                      <a:pt x="385" y="241"/>
                    </a:moveTo>
                    <a:cubicBezTo>
                      <a:pt x="329" y="145"/>
                      <a:pt x="249" y="59"/>
                      <a:pt x="147" y="14"/>
                    </a:cubicBezTo>
                    <a:cubicBezTo>
                      <a:pt x="104" y="-4"/>
                      <a:pt x="52" y="-15"/>
                      <a:pt x="15" y="41"/>
                    </a:cubicBezTo>
                    <a:cubicBezTo>
                      <a:pt x="-11" y="87"/>
                      <a:pt x="1" y="138"/>
                      <a:pt x="23" y="181"/>
                    </a:cubicBezTo>
                    <a:cubicBezTo>
                      <a:pt x="71" y="276"/>
                      <a:pt x="164" y="339"/>
                      <a:pt x="253" y="397"/>
                    </a:cubicBezTo>
                    <a:cubicBezTo>
                      <a:pt x="293" y="424"/>
                      <a:pt x="518" y="542"/>
                      <a:pt x="518" y="542"/>
                    </a:cubicBezTo>
                    <a:cubicBezTo>
                      <a:pt x="518" y="542"/>
                      <a:pt x="416" y="295"/>
                      <a:pt x="385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6409640" y="172838"/>
                <a:ext cx="9072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12" extrusionOk="0">
                    <a:moveTo>
                      <a:pt x="225" y="408"/>
                    </a:moveTo>
                    <a:cubicBezTo>
                      <a:pt x="256" y="301"/>
                      <a:pt x="264" y="184"/>
                      <a:pt x="226" y="80"/>
                    </a:cubicBezTo>
                    <a:cubicBezTo>
                      <a:pt x="216" y="53"/>
                      <a:pt x="202" y="25"/>
                      <a:pt x="177" y="10"/>
                    </a:cubicBezTo>
                    <a:cubicBezTo>
                      <a:pt x="147" y="-7"/>
                      <a:pt x="107" y="-1"/>
                      <a:pt x="78" y="20"/>
                    </a:cubicBezTo>
                    <a:cubicBezTo>
                      <a:pt x="50" y="40"/>
                      <a:pt x="32" y="72"/>
                      <a:pt x="20" y="104"/>
                    </a:cubicBezTo>
                    <a:cubicBezTo>
                      <a:pt x="-16" y="204"/>
                      <a:pt x="3" y="315"/>
                      <a:pt x="21" y="419"/>
                    </a:cubicBezTo>
                    <a:cubicBezTo>
                      <a:pt x="30" y="467"/>
                      <a:pt x="99" y="712"/>
                      <a:pt x="99" y="712"/>
                    </a:cubicBezTo>
                    <a:cubicBezTo>
                      <a:pt x="99" y="712"/>
                      <a:pt x="208" y="468"/>
                      <a:pt x="225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6440600" y="182918"/>
                <a:ext cx="12348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06" extrusionOk="0">
                    <a:moveTo>
                      <a:pt x="342" y="129"/>
                    </a:moveTo>
                    <a:cubicBezTo>
                      <a:pt x="345" y="84"/>
                      <a:pt x="340" y="31"/>
                      <a:pt x="301" y="8"/>
                    </a:cubicBezTo>
                    <a:cubicBezTo>
                      <a:pt x="271" y="-9"/>
                      <a:pt x="231" y="1"/>
                      <a:pt x="204" y="23"/>
                    </a:cubicBezTo>
                    <a:cubicBezTo>
                      <a:pt x="177" y="45"/>
                      <a:pt x="161" y="77"/>
                      <a:pt x="146" y="109"/>
                    </a:cubicBezTo>
                    <a:cubicBezTo>
                      <a:pt x="72" y="260"/>
                      <a:pt x="0" y="706"/>
                      <a:pt x="0" y="706"/>
                    </a:cubicBezTo>
                    <a:cubicBezTo>
                      <a:pt x="0" y="706"/>
                      <a:pt x="107" y="616"/>
                      <a:pt x="141" y="580"/>
                    </a:cubicBezTo>
                    <a:cubicBezTo>
                      <a:pt x="195" y="523"/>
                      <a:pt x="240" y="456"/>
                      <a:pt x="274" y="385"/>
                    </a:cubicBezTo>
                    <a:cubicBezTo>
                      <a:pt x="312" y="304"/>
                      <a:pt x="335" y="217"/>
                      <a:pt x="342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6326840" y="195878"/>
                <a:ext cx="1144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74" extrusionOk="0">
                    <a:moveTo>
                      <a:pt x="311" y="345"/>
                    </a:moveTo>
                    <a:cubicBezTo>
                      <a:pt x="297" y="234"/>
                      <a:pt x="256" y="124"/>
                      <a:pt x="179" y="44"/>
                    </a:cubicBezTo>
                    <a:cubicBezTo>
                      <a:pt x="159" y="23"/>
                      <a:pt x="135" y="3"/>
                      <a:pt x="106" y="0"/>
                    </a:cubicBezTo>
                    <a:cubicBezTo>
                      <a:pt x="72" y="-4"/>
                      <a:pt x="38" y="18"/>
                      <a:pt x="20" y="48"/>
                    </a:cubicBezTo>
                    <a:cubicBezTo>
                      <a:pt x="2" y="78"/>
                      <a:pt x="-2" y="114"/>
                      <a:pt x="1" y="149"/>
                    </a:cubicBezTo>
                    <a:cubicBezTo>
                      <a:pt x="8" y="255"/>
                      <a:pt x="69" y="349"/>
                      <a:pt x="129" y="437"/>
                    </a:cubicBezTo>
                    <a:cubicBezTo>
                      <a:pt x="156" y="478"/>
                      <a:pt x="317" y="674"/>
                      <a:pt x="317" y="674"/>
                    </a:cubicBezTo>
                    <a:cubicBezTo>
                      <a:pt x="317" y="674"/>
                      <a:pt x="319" y="407"/>
                      <a:pt x="311" y="3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6440600" y="287318"/>
                <a:ext cx="216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16" extrusionOk="0">
                    <a:moveTo>
                      <a:pt x="307" y="306"/>
                    </a:moveTo>
                    <a:cubicBezTo>
                      <a:pt x="408" y="260"/>
                      <a:pt x="505" y="195"/>
                      <a:pt x="570" y="114"/>
                    </a:cubicBezTo>
                    <a:cubicBezTo>
                      <a:pt x="587" y="93"/>
                      <a:pt x="603" y="70"/>
                      <a:pt x="602" y="48"/>
                    </a:cubicBezTo>
                    <a:cubicBezTo>
                      <a:pt x="601" y="22"/>
                      <a:pt x="576" y="4"/>
                      <a:pt x="546" y="1"/>
                    </a:cubicBezTo>
                    <a:cubicBezTo>
                      <a:pt x="516" y="-3"/>
                      <a:pt x="482" y="7"/>
                      <a:pt x="450" y="20"/>
                    </a:cubicBezTo>
                    <a:cubicBezTo>
                      <a:pt x="352" y="59"/>
                      <a:pt x="272" y="133"/>
                      <a:pt x="197" y="204"/>
                    </a:cubicBezTo>
                    <a:cubicBezTo>
                      <a:pt x="163" y="236"/>
                      <a:pt x="0" y="416"/>
                      <a:pt x="0" y="416"/>
                    </a:cubicBezTo>
                    <a:cubicBezTo>
                      <a:pt x="0" y="416"/>
                      <a:pt x="250" y="331"/>
                      <a:pt x="307" y="3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6211280" y="310718"/>
                <a:ext cx="22968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55" extrusionOk="0">
                    <a:moveTo>
                      <a:pt x="322" y="279"/>
                    </a:moveTo>
                    <a:cubicBezTo>
                      <a:pt x="216" y="245"/>
                      <a:pt x="112" y="191"/>
                      <a:pt x="39" y="118"/>
                    </a:cubicBezTo>
                    <a:cubicBezTo>
                      <a:pt x="20" y="99"/>
                      <a:pt x="2" y="77"/>
                      <a:pt x="0" y="55"/>
                    </a:cubicBezTo>
                    <a:cubicBezTo>
                      <a:pt x="-2" y="29"/>
                      <a:pt x="20" y="9"/>
                      <a:pt x="50" y="3"/>
                    </a:cubicBezTo>
                    <a:cubicBezTo>
                      <a:pt x="80" y="-4"/>
                      <a:pt x="115" y="1"/>
                      <a:pt x="148" y="10"/>
                    </a:cubicBezTo>
                    <a:cubicBezTo>
                      <a:pt x="250" y="39"/>
                      <a:pt x="337" y="104"/>
                      <a:pt x="420" y="166"/>
                    </a:cubicBezTo>
                    <a:cubicBezTo>
                      <a:pt x="457" y="194"/>
                      <a:pt x="638" y="355"/>
                      <a:pt x="638" y="355"/>
                    </a:cubicBezTo>
                    <a:cubicBezTo>
                      <a:pt x="638" y="355"/>
                      <a:pt x="382" y="298"/>
                      <a:pt x="322" y="2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6272840" y="352838"/>
                <a:ext cx="171720" cy="9108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53" extrusionOk="0">
                    <a:moveTo>
                      <a:pt x="477" y="253"/>
                    </a:moveTo>
                    <a:cubicBezTo>
                      <a:pt x="436" y="233"/>
                      <a:pt x="397" y="210"/>
                      <a:pt x="358" y="187"/>
                    </a:cubicBezTo>
                    <a:cubicBezTo>
                      <a:pt x="338" y="176"/>
                      <a:pt x="319" y="164"/>
                      <a:pt x="300" y="152"/>
                    </a:cubicBezTo>
                    <a:cubicBezTo>
                      <a:pt x="290" y="146"/>
                      <a:pt x="281" y="141"/>
                      <a:pt x="271" y="134"/>
                    </a:cubicBezTo>
                    <a:lnTo>
                      <a:pt x="242" y="118"/>
                    </a:lnTo>
                    <a:cubicBezTo>
                      <a:pt x="203" y="95"/>
                      <a:pt x="165" y="73"/>
                      <a:pt x="124" y="54"/>
                    </a:cubicBezTo>
                    <a:cubicBezTo>
                      <a:pt x="84" y="34"/>
                      <a:pt x="43" y="16"/>
                      <a:pt x="0" y="0"/>
                    </a:cubicBezTo>
                    <a:cubicBezTo>
                      <a:pt x="46" y="2"/>
                      <a:pt x="91" y="13"/>
                      <a:pt x="135" y="28"/>
                    </a:cubicBezTo>
                    <a:cubicBezTo>
                      <a:pt x="178" y="44"/>
                      <a:pt x="220" y="64"/>
                      <a:pt x="260" y="87"/>
                    </a:cubicBezTo>
                    <a:cubicBezTo>
                      <a:pt x="279" y="99"/>
                      <a:pt x="299" y="111"/>
                      <a:pt x="318" y="124"/>
                    </a:cubicBezTo>
                    <a:cubicBezTo>
                      <a:pt x="336" y="137"/>
                      <a:pt x="356" y="150"/>
                      <a:pt x="373" y="164"/>
                    </a:cubicBezTo>
                    <a:cubicBezTo>
                      <a:pt x="410" y="192"/>
                      <a:pt x="444" y="221"/>
                      <a:pt x="477" y="2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6440960" y="248797"/>
                <a:ext cx="85680" cy="18972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7" extrusionOk="0">
                    <a:moveTo>
                      <a:pt x="238" y="0"/>
                    </a:moveTo>
                    <a:cubicBezTo>
                      <a:pt x="222" y="46"/>
                      <a:pt x="205" y="91"/>
                      <a:pt x="188" y="136"/>
                    </a:cubicBezTo>
                    <a:cubicBezTo>
                      <a:pt x="180" y="158"/>
                      <a:pt x="171" y="181"/>
                      <a:pt x="162" y="203"/>
                    </a:cubicBezTo>
                    <a:lnTo>
                      <a:pt x="134" y="269"/>
                    </a:lnTo>
                    <a:cubicBezTo>
                      <a:pt x="115" y="314"/>
                      <a:pt x="95" y="358"/>
                      <a:pt x="74" y="401"/>
                    </a:cubicBezTo>
                    <a:cubicBezTo>
                      <a:pt x="52" y="444"/>
                      <a:pt x="28" y="487"/>
                      <a:pt x="0" y="527"/>
                    </a:cubicBezTo>
                    <a:cubicBezTo>
                      <a:pt x="15" y="480"/>
                      <a:pt x="31" y="435"/>
                      <a:pt x="48" y="390"/>
                    </a:cubicBezTo>
                    <a:cubicBezTo>
                      <a:pt x="65" y="345"/>
                      <a:pt x="83" y="300"/>
                      <a:pt x="101" y="256"/>
                    </a:cubicBezTo>
                    <a:cubicBezTo>
                      <a:pt x="111" y="234"/>
                      <a:pt x="121" y="212"/>
                      <a:pt x="131" y="190"/>
                    </a:cubicBezTo>
                    <a:cubicBezTo>
                      <a:pt x="141" y="168"/>
                      <a:pt x="151" y="146"/>
                      <a:pt x="163" y="124"/>
                    </a:cubicBezTo>
                    <a:cubicBezTo>
                      <a:pt x="185" y="81"/>
                      <a:pt x="209" y="39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6371120" y="258518"/>
                <a:ext cx="71280" cy="18612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517" extrusionOk="0">
                    <a:moveTo>
                      <a:pt x="198" y="517"/>
                    </a:moveTo>
                    <a:cubicBezTo>
                      <a:pt x="180" y="473"/>
                      <a:pt x="165" y="430"/>
                      <a:pt x="150" y="386"/>
                    </a:cubicBezTo>
                    <a:lnTo>
                      <a:pt x="127" y="321"/>
                    </a:lnTo>
                    <a:cubicBezTo>
                      <a:pt x="119" y="299"/>
                      <a:pt x="112" y="278"/>
                      <a:pt x="104" y="256"/>
                    </a:cubicBezTo>
                    <a:cubicBezTo>
                      <a:pt x="88" y="213"/>
                      <a:pt x="72" y="170"/>
                      <a:pt x="54" y="128"/>
                    </a:cubicBezTo>
                    <a:cubicBezTo>
                      <a:pt x="37" y="85"/>
                      <a:pt x="19" y="43"/>
                      <a:pt x="0" y="0"/>
                    </a:cubicBezTo>
                    <a:cubicBezTo>
                      <a:pt x="32" y="35"/>
                      <a:pt x="57" y="74"/>
                      <a:pt x="80" y="116"/>
                    </a:cubicBezTo>
                    <a:cubicBezTo>
                      <a:pt x="102" y="157"/>
                      <a:pt x="121" y="200"/>
                      <a:pt x="137" y="244"/>
                    </a:cubicBezTo>
                    <a:cubicBezTo>
                      <a:pt x="144" y="266"/>
                      <a:pt x="152" y="288"/>
                      <a:pt x="159" y="311"/>
                    </a:cubicBezTo>
                    <a:cubicBezTo>
                      <a:pt x="165" y="333"/>
                      <a:pt x="171" y="356"/>
                      <a:pt x="176" y="378"/>
                    </a:cubicBezTo>
                    <a:cubicBezTo>
                      <a:pt x="187" y="424"/>
                      <a:pt x="194" y="470"/>
                      <a:pt x="198" y="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6446720" y="324038"/>
                <a:ext cx="16344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14" extrusionOk="0">
                    <a:moveTo>
                      <a:pt x="454" y="0"/>
                    </a:moveTo>
                    <a:cubicBezTo>
                      <a:pt x="416" y="26"/>
                      <a:pt x="380" y="55"/>
                      <a:pt x="344" y="82"/>
                    </a:cubicBezTo>
                    <a:lnTo>
                      <a:pt x="289" y="124"/>
                    </a:lnTo>
                    <a:lnTo>
                      <a:pt x="233" y="165"/>
                    </a:lnTo>
                    <a:cubicBezTo>
                      <a:pt x="196" y="192"/>
                      <a:pt x="159" y="218"/>
                      <a:pt x="120" y="244"/>
                    </a:cubicBezTo>
                    <a:cubicBezTo>
                      <a:pt x="82" y="269"/>
                      <a:pt x="42" y="294"/>
                      <a:pt x="0" y="314"/>
                    </a:cubicBezTo>
                    <a:cubicBezTo>
                      <a:pt x="34" y="282"/>
                      <a:pt x="68" y="251"/>
                      <a:pt x="104" y="222"/>
                    </a:cubicBezTo>
                    <a:cubicBezTo>
                      <a:pt x="139" y="192"/>
                      <a:pt x="175" y="164"/>
                      <a:pt x="213" y="136"/>
                    </a:cubicBezTo>
                    <a:cubicBezTo>
                      <a:pt x="250" y="110"/>
                      <a:pt x="288" y="83"/>
                      <a:pt x="328" y="60"/>
                    </a:cubicBezTo>
                    <a:cubicBezTo>
                      <a:pt x="368" y="36"/>
                      <a:pt x="409" y="13"/>
                      <a:pt x="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6422240" y="419438"/>
                <a:ext cx="4896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82" extrusionOk="0">
                    <a:moveTo>
                      <a:pt x="113" y="148"/>
                    </a:moveTo>
                    <a:cubicBezTo>
                      <a:pt x="105" y="164"/>
                      <a:pt x="93" y="180"/>
                      <a:pt x="75" y="182"/>
                    </a:cubicBezTo>
                    <a:cubicBezTo>
                      <a:pt x="55" y="184"/>
                      <a:pt x="39" y="165"/>
                      <a:pt x="29" y="147"/>
                    </a:cubicBezTo>
                    <a:cubicBezTo>
                      <a:pt x="12" y="114"/>
                      <a:pt x="2" y="78"/>
                      <a:pt x="0" y="41"/>
                    </a:cubicBezTo>
                    <a:cubicBezTo>
                      <a:pt x="0" y="38"/>
                      <a:pt x="0" y="35"/>
                      <a:pt x="1" y="32"/>
                    </a:cubicBezTo>
                    <a:cubicBezTo>
                      <a:pt x="2" y="30"/>
                      <a:pt x="5" y="27"/>
                      <a:pt x="8" y="26"/>
                    </a:cubicBezTo>
                    <a:cubicBezTo>
                      <a:pt x="33" y="7"/>
                      <a:pt x="108" y="-18"/>
                      <a:pt x="130" y="18"/>
                    </a:cubicBezTo>
                    <a:cubicBezTo>
                      <a:pt x="139" y="33"/>
                      <a:pt x="135" y="59"/>
                      <a:pt x="133" y="76"/>
                    </a:cubicBezTo>
                    <a:cubicBezTo>
                      <a:pt x="130" y="101"/>
                      <a:pt x="123" y="125"/>
                      <a:pt x="113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6268520" y="440677"/>
                <a:ext cx="15156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614" extrusionOk="0">
                    <a:moveTo>
                      <a:pt x="0" y="0"/>
                    </a:moveTo>
                    <a:cubicBezTo>
                      <a:pt x="44" y="87"/>
                      <a:pt x="130" y="144"/>
                      <a:pt x="201" y="212"/>
                    </a:cubicBezTo>
                    <a:cubicBezTo>
                      <a:pt x="312" y="319"/>
                      <a:pt x="390" y="460"/>
                      <a:pt x="421" y="611"/>
                    </a:cubicBezTo>
                    <a:cubicBezTo>
                      <a:pt x="374" y="621"/>
                      <a:pt x="328" y="599"/>
                      <a:pt x="287" y="574"/>
                    </a:cubicBezTo>
                    <a:cubicBezTo>
                      <a:pt x="173" y="504"/>
                      <a:pt x="88" y="390"/>
                      <a:pt x="49" y="262"/>
                    </a:cubicBezTo>
                    <a:cubicBezTo>
                      <a:pt x="22" y="177"/>
                      <a:pt x="7" y="8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6294440" y="489278"/>
                <a:ext cx="12672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75" extrusionOk="0">
                    <a:moveTo>
                      <a:pt x="0" y="0"/>
                    </a:moveTo>
                    <a:cubicBezTo>
                      <a:pt x="34" y="36"/>
                      <a:pt x="68" y="72"/>
                      <a:pt x="101" y="108"/>
                    </a:cubicBezTo>
                    <a:cubicBezTo>
                      <a:pt x="118" y="126"/>
                      <a:pt x="134" y="145"/>
                      <a:pt x="151" y="163"/>
                    </a:cubicBezTo>
                    <a:cubicBezTo>
                      <a:pt x="167" y="182"/>
                      <a:pt x="183" y="201"/>
                      <a:pt x="199" y="219"/>
                    </a:cubicBezTo>
                    <a:cubicBezTo>
                      <a:pt x="231" y="258"/>
                      <a:pt x="260" y="298"/>
                      <a:pt x="287" y="340"/>
                    </a:cubicBezTo>
                    <a:cubicBezTo>
                      <a:pt x="313" y="383"/>
                      <a:pt x="337" y="428"/>
                      <a:pt x="352" y="475"/>
                    </a:cubicBezTo>
                    <a:cubicBezTo>
                      <a:pt x="323" y="434"/>
                      <a:pt x="295" y="395"/>
                      <a:pt x="264" y="356"/>
                    </a:cubicBezTo>
                    <a:cubicBezTo>
                      <a:pt x="234" y="318"/>
                      <a:pt x="203" y="280"/>
                      <a:pt x="172" y="242"/>
                    </a:cubicBezTo>
                    <a:lnTo>
                      <a:pt x="125" y="185"/>
                    </a:lnTo>
                    <a:cubicBezTo>
                      <a:pt x="110" y="165"/>
                      <a:pt x="94" y="146"/>
                      <a:pt x="80" y="126"/>
                    </a:cubicBezTo>
                    <a:cubicBezTo>
                      <a:pt x="50" y="86"/>
                      <a:pt x="22" y="44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6463280" y="407198"/>
                <a:ext cx="213480" cy="16704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64" extrusionOk="0">
                    <a:moveTo>
                      <a:pt x="593" y="0"/>
                    </a:moveTo>
                    <a:cubicBezTo>
                      <a:pt x="523" y="70"/>
                      <a:pt x="424" y="97"/>
                      <a:pt x="335" y="138"/>
                    </a:cubicBezTo>
                    <a:cubicBezTo>
                      <a:pt x="196" y="205"/>
                      <a:pt x="77" y="314"/>
                      <a:pt x="0" y="448"/>
                    </a:cubicBezTo>
                    <a:cubicBezTo>
                      <a:pt x="42" y="472"/>
                      <a:pt x="92" y="466"/>
                      <a:pt x="139" y="455"/>
                    </a:cubicBezTo>
                    <a:cubicBezTo>
                      <a:pt x="269" y="425"/>
                      <a:pt x="386" y="343"/>
                      <a:pt x="464" y="234"/>
                    </a:cubicBezTo>
                    <a:cubicBezTo>
                      <a:pt x="516" y="162"/>
                      <a:pt x="558" y="82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6462560" y="445358"/>
                <a:ext cx="174240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40" extrusionOk="0">
                    <a:moveTo>
                      <a:pt x="484" y="0"/>
                    </a:moveTo>
                    <a:cubicBezTo>
                      <a:pt x="448" y="35"/>
                      <a:pt x="409" y="66"/>
                      <a:pt x="368" y="95"/>
                    </a:cubicBezTo>
                    <a:cubicBezTo>
                      <a:pt x="348" y="109"/>
                      <a:pt x="327" y="123"/>
                      <a:pt x="307" y="136"/>
                    </a:cubicBezTo>
                    <a:lnTo>
                      <a:pt x="244" y="176"/>
                    </a:lnTo>
                    <a:cubicBezTo>
                      <a:pt x="202" y="202"/>
                      <a:pt x="161" y="227"/>
                      <a:pt x="120" y="255"/>
                    </a:cubicBezTo>
                    <a:cubicBezTo>
                      <a:pt x="79" y="282"/>
                      <a:pt x="39" y="310"/>
                      <a:pt x="0" y="340"/>
                    </a:cubicBezTo>
                    <a:cubicBezTo>
                      <a:pt x="29" y="300"/>
                      <a:pt x="65" y="264"/>
                      <a:pt x="104" y="233"/>
                    </a:cubicBezTo>
                    <a:cubicBezTo>
                      <a:pt x="142" y="200"/>
                      <a:pt x="183" y="172"/>
                      <a:pt x="225" y="146"/>
                    </a:cubicBezTo>
                    <a:cubicBezTo>
                      <a:pt x="246" y="133"/>
                      <a:pt x="268" y="120"/>
                      <a:pt x="289" y="108"/>
                    </a:cubicBezTo>
                    <a:cubicBezTo>
                      <a:pt x="310" y="96"/>
                      <a:pt x="332" y="83"/>
                      <a:pt x="354" y="71"/>
                    </a:cubicBezTo>
                    <a:cubicBezTo>
                      <a:pt x="397" y="47"/>
                      <a:pt x="440" y="24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295808" y="5641730"/>
              <a:ext cx="321322" cy="580298"/>
              <a:chOff x="5997080" y="679718"/>
              <a:chExt cx="434160" cy="784080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6182480" y="875198"/>
                <a:ext cx="248760" cy="5886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35" extrusionOk="0">
                    <a:moveTo>
                      <a:pt x="658" y="1635"/>
                    </a:moveTo>
                    <a:cubicBezTo>
                      <a:pt x="601" y="1495"/>
                      <a:pt x="561" y="1346"/>
                      <a:pt x="523" y="1203"/>
                    </a:cubicBezTo>
                    <a:cubicBezTo>
                      <a:pt x="504" y="1132"/>
                      <a:pt x="484" y="1059"/>
                      <a:pt x="463" y="989"/>
                    </a:cubicBezTo>
                    <a:cubicBezTo>
                      <a:pt x="346" y="599"/>
                      <a:pt x="212" y="319"/>
                      <a:pt x="0" y="21"/>
                    </a:cubicBezTo>
                    <a:lnTo>
                      <a:pt x="29" y="0"/>
                    </a:lnTo>
                    <a:cubicBezTo>
                      <a:pt x="240" y="298"/>
                      <a:pt x="380" y="591"/>
                      <a:pt x="497" y="978"/>
                    </a:cubicBezTo>
                    <a:cubicBezTo>
                      <a:pt x="518" y="1050"/>
                      <a:pt x="538" y="1123"/>
                      <a:pt x="557" y="1193"/>
                    </a:cubicBezTo>
                    <a:cubicBezTo>
                      <a:pt x="595" y="1336"/>
                      <a:pt x="634" y="1483"/>
                      <a:pt x="691" y="1622"/>
                    </a:cubicBezTo>
                    <a:lnTo>
                      <a:pt x="658" y="1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002120" y="988238"/>
                <a:ext cx="26640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97" extrusionOk="0">
                    <a:moveTo>
                      <a:pt x="0" y="35"/>
                    </a:moveTo>
                    <a:cubicBezTo>
                      <a:pt x="96" y="55"/>
                      <a:pt x="194" y="22"/>
                      <a:pt x="291" y="8"/>
                    </a:cubicBezTo>
                    <a:cubicBezTo>
                      <a:pt x="443" y="-14"/>
                      <a:pt x="603" y="12"/>
                      <a:pt x="740" y="81"/>
                    </a:cubicBezTo>
                    <a:cubicBezTo>
                      <a:pt x="719" y="124"/>
                      <a:pt x="674" y="147"/>
                      <a:pt x="628" y="164"/>
                    </a:cubicBezTo>
                    <a:cubicBezTo>
                      <a:pt x="503" y="210"/>
                      <a:pt x="361" y="206"/>
                      <a:pt x="236" y="159"/>
                    </a:cubicBezTo>
                    <a:cubicBezTo>
                      <a:pt x="153" y="127"/>
                      <a:pt x="74" y="84"/>
                      <a:pt x="0" y="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056120" y="1002638"/>
                <a:ext cx="213120" cy="1404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" extrusionOk="0">
                    <a:moveTo>
                      <a:pt x="0" y="22"/>
                    </a:moveTo>
                    <a:cubicBezTo>
                      <a:pt x="50" y="17"/>
                      <a:pt x="99" y="13"/>
                      <a:pt x="148" y="9"/>
                    </a:cubicBezTo>
                    <a:cubicBezTo>
                      <a:pt x="172" y="7"/>
                      <a:pt x="197" y="6"/>
                      <a:pt x="222" y="4"/>
                    </a:cubicBezTo>
                    <a:cubicBezTo>
                      <a:pt x="246" y="2"/>
                      <a:pt x="271" y="2"/>
                      <a:pt x="296" y="1"/>
                    </a:cubicBezTo>
                    <a:cubicBezTo>
                      <a:pt x="346" y="-1"/>
                      <a:pt x="396" y="1"/>
                      <a:pt x="446" y="6"/>
                    </a:cubicBezTo>
                    <a:cubicBezTo>
                      <a:pt x="495" y="11"/>
                      <a:pt x="545" y="21"/>
                      <a:pt x="592" y="39"/>
                    </a:cubicBezTo>
                    <a:cubicBezTo>
                      <a:pt x="542" y="35"/>
                      <a:pt x="493" y="34"/>
                      <a:pt x="444" y="33"/>
                    </a:cubicBezTo>
                    <a:cubicBezTo>
                      <a:pt x="395" y="33"/>
                      <a:pt x="346" y="35"/>
                      <a:pt x="297" y="36"/>
                    </a:cubicBezTo>
                    <a:lnTo>
                      <a:pt x="223" y="37"/>
                    </a:lnTo>
                    <a:cubicBezTo>
                      <a:pt x="198" y="37"/>
                      <a:pt x="174" y="38"/>
                      <a:pt x="148" y="36"/>
                    </a:cubicBezTo>
                    <a:cubicBezTo>
                      <a:pt x="99" y="35"/>
                      <a:pt x="49" y="32"/>
                      <a:pt x="0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6185000" y="683318"/>
                <a:ext cx="51840" cy="18576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6" extrusionOk="0">
                    <a:moveTo>
                      <a:pt x="110" y="296"/>
                    </a:moveTo>
                    <a:cubicBezTo>
                      <a:pt x="136" y="219"/>
                      <a:pt x="151" y="134"/>
                      <a:pt x="140" y="58"/>
                    </a:cubicBezTo>
                    <a:cubicBezTo>
                      <a:pt x="137" y="39"/>
                      <a:pt x="132" y="19"/>
                      <a:pt x="120" y="8"/>
                    </a:cubicBezTo>
                    <a:cubicBezTo>
                      <a:pt x="106" y="-5"/>
                      <a:pt x="84" y="-1"/>
                      <a:pt x="67" y="14"/>
                    </a:cubicBezTo>
                    <a:cubicBezTo>
                      <a:pt x="50" y="29"/>
                      <a:pt x="37" y="52"/>
                      <a:pt x="28" y="75"/>
                    </a:cubicBezTo>
                    <a:cubicBezTo>
                      <a:pt x="0" y="148"/>
                      <a:pt x="-1" y="228"/>
                      <a:pt x="0" y="304"/>
                    </a:cubicBezTo>
                    <a:cubicBezTo>
                      <a:pt x="0" y="338"/>
                      <a:pt x="15" y="516"/>
                      <a:pt x="15" y="516"/>
                    </a:cubicBezTo>
                    <a:cubicBezTo>
                      <a:pt x="15" y="516"/>
                      <a:pt x="95" y="340"/>
                      <a:pt x="110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5999240" y="810038"/>
                <a:ext cx="1828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4" extrusionOk="0">
                    <a:moveTo>
                      <a:pt x="310" y="55"/>
                    </a:moveTo>
                    <a:cubicBezTo>
                      <a:pt x="238" y="16"/>
                      <a:pt x="155" y="-9"/>
                      <a:pt x="73" y="2"/>
                    </a:cubicBezTo>
                    <a:cubicBezTo>
                      <a:pt x="39" y="6"/>
                      <a:pt x="3" y="19"/>
                      <a:pt x="0" y="68"/>
                    </a:cubicBezTo>
                    <a:cubicBezTo>
                      <a:pt x="1" y="107"/>
                      <a:pt x="28" y="135"/>
                      <a:pt x="58" y="154"/>
                    </a:cubicBezTo>
                    <a:cubicBezTo>
                      <a:pt x="125" y="196"/>
                      <a:pt x="207" y="200"/>
                      <a:pt x="285" y="204"/>
                    </a:cubicBezTo>
                    <a:cubicBezTo>
                      <a:pt x="320" y="205"/>
                      <a:pt x="508" y="195"/>
                      <a:pt x="508" y="195"/>
                    </a:cubicBezTo>
                    <a:cubicBezTo>
                      <a:pt x="508" y="195"/>
                      <a:pt x="350" y="77"/>
                      <a:pt x="310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6082400" y="702398"/>
                <a:ext cx="10188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473" extrusionOk="0">
                    <a:moveTo>
                      <a:pt x="248" y="233"/>
                    </a:moveTo>
                    <a:cubicBezTo>
                      <a:pt x="227" y="154"/>
                      <a:pt x="188" y="77"/>
                      <a:pt x="124" y="26"/>
                    </a:cubicBezTo>
                    <a:cubicBezTo>
                      <a:pt x="108" y="12"/>
                      <a:pt x="88" y="0"/>
                      <a:pt x="67" y="0"/>
                    </a:cubicBezTo>
                    <a:cubicBezTo>
                      <a:pt x="41" y="1"/>
                      <a:pt x="18" y="20"/>
                      <a:pt x="8" y="43"/>
                    </a:cubicBezTo>
                    <a:cubicBezTo>
                      <a:pt x="-2" y="67"/>
                      <a:pt x="-2" y="94"/>
                      <a:pt x="3" y="119"/>
                    </a:cubicBezTo>
                    <a:cubicBezTo>
                      <a:pt x="18" y="196"/>
                      <a:pt x="72" y="259"/>
                      <a:pt x="123" y="318"/>
                    </a:cubicBezTo>
                    <a:cubicBezTo>
                      <a:pt x="146" y="345"/>
                      <a:pt x="283" y="473"/>
                      <a:pt x="283" y="473"/>
                    </a:cubicBezTo>
                    <a:cubicBezTo>
                      <a:pt x="283" y="473"/>
                      <a:pt x="259" y="278"/>
                      <a:pt x="248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6135320" y="679718"/>
                <a:ext cx="6876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55" extrusionOk="0">
                    <a:moveTo>
                      <a:pt x="134" y="61"/>
                    </a:moveTo>
                    <a:cubicBezTo>
                      <a:pt x="119" y="32"/>
                      <a:pt x="96" y="0"/>
                      <a:pt x="63" y="0"/>
                    </a:cubicBezTo>
                    <a:cubicBezTo>
                      <a:pt x="37" y="1"/>
                      <a:pt x="16" y="22"/>
                      <a:pt x="7" y="46"/>
                    </a:cubicBezTo>
                    <a:cubicBezTo>
                      <a:pt x="-1" y="70"/>
                      <a:pt x="0" y="97"/>
                      <a:pt x="2" y="122"/>
                    </a:cubicBezTo>
                    <a:cubicBezTo>
                      <a:pt x="13" y="246"/>
                      <a:pt x="136" y="555"/>
                      <a:pt x="136" y="555"/>
                    </a:cubicBezTo>
                    <a:cubicBezTo>
                      <a:pt x="136" y="555"/>
                      <a:pt x="170" y="458"/>
                      <a:pt x="177" y="422"/>
                    </a:cubicBezTo>
                    <a:cubicBezTo>
                      <a:pt x="190" y="365"/>
                      <a:pt x="194" y="307"/>
                      <a:pt x="188" y="249"/>
                    </a:cubicBezTo>
                    <a:cubicBezTo>
                      <a:pt x="181" y="184"/>
                      <a:pt x="164" y="120"/>
                      <a:pt x="134" y="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6032360" y="753518"/>
                <a:ext cx="152640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52" extrusionOk="0">
                    <a:moveTo>
                      <a:pt x="296" y="146"/>
                    </a:moveTo>
                    <a:cubicBezTo>
                      <a:pt x="245" y="82"/>
                      <a:pt x="178" y="28"/>
                      <a:pt x="99" y="6"/>
                    </a:cubicBezTo>
                    <a:cubicBezTo>
                      <a:pt x="78" y="0"/>
                      <a:pt x="56" y="-3"/>
                      <a:pt x="36" y="6"/>
                    </a:cubicBezTo>
                    <a:cubicBezTo>
                      <a:pt x="13" y="16"/>
                      <a:pt x="0" y="43"/>
                      <a:pt x="0" y="69"/>
                    </a:cubicBezTo>
                    <a:cubicBezTo>
                      <a:pt x="0" y="94"/>
                      <a:pt x="11" y="119"/>
                      <a:pt x="26" y="140"/>
                    </a:cubicBezTo>
                    <a:cubicBezTo>
                      <a:pt x="71" y="204"/>
                      <a:pt x="145" y="240"/>
                      <a:pt x="215" y="274"/>
                    </a:cubicBezTo>
                    <a:cubicBezTo>
                      <a:pt x="248" y="289"/>
                      <a:pt x="424" y="352"/>
                      <a:pt x="424" y="352"/>
                    </a:cubicBezTo>
                    <a:cubicBezTo>
                      <a:pt x="424" y="352"/>
                      <a:pt x="324" y="183"/>
                      <a:pt x="296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6184280" y="708878"/>
                <a:ext cx="892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474" extrusionOk="0">
                    <a:moveTo>
                      <a:pt x="152" y="289"/>
                    </a:moveTo>
                    <a:cubicBezTo>
                      <a:pt x="199" y="221"/>
                      <a:pt x="236" y="144"/>
                      <a:pt x="246" y="68"/>
                    </a:cubicBezTo>
                    <a:cubicBezTo>
                      <a:pt x="249" y="48"/>
                      <a:pt x="250" y="28"/>
                      <a:pt x="241" y="14"/>
                    </a:cubicBezTo>
                    <a:cubicBezTo>
                      <a:pt x="231" y="-2"/>
                      <a:pt x="209" y="-4"/>
                      <a:pt x="189" y="5"/>
                    </a:cubicBezTo>
                    <a:cubicBezTo>
                      <a:pt x="168" y="15"/>
                      <a:pt x="150" y="33"/>
                      <a:pt x="134" y="54"/>
                    </a:cubicBezTo>
                    <a:cubicBezTo>
                      <a:pt x="87" y="116"/>
                      <a:pt x="65" y="192"/>
                      <a:pt x="44" y="266"/>
                    </a:cubicBezTo>
                    <a:cubicBezTo>
                      <a:pt x="35" y="299"/>
                      <a:pt x="0" y="474"/>
                      <a:pt x="0" y="474"/>
                    </a:cubicBezTo>
                    <a:cubicBezTo>
                      <a:pt x="0" y="474"/>
                      <a:pt x="125" y="326"/>
                      <a:pt x="152" y="2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997080" y="863678"/>
                <a:ext cx="18792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4" extrusionOk="0">
                    <a:moveTo>
                      <a:pt x="293" y="118"/>
                    </a:moveTo>
                    <a:cubicBezTo>
                      <a:pt x="214" y="136"/>
                      <a:pt x="128" y="141"/>
                      <a:pt x="54" y="123"/>
                    </a:cubicBezTo>
                    <a:cubicBezTo>
                      <a:pt x="34" y="118"/>
                      <a:pt x="15" y="111"/>
                      <a:pt x="5" y="98"/>
                    </a:cubicBezTo>
                    <a:cubicBezTo>
                      <a:pt x="-6" y="82"/>
                      <a:pt x="1" y="61"/>
                      <a:pt x="17" y="46"/>
                    </a:cubicBezTo>
                    <a:cubicBezTo>
                      <a:pt x="34" y="30"/>
                      <a:pt x="57" y="20"/>
                      <a:pt x="82" y="13"/>
                    </a:cubicBezTo>
                    <a:cubicBezTo>
                      <a:pt x="157" y="-7"/>
                      <a:pt x="237" y="1"/>
                      <a:pt x="312" y="9"/>
                    </a:cubicBezTo>
                    <a:cubicBezTo>
                      <a:pt x="347" y="13"/>
                      <a:pt x="522" y="46"/>
                      <a:pt x="522" y="46"/>
                    </a:cubicBezTo>
                    <a:cubicBezTo>
                      <a:pt x="522" y="46"/>
                      <a:pt x="338" y="107"/>
                      <a:pt x="293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6046400" y="872317"/>
                <a:ext cx="142920" cy="1728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8" extrusionOk="0">
                    <a:moveTo>
                      <a:pt x="397" y="28"/>
                    </a:moveTo>
                    <a:cubicBezTo>
                      <a:pt x="364" y="33"/>
                      <a:pt x="330" y="34"/>
                      <a:pt x="296" y="35"/>
                    </a:cubicBezTo>
                    <a:cubicBezTo>
                      <a:pt x="263" y="35"/>
                      <a:pt x="230" y="35"/>
                      <a:pt x="197" y="36"/>
                    </a:cubicBezTo>
                    <a:cubicBezTo>
                      <a:pt x="165" y="36"/>
                      <a:pt x="132" y="37"/>
                      <a:pt x="99" y="39"/>
                    </a:cubicBezTo>
                    <a:cubicBezTo>
                      <a:pt x="66" y="41"/>
                      <a:pt x="34" y="44"/>
                      <a:pt x="0" y="48"/>
                    </a:cubicBezTo>
                    <a:cubicBezTo>
                      <a:pt x="29" y="30"/>
                      <a:pt x="62" y="18"/>
                      <a:pt x="95" y="11"/>
                    </a:cubicBezTo>
                    <a:cubicBezTo>
                      <a:pt x="129" y="4"/>
                      <a:pt x="163" y="1"/>
                      <a:pt x="197" y="0"/>
                    </a:cubicBezTo>
                    <a:cubicBezTo>
                      <a:pt x="231" y="0"/>
                      <a:pt x="265" y="3"/>
                      <a:pt x="298" y="7"/>
                    </a:cubicBezTo>
                    <a:cubicBezTo>
                      <a:pt x="331" y="12"/>
                      <a:pt x="364" y="18"/>
                      <a:pt x="397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6165560" y="727957"/>
                <a:ext cx="2088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58" h="423" extrusionOk="0">
                    <a:moveTo>
                      <a:pt x="5" y="0"/>
                    </a:moveTo>
                    <a:cubicBezTo>
                      <a:pt x="15" y="35"/>
                      <a:pt x="22" y="70"/>
                      <a:pt x="29" y="104"/>
                    </a:cubicBezTo>
                    <a:cubicBezTo>
                      <a:pt x="36" y="139"/>
                      <a:pt x="41" y="174"/>
                      <a:pt x="46" y="209"/>
                    </a:cubicBezTo>
                    <a:cubicBezTo>
                      <a:pt x="51" y="245"/>
                      <a:pt x="55" y="280"/>
                      <a:pt x="56" y="315"/>
                    </a:cubicBezTo>
                    <a:cubicBezTo>
                      <a:pt x="58" y="351"/>
                      <a:pt x="59" y="387"/>
                      <a:pt x="54" y="423"/>
                    </a:cubicBezTo>
                    <a:cubicBezTo>
                      <a:pt x="44" y="388"/>
                      <a:pt x="36" y="354"/>
                      <a:pt x="29" y="319"/>
                    </a:cubicBezTo>
                    <a:cubicBezTo>
                      <a:pt x="22" y="284"/>
                      <a:pt x="16" y="249"/>
                      <a:pt x="11" y="214"/>
                    </a:cubicBezTo>
                    <a:cubicBezTo>
                      <a:pt x="6" y="179"/>
                      <a:pt x="2" y="144"/>
                      <a:pt x="1" y="108"/>
                    </a:cubicBezTo>
                    <a:cubicBezTo>
                      <a:pt x="0" y="72"/>
                      <a:pt x="0" y="36"/>
                      <a:pt x="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6073040" y="792757"/>
                <a:ext cx="115200" cy="9072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320" y="252"/>
                    </a:moveTo>
                    <a:cubicBezTo>
                      <a:pt x="291" y="233"/>
                      <a:pt x="264" y="212"/>
                      <a:pt x="237" y="191"/>
                    </a:cubicBezTo>
                    <a:lnTo>
                      <a:pt x="159" y="127"/>
                    </a:lnTo>
                    <a:cubicBezTo>
                      <a:pt x="132" y="105"/>
                      <a:pt x="106" y="85"/>
                      <a:pt x="80" y="64"/>
                    </a:cubicBezTo>
                    <a:lnTo>
                      <a:pt x="0" y="0"/>
                    </a:lnTo>
                    <a:cubicBezTo>
                      <a:pt x="34" y="9"/>
                      <a:pt x="65" y="24"/>
                      <a:pt x="95" y="41"/>
                    </a:cubicBezTo>
                    <a:cubicBezTo>
                      <a:pt x="126" y="58"/>
                      <a:pt x="154" y="78"/>
                      <a:pt x="181" y="99"/>
                    </a:cubicBezTo>
                    <a:cubicBezTo>
                      <a:pt x="208" y="121"/>
                      <a:pt x="233" y="145"/>
                      <a:pt x="256" y="170"/>
                    </a:cubicBezTo>
                    <a:cubicBezTo>
                      <a:pt x="280" y="196"/>
                      <a:pt x="301" y="222"/>
                      <a:pt x="320" y="2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6188240" y="743798"/>
                <a:ext cx="60480" cy="13356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71" extrusionOk="0">
                    <a:moveTo>
                      <a:pt x="168" y="0"/>
                    </a:moveTo>
                    <a:lnTo>
                      <a:pt x="133" y="96"/>
                    </a:lnTo>
                    <a:cubicBezTo>
                      <a:pt x="121" y="127"/>
                      <a:pt x="108" y="159"/>
                      <a:pt x="95" y="190"/>
                    </a:cubicBezTo>
                    <a:cubicBezTo>
                      <a:pt x="82" y="221"/>
                      <a:pt x="68" y="252"/>
                      <a:pt x="53" y="282"/>
                    </a:cubicBezTo>
                    <a:cubicBezTo>
                      <a:pt x="37" y="313"/>
                      <a:pt x="20" y="343"/>
                      <a:pt x="0" y="371"/>
                    </a:cubicBezTo>
                    <a:cubicBezTo>
                      <a:pt x="7" y="337"/>
                      <a:pt x="17" y="304"/>
                      <a:pt x="27" y="272"/>
                    </a:cubicBezTo>
                    <a:cubicBezTo>
                      <a:pt x="37" y="240"/>
                      <a:pt x="49" y="207"/>
                      <a:pt x="63" y="176"/>
                    </a:cubicBezTo>
                    <a:cubicBezTo>
                      <a:pt x="76" y="145"/>
                      <a:pt x="91" y="114"/>
                      <a:pt x="107" y="84"/>
                    </a:cubicBezTo>
                    <a:cubicBezTo>
                      <a:pt x="124" y="55"/>
                      <a:pt x="143" y="25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6170600" y="860798"/>
                <a:ext cx="4104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2" extrusionOk="0">
                    <a:moveTo>
                      <a:pt x="114" y="91"/>
                    </a:moveTo>
                    <a:cubicBezTo>
                      <a:pt x="115" y="104"/>
                      <a:pt x="114" y="119"/>
                      <a:pt x="103" y="127"/>
                    </a:cubicBezTo>
                    <a:cubicBezTo>
                      <a:pt x="91" y="136"/>
                      <a:pt x="74" y="130"/>
                      <a:pt x="61" y="122"/>
                    </a:cubicBezTo>
                    <a:cubicBezTo>
                      <a:pt x="38" y="108"/>
                      <a:pt x="18" y="89"/>
                      <a:pt x="2" y="67"/>
                    </a:cubicBezTo>
                    <a:cubicBezTo>
                      <a:pt x="2" y="65"/>
                      <a:pt x="0" y="63"/>
                      <a:pt x="0" y="60"/>
                    </a:cubicBezTo>
                    <a:cubicBezTo>
                      <a:pt x="0" y="58"/>
                      <a:pt x="1" y="56"/>
                      <a:pt x="2" y="54"/>
                    </a:cubicBezTo>
                    <a:cubicBezTo>
                      <a:pt x="11" y="32"/>
                      <a:pt x="49" y="-11"/>
                      <a:pt x="76" y="3"/>
                    </a:cubicBezTo>
                    <a:cubicBezTo>
                      <a:pt x="88" y="9"/>
                      <a:pt x="95" y="27"/>
                      <a:pt x="100" y="38"/>
                    </a:cubicBezTo>
                    <a:cubicBezTo>
                      <a:pt x="108" y="55"/>
                      <a:pt x="113" y="73"/>
                      <a:pt x="114" y="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052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9"/>
          <p:cNvSpPr/>
          <p:nvPr/>
        </p:nvSpPr>
        <p:spPr>
          <a:xfrm rot="-5049072">
            <a:off x="-1000561" y="2400153"/>
            <a:ext cx="3427576" cy="3290454"/>
          </a:xfrm>
          <a:custGeom>
            <a:avLst/>
            <a:gdLst/>
            <a:ahLst/>
            <a:cxnLst/>
            <a:rect l="l" t="t" r="r" b="b"/>
            <a:pathLst>
              <a:path w="7149" h="6863" extrusionOk="0">
                <a:moveTo>
                  <a:pt x="545" y="6863"/>
                </a:moveTo>
                <a:cubicBezTo>
                  <a:pt x="1000" y="6857"/>
                  <a:pt x="1499" y="6836"/>
                  <a:pt x="1833" y="6563"/>
                </a:cubicBezTo>
                <a:cubicBezTo>
                  <a:pt x="2075" y="6365"/>
                  <a:pt x="2182" y="6068"/>
                  <a:pt x="2218" y="5778"/>
                </a:cubicBezTo>
                <a:cubicBezTo>
                  <a:pt x="2252" y="5488"/>
                  <a:pt x="2225" y="5195"/>
                  <a:pt x="2245" y="4904"/>
                </a:cubicBezTo>
                <a:cubicBezTo>
                  <a:pt x="2275" y="4485"/>
                  <a:pt x="2406" y="4071"/>
                  <a:pt x="2628" y="3699"/>
                </a:cubicBezTo>
                <a:cubicBezTo>
                  <a:pt x="2788" y="3430"/>
                  <a:pt x="3001" y="3178"/>
                  <a:pt x="3290" y="3013"/>
                </a:cubicBezTo>
                <a:cubicBezTo>
                  <a:pt x="3784" y="2730"/>
                  <a:pt x="4413" y="2742"/>
                  <a:pt x="5001" y="2723"/>
                </a:cubicBezTo>
                <a:cubicBezTo>
                  <a:pt x="5444" y="2709"/>
                  <a:pt x="5894" y="2670"/>
                  <a:pt x="6301" y="2517"/>
                </a:cubicBezTo>
                <a:cubicBezTo>
                  <a:pt x="6512" y="2438"/>
                  <a:pt x="6711" y="2327"/>
                  <a:pt x="6858" y="2171"/>
                </a:cubicBezTo>
                <a:cubicBezTo>
                  <a:pt x="7012" y="2008"/>
                  <a:pt x="7101" y="1801"/>
                  <a:pt x="7135" y="1591"/>
                </a:cubicBezTo>
                <a:cubicBezTo>
                  <a:pt x="7246" y="902"/>
                  <a:pt x="6705" y="179"/>
                  <a:pt x="5947" y="0"/>
                </a:cubicBezTo>
                <a:lnTo>
                  <a:pt x="0" y="0"/>
                </a:lnTo>
                <a:lnTo>
                  <a:pt x="545" y="6863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9"/>
          <p:cNvSpPr/>
          <p:nvPr/>
        </p:nvSpPr>
        <p:spPr>
          <a:xfrm rot="-5400000">
            <a:off x="5839304" y="-2273598"/>
            <a:ext cx="3718095" cy="4355602"/>
          </a:xfrm>
          <a:custGeom>
            <a:avLst/>
            <a:gdLst/>
            <a:ahLst/>
            <a:cxnLst/>
            <a:rect l="l" t="t" r="r" b="b"/>
            <a:pathLst>
              <a:path w="4596" h="5384" extrusionOk="0">
                <a:moveTo>
                  <a:pt x="2451" y="12"/>
                </a:moveTo>
                <a:cubicBezTo>
                  <a:pt x="2291" y="-8"/>
                  <a:pt x="2115" y="-22"/>
                  <a:pt x="1985" y="116"/>
                </a:cubicBezTo>
                <a:cubicBezTo>
                  <a:pt x="1883" y="225"/>
                  <a:pt x="1831" y="412"/>
                  <a:pt x="1827" y="594"/>
                </a:cubicBezTo>
                <a:cubicBezTo>
                  <a:pt x="1823" y="776"/>
                  <a:pt x="1863" y="954"/>
                  <a:pt x="1914" y="1120"/>
                </a:cubicBezTo>
                <a:cubicBezTo>
                  <a:pt x="1970" y="1300"/>
                  <a:pt x="2042" y="1489"/>
                  <a:pt x="2013" y="1683"/>
                </a:cubicBezTo>
                <a:cubicBezTo>
                  <a:pt x="2000" y="1773"/>
                  <a:pt x="1966" y="1854"/>
                  <a:pt x="1924" y="1924"/>
                </a:cubicBezTo>
                <a:cubicBezTo>
                  <a:pt x="1866" y="2022"/>
                  <a:pt x="1792" y="2101"/>
                  <a:pt x="1710" y="2152"/>
                </a:cubicBezTo>
                <a:cubicBezTo>
                  <a:pt x="1611" y="2213"/>
                  <a:pt x="1501" y="2236"/>
                  <a:pt x="1406" y="2311"/>
                </a:cubicBezTo>
                <a:cubicBezTo>
                  <a:pt x="1240" y="2443"/>
                  <a:pt x="1148" y="2746"/>
                  <a:pt x="1194" y="3009"/>
                </a:cubicBezTo>
                <a:cubicBezTo>
                  <a:pt x="1214" y="3122"/>
                  <a:pt x="1256" y="3226"/>
                  <a:pt x="1274" y="3340"/>
                </a:cubicBezTo>
                <a:cubicBezTo>
                  <a:pt x="1314" y="3598"/>
                  <a:pt x="1204" y="3889"/>
                  <a:pt x="1031" y="3984"/>
                </a:cubicBezTo>
                <a:cubicBezTo>
                  <a:pt x="849" y="4085"/>
                  <a:pt x="644" y="3979"/>
                  <a:pt x="452" y="4024"/>
                </a:cubicBezTo>
                <a:cubicBezTo>
                  <a:pt x="259" y="4069"/>
                  <a:pt x="89" y="4277"/>
                  <a:pt x="27" y="4543"/>
                </a:cubicBezTo>
                <a:cubicBezTo>
                  <a:pt x="-35" y="4809"/>
                  <a:pt x="14" y="5120"/>
                  <a:pt x="149" y="5319"/>
                </a:cubicBezTo>
                <a:lnTo>
                  <a:pt x="4578" y="5384"/>
                </a:lnTo>
                <a:lnTo>
                  <a:pt x="4596" y="119"/>
                </a:lnTo>
                <a:lnTo>
                  <a:pt x="2451" y="12"/>
                </a:lnTo>
                <a:close/>
              </a:path>
            </a:pathLst>
          </a:custGeom>
          <a:solidFill>
            <a:srgbClr val="A4B700">
              <a:alpha val="1388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427" name="Google Shape;1427;p29"/>
          <p:cNvGrpSpPr/>
          <p:nvPr/>
        </p:nvGrpSpPr>
        <p:grpSpPr>
          <a:xfrm>
            <a:off x="7060813" y="184050"/>
            <a:ext cx="1963440" cy="1153800"/>
            <a:chOff x="9557438" y="3893475"/>
            <a:chExt cx="1963440" cy="1153800"/>
          </a:xfrm>
        </p:grpSpPr>
        <p:grpSp>
          <p:nvGrpSpPr>
            <p:cNvPr id="1428" name="Google Shape;1428;p29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4" name="Google Shape;1434;p29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29"/>
          <p:cNvGrpSpPr/>
          <p:nvPr/>
        </p:nvGrpSpPr>
        <p:grpSpPr>
          <a:xfrm>
            <a:off x="309807" y="4537760"/>
            <a:ext cx="89280" cy="132480"/>
            <a:chOff x="6178633" y="4864710"/>
            <a:chExt cx="89280" cy="132480"/>
          </a:xfrm>
        </p:grpSpPr>
        <p:sp>
          <p:nvSpPr>
            <p:cNvPr id="1450" name="Google Shape;1450;p29"/>
            <p:cNvSpPr/>
            <p:nvPr/>
          </p:nvSpPr>
          <p:spPr>
            <a:xfrm>
              <a:off x="6178633" y="4864710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6194113" y="4890990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6197353" y="4928430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6187993" y="4904310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6189073" y="4892430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55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3DC6D4-4B91-41F3-B292-FDDA2B07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E7D2EE-5F8B-4436-B438-EA4C095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A11C04-9404-43AF-AE1A-1E4D57F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1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6FCDB-1572-48EE-876F-4D62E18C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274EF5-3BF5-404E-8B6E-7C5DADB8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335B91-3F4E-499A-9ABD-6DB496B1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89B127-0B10-4BEA-B6BE-4E314A79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2A70AB-B054-4CC9-88A0-9B95FE0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2270AB-2281-467D-A5A8-EC3D8894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1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E235D-167E-4FF1-89BD-B9CD2DEE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64D30C-28DE-443B-825E-DACC3E01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D194A2-A2C2-4780-8B62-6F91B87F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336FE8-2951-41A7-9075-8E56A122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>
                <a:solidFill>
                  <a:prstClr val="black"/>
                </a:solidFill>
              </a:rPr>
              <a:pPr/>
              <a:t>11/23/2025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F72898-8CF9-416E-9E3C-5A4CA029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49C32E-6B46-4BB3-A994-89F93AD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64A87923-BBE1-9F25-8318-34D3FCB070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48" y="-6228826"/>
            <a:ext cx="1024381" cy="10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6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6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4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fair Display"/>
              <a:buNone/>
              <a:defRPr sz="33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116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62000" y="-171450"/>
            <a:ext cx="10210800" cy="152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-990600" y="971550"/>
            <a:ext cx="10515600" cy="48006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0268" y="1950549"/>
              <a:ext cx="7902551" cy="1648933"/>
            </a:xfrm>
            <a:prstGeom prst="roundRect">
              <a:avLst>
                <a:gd name="adj" fmla="val 146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sz="4800" u="sng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4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10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CỘNG TRONG PHẠM VI 10</a:t>
              </a:r>
            </a:p>
            <a:p>
              <a:pPr algn="ctr">
                <a:spcAft>
                  <a:spcPts val="1200"/>
                </a:spcAft>
              </a:pP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5)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02895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209550"/>
            <a:ext cx="5334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18078" y="209552"/>
            <a:ext cx="6187228" cy="47101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610600" cy="409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600" y="7967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11396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176830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21357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4514" y="29113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0" y="32375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39400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428290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1911" y="317699"/>
            <a:ext cx="663489" cy="5776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18079" y="392388"/>
            <a:ext cx="932323" cy="47101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106" y="36195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2911" y="1135994"/>
            <a:ext cx="944852" cy="492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2857500"/>
            <a:ext cx="2138184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3428999"/>
            <a:ext cx="213818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092380"/>
            <a:ext cx="1905000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696228"/>
            <a:ext cx="1740992" cy="494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+ 6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743200" y="1123950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5016" y="2978451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+ 6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2205" y="2399895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43200" y="16408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+ 5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19400" y="2419350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+ 1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876800" y="1657350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+ 7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872216" y="1085850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57400" y="1092380"/>
            <a:ext cx="547253" cy="43294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67345" y="1714499"/>
            <a:ext cx="547255" cy="400051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43547" y="2419350"/>
            <a:ext cx="547253" cy="397531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57400" y="2932403"/>
            <a:ext cx="532909" cy="477547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58871" y="1135994"/>
            <a:ext cx="489329" cy="389327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158871" y="1693960"/>
            <a:ext cx="489329" cy="420590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191000" y="2385397"/>
            <a:ext cx="456211" cy="491153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324600" y="1092380"/>
            <a:ext cx="466301" cy="385219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24600" y="1657350"/>
            <a:ext cx="454776" cy="457199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868231" y="30124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75569" y="3028950"/>
            <a:ext cx="466301" cy="448934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22" y="1072461"/>
            <a:ext cx="71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" y="2367975"/>
            <a:ext cx="71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819400" y="30124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+ 4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91000" y="2977575"/>
            <a:ext cx="489329" cy="439779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868231" y="24790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305800" y="2385397"/>
            <a:ext cx="436071" cy="491154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7400" y="992601"/>
            <a:ext cx="46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7400" y="1597811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1000" y="1047750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1605975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970038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4600" y="1581150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33600" y="2343150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7400" y="2901375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57403" y="2381432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73962" y="2857500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72036" y="2385396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05800" y="2977575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868231" y="11074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+ 2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889429" y="16408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+ 7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345972" y="1107419"/>
            <a:ext cx="547253" cy="397531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355577" y="1657350"/>
            <a:ext cx="547253" cy="397531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45697" y="996375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58200" y="1605975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796016" y="241934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+ 8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800600" y="3012419"/>
            <a:ext cx="2138184" cy="54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248400" y="2353173"/>
            <a:ext cx="436071" cy="491154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268266" y="2918796"/>
            <a:ext cx="436071" cy="491154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48400" y="2295921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05996" y="2901375"/>
            <a:ext cx="32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70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7" grpId="0"/>
      <p:bldP spid="58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về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552302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25724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5072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41074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5468" y="12763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27262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124605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5072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5072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507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4061" y="41074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41074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4090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5056" y="12880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24821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25056" y="409086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160338"/>
            <a:ext cx="635764" cy="5064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3</a:t>
            </a:r>
            <a:endParaRPr lang="vi-VN" sz="24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32772" y="271937"/>
            <a:ext cx="6187228" cy="47101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vi-VN" sz="24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1911" y="317699"/>
            <a:ext cx="663489" cy="5776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392388"/>
            <a:ext cx="767921" cy="47101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6195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911" y="1200150"/>
            <a:ext cx="51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95400" y="1200150"/>
            <a:ext cx="609600" cy="5172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19800" y="1505548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02717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n-US" sz="2400" dirty="0" smtClean="0"/>
              <a:t> 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086599" y="1242572"/>
            <a:ext cx="485847" cy="4485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62600" y="1200150"/>
            <a:ext cx="533400" cy="4909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5000" y="155675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113621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+ 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985264" y="127635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12001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295400" y="2876550"/>
            <a:ext cx="609600" cy="5172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27241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+ </a:t>
            </a:r>
            <a:r>
              <a:rPr lang="en-US" sz="2800" dirty="0"/>
              <a:t>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05000" y="324737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71800" y="2935328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1911" y="3010137"/>
            <a:ext cx="51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29792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75491" y="2857616"/>
            <a:ext cx="533400" cy="4909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019800" y="324737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10300" y="275492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115247" y="2935328"/>
            <a:ext cx="457200" cy="41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988702" y="1200150"/>
            <a:ext cx="36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5754" y="1148775"/>
            <a:ext cx="36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30096" y="2842795"/>
            <a:ext cx="36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4568" y="2886730"/>
            <a:ext cx="62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" name="Google Shape;2539;p45"/>
          <p:cNvGrpSpPr/>
          <p:nvPr/>
        </p:nvGrpSpPr>
        <p:grpSpPr>
          <a:xfrm rot="-8874123">
            <a:off x="7368534" y="-1280609"/>
            <a:ext cx="2308840" cy="3072256"/>
            <a:chOff x="1867789" y="2188473"/>
            <a:chExt cx="1380027" cy="1836333"/>
          </a:xfrm>
        </p:grpSpPr>
        <p:sp>
          <p:nvSpPr>
            <p:cNvPr id="2540" name="Google Shape;2540;p45"/>
            <p:cNvSpPr/>
            <p:nvPr/>
          </p:nvSpPr>
          <p:spPr>
            <a:xfrm>
              <a:off x="2842809" y="2538580"/>
              <a:ext cx="103202" cy="966316"/>
            </a:xfrm>
            <a:custGeom>
              <a:avLst/>
              <a:gdLst/>
              <a:ahLst/>
              <a:cxnLst/>
              <a:rect l="l" t="t" r="r" b="b"/>
              <a:pathLst>
                <a:path w="344" h="3221" extrusionOk="0">
                  <a:moveTo>
                    <a:pt x="96" y="3221"/>
                  </a:moveTo>
                  <a:cubicBezTo>
                    <a:pt x="314" y="2641"/>
                    <a:pt x="389" y="2103"/>
                    <a:pt x="318" y="1623"/>
                  </a:cubicBezTo>
                  <a:cubicBezTo>
                    <a:pt x="291" y="1438"/>
                    <a:pt x="241" y="1256"/>
                    <a:pt x="193" y="1080"/>
                  </a:cubicBezTo>
                  <a:cubicBezTo>
                    <a:pt x="167" y="983"/>
                    <a:pt x="140" y="884"/>
                    <a:pt x="117" y="785"/>
                  </a:cubicBezTo>
                  <a:cubicBezTo>
                    <a:pt x="50" y="499"/>
                    <a:pt x="8" y="277"/>
                    <a:pt x="78" y="10"/>
                  </a:cubicBezTo>
                  <a:lnTo>
                    <a:pt x="38" y="0"/>
                  </a:lnTo>
                  <a:cubicBezTo>
                    <a:pt x="-34" y="275"/>
                    <a:pt x="8" y="503"/>
                    <a:pt x="77" y="795"/>
                  </a:cubicBezTo>
                  <a:cubicBezTo>
                    <a:pt x="100" y="894"/>
                    <a:pt x="127" y="994"/>
                    <a:pt x="153" y="1090"/>
                  </a:cubicBezTo>
                  <a:cubicBezTo>
                    <a:pt x="201" y="1265"/>
                    <a:pt x="250" y="1447"/>
                    <a:pt x="278" y="1629"/>
                  </a:cubicBezTo>
                  <a:cubicBezTo>
                    <a:pt x="348" y="2102"/>
                    <a:pt x="273" y="2633"/>
                    <a:pt x="58" y="3207"/>
                  </a:cubicBezTo>
                  <a:lnTo>
                    <a:pt x="96" y="32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5"/>
            <p:cNvSpPr/>
            <p:nvPr/>
          </p:nvSpPr>
          <p:spPr>
            <a:xfrm>
              <a:off x="2682605" y="2344476"/>
              <a:ext cx="166503" cy="190803"/>
            </a:xfrm>
            <a:custGeom>
              <a:avLst/>
              <a:gdLst/>
              <a:ahLst/>
              <a:cxnLst/>
              <a:rect l="l" t="t" r="r" b="b"/>
              <a:pathLst>
                <a:path w="555" h="636" extrusionOk="0">
                  <a:moveTo>
                    <a:pt x="249" y="417"/>
                  </a:moveTo>
                  <a:cubicBezTo>
                    <a:pt x="152" y="333"/>
                    <a:pt x="63" y="231"/>
                    <a:pt x="16" y="120"/>
                  </a:cubicBezTo>
                  <a:cubicBezTo>
                    <a:pt x="4" y="90"/>
                    <a:pt x="-5" y="60"/>
                    <a:pt x="3" y="36"/>
                  </a:cubicBezTo>
                  <a:cubicBezTo>
                    <a:pt x="12" y="6"/>
                    <a:pt x="45" y="-5"/>
                    <a:pt x="80" y="1"/>
                  </a:cubicBezTo>
                  <a:cubicBezTo>
                    <a:pt x="114" y="7"/>
                    <a:pt x="150" y="28"/>
                    <a:pt x="181" y="52"/>
                  </a:cubicBezTo>
                  <a:cubicBezTo>
                    <a:pt x="278" y="127"/>
                    <a:pt x="343" y="235"/>
                    <a:pt x="404" y="338"/>
                  </a:cubicBezTo>
                  <a:cubicBezTo>
                    <a:pt x="431" y="385"/>
                    <a:pt x="555" y="636"/>
                    <a:pt x="555" y="636"/>
                  </a:cubicBezTo>
                  <a:cubicBezTo>
                    <a:pt x="555" y="636"/>
                    <a:pt x="305" y="463"/>
                    <a:pt x="249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5"/>
            <p:cNvSpPr/>
            <p:nvPr/>
          </p:nvSpPr>
          <p:spPr>
            <a:xfrm>
              <a:off x="2865909" y="2354076"/>
              <a:ext cx="179703" cy="188103"/>
            </a:xfrm>
            <a:custGeom>
              <a:avLst/>
              <a:gdLst/>
              <a:ahLst/>
              <a:cxnLst/>
              <a:rect l="l" t="t" r="r" b="b"/>
              <a:pathLst>
                <a:path w="599" h="627" extrusionOk="0">
                  <a:moveTo>
                    <a:pt x="154" y="279"/>
                  </a:moveTo>
                  <a:cubicBezTo>
                    <a:pt x="219" y="167"/>
                    <a:pt x="312" y="68"/>
                    <a:pt x="430" y="17"/>
                  </a:cubicBezTo>
                  <a:cubicBezTo>
                    <a:pt x="480" y="-4"/>
                    <a:pt x="539" y="-17"/>
                    <a:pt x="582" y="47"/>
                  </a:cubicBezTo>
                  <a:cubicBezTo>
                    <a:pt x="612" y="101"/>
                    <a:pt x="598" y="160"/>
                    <a:pt x="573" y="210"/>
                  </a:cubicBezTo>
                  <a:cubicBezTo>
                    <a:pt x="517" y="319"/>
                    <a:pt x="410" y="392"/>
                    <a:pt x="307" y="460"/>
                  </a:cubicBezTo>
                  <a:cubicBezTo>
                    <a:pt x="261" y="490"/>
                    <a:pt x="0" y="627"/>
                    <a:pt x="0" y="627"/>
                  </a:cubicBezTo>
                  <a:cubicBezTo>
                    <a:pt x="0" y="627"/>
                    <a:pt x="118" y="342"/>
                    <a:pt x="154" y="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5"/>
            <p:cNvSpPr/>
            <p:nvPr/>
          </p:nvSpPr>
          <p:spPr>
            <a:xfrm>
              <a:off x="2805308" y="2288375"/>
              <a:ext cx="87601" cy="246904"/>
            </a:xfrm>
            <a:custGeom>
              <a:avLst/>
              <a:gdLst/>
              <a:ahLst/>
              <a:cxnLst/>
              <a:rect l="l" t="t" r="r" b="b"/>
              <a:pathLst>
                <a:path w="292" h="823" extrusionOk="0">
                  <a:moveTo>
                    <a:pt x="31" y="472"/>
                  </a:moveTo>
                  <a:cubicBezTo>
                    <a:pt x="-5" y="348"/>
                    <a:pt x="-14" y="213"/>
                    <a:pt x="30" y="92"/>
                  </a:cubicBezTo>
                  <a:cubicBezTo>
                    <a:pt x="42" y="60"/>
                    <a:pt x="58" y="28"/>
                    <a:pt x="87" y="11"/>
                  </a:cubicBezTo>
                  <a:cubicBezTo>
                    <a:pt x="122" y="-9"/>
                    <a:pt x="168" y="-1"/>
                    <a:pt x="201" y="22"/>
                  </a:cubicBezTo>
                  <a:cubicBezTo>
                    <a:pt x="234" y="45"/>
                    <a:pt x="255" y="82"/>
                    <a:pt x="268" y="120"/>
                  </a:cubicBezTo>
                  <a:cubicBezTo>
                    <a:pt x="310" y="236"/>
                    <a:pt x="289" y="364"/>
                    <a:pt x="267" y="485"/>
                  </a:cubicBezTo>
                  <a:cubicBezTo>
                    <a:pt x="258" y="540"/>
                    <a:pt x="177" y="823"/>
                    <a:pt x="177" y="823"/>
                  </a:cubicBezTo>
                  <a:cubicBezTo>
                    <a:pt x="177" y="823"/>
                    <a:pt x="51" y="541"/>
                    <a:pt x="31" y="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5"/>
            <p:cNvSpPr/>
            <p:nvPr/>
          </p:nvSpPr>
          <p:spPr>
            <a:xfrm>
              <a:off x="2743807" y="2297975"/>
              <a:ext cx="119102" cy="244804"/>
            </a:xfrm>
            <a:custGeom>
              <a:avLst/>
              <a:gdLst/>
              <a:ahLst/>
              <a:cxnLst/>
              <a:rect l="l" t="t" r="r" b="b"/>
              <a:pathLst>
                <a:path w="397" h="816" extrusionOk="0">
                  <a:moveTo>
                    <a:pt x="1" y="149"/>
                  </a:moveTo>
                  <a:cubicBezTo>
                    <a:pt x="-2" y="97"/>
                    <a:pt x="4" y="35"/>
                    <a:pt x="49" y="10"/>
                  </a:cubicBezTo>
                  <a:cubicBezTo>
                    <a:pt x="84" y="-10"/>
                    <a:pt x="130" y="1"/>
                    <a:pt x="161" y="27"/>
                  </a:cubicBezTo>
                  <a:cubicBezTo>
                    <a:pt x="192" y="52"/>
                    <a:pt x="211" y="89"/>
                    <a:pt x="228" y="125"/>
                  </a:cubicBezTo>
                  <a:cubicBezTo>
                    <a:pt x="313" y="300"/>
                    <a:pt x="397" y="816"/>
                    <a:pt x="397" y="816"/>
                  </a:cubicBezTo>
                  <a:cubicBezTo>
                    <a:pt x="397" y="816"/>
                    <a:pt x="273" y="713"/>
                    <a:pt x="234" y="672"/>
                  </a:cubicBezTo>
                  <a:cubicBezTo>
                    <a:pt x="171" y="605"/>
                    <a:pt x="119" y="528"/>
                    <a:pt x="80" y="445"/>
                  </a:cubicBezTo>
                  <a:cubicBezTo>
                    <a:pt x="36" y="352"/>
                    <a:pt x="9" y="251"/>
                    <a:pt x="1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5"/>
            <p:cNvSpPr/>
            <p:nvPr/>
          </p:nvSpPr>
          <p:spPr>
            <a:xfrm>
              <a:off x="2862309" y="2310276"/>
              <a:ext cx="110102" cy="234004"/>
            </a:xfrm>
            <a:custGeom>
              <a:avLst/>
              <a:gdLst/>
              <a:ahLst/>
              <a:cxnLst/>
              <a:rect l="l" t="t" r="r" b="b"/>
              <a:pathLst>
                <a:path w="367" h="780" extrusionOk="0">
                  <a:moveTo>
                    <a:pt x="8" y="399"/>
                  </a:moveTo>
                  <a:cubicBezTo>
                    <a:pt x="25" y="271"/>
                    <a:pt x="71" y="144"/>
                    <a:pt x="160" y="51"/>
                  </a:cubicBezTo>
                  <a:cubicBezTo>
                    <a:pt x="183" y="27"/>
                    <a:pt x="211" y="4"/>
                    <a:pt x="244" y="0"/>
                  </a:cubicBezTo>
                  <a:cubicBezTo>
                    <a:pt x="285" y="-4"/>
                    <a:pt x="324" y="21"/>
                    <a:pt x="345" y="56"/>
                  </a:cubicBezTo>
                  <a:cubicBezTo>
                    <a:pt x="365" y="91"/>
                    <a:pt x="370" y="133"/>
                    <a:pt x="366" y="173"/>
                  </a:cubicBezTo>
                  <a:cubicBezTo>
                    <a:pt x="358" y="296"/>
                    <a:pt x="287" y="404"/>
                    <a:pt x="219" y="507"/>
                  </a:cubicBezTo>
                  <a:cubicBezTo>
                    <a:pt x="188" y="553"/>
                    <a:pt x="0" y="780"/>
                    <a:pt x="0" y="780"/>
                  </a:cubicBezTo>
                  <a:cubicBezTo>
                    <a:pt x="0" y="780"/>
                    <a:pt x="-1" y="471"/>
                    <a:pt x="8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5"/>
            <p:cNvSpPr/>
            <p:nvPr/>
          </p:nvSpPr>
          <p:spPr>
            <a:xfrm>
              <a:off x="2653805" y="2398777"/>
              <a:ext cx="209103" cy="144002"/>
            </a:xfrm>
            <a:custGeom>
              <a:avLst/>
              <a:gdLst/>
              <a:ahLst/>
              <a:cxnLst/>
              <a:rect l="l" t="t" r="r" b="b"/>
              <a:pathLst>
                <a:path w="697" h="480" extrusionOk="0">
                  <a:moveTo>
                    <a:pt x="342" y="353"/>
                  </a:moveTo>
                  <a:cubicBezTo>
                    <a:pt x="225" y="300"/>
                    <a:pt x="112" y="226"/>
                    <a:pt x="37" y="132"/>
                  </a:cubicBezTo>
                  <a:cubicBezTo>
                    <a:pt x="17" y="107"/>
                    <a:pt x="0" y="80"/>
                    <a:pt x="0" y="55"/>
                  </a:cubicBezTo>
                  <a:cubicBezTo>
                    <a:pt x="1" y="24"/>
                    <a:pt x="30" y="4"/>
                    <a:pt x="65" y="0"/>
                  </a:cubicBezTo>
                  <a:cubicBezTo>
                    <a:pt x="99" y="-3"/>
                    <a:pt x="140" y="7"/>
                    <a:pt x="177" y="22"/>
                  </a:cubicBezTo>
                  <a:cubicBezTo>
                    <a:pt x="290" y="68"/>
                    <a:pt x="382" y="153"/>
                    <a:pt x="469" y="235"/>
                  </a:cubicBezTo>
                  <a:cubicBezTo>
                    <a:pt x="508" y="273"/>
                    <a:pt x="697" y="480"/>
                    <a:pt x="697" y="480"/>
                  </a:cubicBezTo>
                  <a:cubicBezTo>
                    <a:pt x="697" y="480"/>
                    <a:pt x="408" y="383"/>
                    <a:pt x="34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2862309" y="2420978"/>
              <a:ext cx="221704" cy="123302"/>
            </a:xfrm>
            <a:custGeom>
              <a:avLst/>
              <a:gdLst/>
              <a:ahLst/>
              <a:cxnLst/>
              <a:rect l="l" t="t" r="r" b="b"/>
              <a:pathLst>
                <a:path w="739" h="411" extrusionOk="0">
                  <a:moveTo>
                    <a:pt x="366" y="324"/>
                  </a:moveTo>
                  <a:cubicBezTo>
                    <a:pt x="489" y="284"/>
                    <a:pt x="609" y="222"/>
                    <a:pt x="695" y="137"/>
                  </a:cubicBezTo>
                  <a:cubicBezTo>
                    <a:pt x="717" y="115"/>
                    <a:pt x="737" y="90"/>
                    <a:pt x="739" y="65"/>
                  </a:cubicBezTo>
                  <a:cubicBezTo>
                    <a:pt x="742" y="34"/>
                    <a:pt x="716" y="11"/>
                    <a:pt x="681" y="3"/>
                  </a:cubicBezTo>
                  <a:cubicBezTo>
                    <a:pt x="647" y="-4"/>
                    <a:pt x="606" y="2"/>
                    <a:pt x="567" y="13"/>
                  </a:cubicBezTo>
                  <a:cubicBezTo>
                    <a:pt x="450" y="46"/>
                    <a:pt x="349" y="120"/>
                    <a:pt x="254" y="192"/>
                  </a:cubicBezTo>
                  <a:cubicBezTo>
                    <a:pt x="210" y="225"/>
                    <a:pt x="0" y="411"/>
                    <a:pt x="0" y="411"/>
                  </a:cubicBezTo>
                  <a:cubicBezTo>
                    <a:pt x="0" y="411"/>
                    <a:pt x="298" y="346"/>
                    <a:pt x="366" y="3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2859009" y="2461478"/>
              <a:ext cx="165603" cy="88201"/>
            </a:xfrm>
            <a:custGeom>
              <a:avLst/>
              <a:gdLst/>
              <a:ahLst/>
              <a:cxnLst/>
              <a:rect l="l" t="t" r="r" b="b"/>
              <a:pathLst>
                <a:path w="552" h="294" extrusionOk="0">
                  <a:moveTo>
                    <a:pt x="0" y="294"/>
                  </a:moveTo>
                  <a:cubicBezTo>
                    <a:pt x="48" y="271"/>
                    <a:pt x="93" y="244"/>
                    <a:pt x="138" y="218"/>
                  </a:cubicBezTo>
                  <a:cubicBezTo>
                    <a:pt x="161" y="204"/>
                    <a:pt x="183" y="190"/>
                    <a:pt x="205" y="177"/>
                  </a:cubicBezTo>
                  <a:cubicBezTo>
                    <a:pt x="216" y="171"/>
                    <a:pt x="227" y="163"/>
                    <a:pt x="239" y="157"/>
                  </a:cubicBezTo>
                  <a:lnTo>
                    <a:pt x="272" y="137"/>
                  </a:lnTo>
                  <a:cubicBezTo>
                    <a:pt x="317" y="111"/>
                    <a:pt x="362" y="86"/>
                    <a:pt x="408" y="63"/>
                  </a:cubicBezTo>
                  <a:cubicBezTo>
                    <a:pt x="455" y="40"/>
                    <a:pt x="503" y="20"/>
                    <a:pt x="552" y="0"/>
                  </a:cubicBezTo>
                  <a:cubicBezTo>
                    <a:pt x="499" y="3"/>
                    <a:pt x="446" y="16"/>
                    <a:pt x="396" y="33"/>
                  </a:cubicBezTo>
                  <a:cubicBezTo>
                    <a:pt x="346" y="52"/>
                    <a:pt x="297" y="75"/>
                    <a:pt x="252" y="102"/>
                  </a:cubicBezTo>
                  <a:cubicBezTo>
                    <a:pt x="229" y="116"/>
                    <a:pt x="206" y="129"/>
                    <a:pt x="184" y="144"/>
                  </a:cubicBezTo>
                  <a:cubicBezTo>
                    <a:pt x="163" y="160"/>
                    <a:pt x="141" y="175"/>
                    <a:pt x="120" y="191"/>
                  </a:cubicBezTo>
                  <a:cubicBezTo>
                    <a:pt x="78" y="223"/>
                    <a:pt x="38" y="257"/>
                    <a:pt x="0" y="2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2780107" y="2361277"/>
              <a:ext cx="82201" cy="183003"/>
            </a:xfrm>
            <a:custGeom>
              <a:avLst/>
              <a:gdLst/>
              <a:ahLst/>
              <a:cxnLst/>
              <a:rect l="l" t="t" r="r" b="b"/>
              <a:pathLst>
                <a:path w="274" h="610" extrusionOk="0">
                  <a:moveTo>
                    <a:pt x="0" y="0"/>
                  </a:moveTo>
                  <a:cubicBezTo>
                    <a:pt x="18" y="54"/>
                    <a:pt x="37" y="106"/>
                    <a:pt x="57" y="158"/>
                  </a:cubicBezTo>
                  <a:cubicBezTo>
                    <a:pt x="67" y="184"/>
                    <a:pt x="78" y="209"/>
                    <a:pt x="87" y="235"/>
                  </a:cubicBezTo>
                  <a:lnTo>
                    <a:pt x="119" y="313"/>
                  </a:lnTo>
                  <a:cubicBezTo>
                    <a:pt x="141" y="364"/>
                    <a:pt x="165" y="415"/>
                    <a:pt x="190" y="464"/>
                  </a:cubicBezTo>
                  <a:cubicBezTo>
                    <a:pt x="215" y="514"/>
                    <a:pt x="242" y="564"/>
                    <a:pt x="274" y="610"/>
                  </a:cubicBezTo>
                  <a:cubicBezTo>
                    <a:pt x="258" y="556"/>
                    <a:pt x="239" y="504"/>
                    <a:pt x="219" y="452"/>
                  </a:cubicBezTo>
                  <a:cubicBezTo>
                    <a:pt x="200" y="400"/>
                    <a:pt x="179" y="348"/>
                    <a:pt x="157" y="296"/>
                  </a:cubicBezTo>
                  <a:cubicBezTo>
                    <a:pt x="146" y="271"/>
                    <a:pt x="135" y="245"/>
                    <a:pt x="123" y="220"/>
                  </a:cubicBezTo>
                  <a:cubicBezTo>
                    <a:pt x="111" y="195"/>
                    <a:pt x="99" y="169"/>
                    <a:pt x="86" y="145"/>
                  </a:cubicBezTo>
                  <a:cubicBezTo>
                    <a:pt x="60" y="95"/>
                    <a:pt x="33" y="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2861109" y="2370877"/>
              <a:ext cx="68701" cy="179403"/>
            </a:xfrm>
            <a:custGeom>
              <a:avLst/>
              <a:gdLst/>
              <a:ahLst/>
              <a:cxnLst/>
              <a:rect l="l" t="t" r="r" b="b"/>
              <a:pathLst>
                <a:path w="229" h="598" extrusionOk="0">
                  <a:moveTo>
                    <a:pt x="0" y="598"/>
                  </a:moveTo>
                  <a:cubicBezTo>
                    <a:pt x="20" y="548"/>
                    <a:pt x="38" y="497"/>
                    <a:pt x="56" y="446"/>
                  </a:cubicBezTo>
                  <a:lnTo>
                    <a:pt x="83" y="371"/>
                  </a:lnTo>
                  <a:cubicBezTo>
                    <a:pt x="91" y="346"/>
                    <a:pt x="100" y="321"/>
                    <a:pt x="110" y="296"/>
                  </a:cubicBezTo>
                  <a:cubicBezTo>
                    <a:pt x="128" y="246"/>
                    <a:pt x="146" y="197"/>
                    <a:pt x="166" y="148"/>
                  </a:cubicBezTo>
                  <a:cubicBezTo>
                    <a:pt x="186" y="98"/>
                    <a:pt x="207" y="49"/>
                    <a:pt x="229" y="0"/>
                  </a:cubicBezTo>
                  <a:cubicBezTo>
                    <a:pt x="193" y="40"/>
                    <a:pt x="163" y="86"/>
                    <a:pt x="137" y="134"/>
                  </a:cubicBezTo>
                  <a:cubicBezTo>
                    <a:pt x="112" y="181"/>
                    <a:pt x="89" y="231"/>
                    <a:pt x="71" y="282"/>
                  </a:cubicBezTo>
                  <a:cubicBezTo>
                    <a:pt x="62" y="308"/>
                    <a:pt x="53" y="333"/>
                    <a:pt x="46" y="359"/>
                  </a:cubicBezTo>
                  <a:cubicBezTo>
                    <a:pt x="39" y="385"/>
                    <a:pt x="31" y="411"/>
                    <a:pt x="26" y="438"/>
                  </a:cubicBezTo>
                  <a:cubicBezTo>
                    <a:pt x="13" y="490"/>
                    <a:pt x="4" y="544"/>
                    <a:pt x="0" y="5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5"/>
            <p:cNvSpPr/>
            <p:nvPr/>
          </p:nvSpPr>
          <p:spPr>
            <a:xfrm>
              <a:off x="2699406" y="2433878"/>
              <a:ext cx="157803" cy="109202"/>
            </a:xfrm>
            <a:custGeom>
              <a:avLst/>
              <a:gdLst/>
              <a:ahLst/>
              <a:cxnLst/>
              <a:rect l="l" t="t" r="r" b="b"/>
              <a:pathLst>
                <a:path w="526" h="364" extrusionOk="0">
                  <a:moveTo>
                    <a:pt x="0" y="0"/>
                  </a:moveTo>
                  <a:cubicBezTo>
                    <a:pt x="44" y="31"/>
                    <a:pt x="86" y="64"/>
                    <a:pt x="128" y="96"/>
                  </a:cubicBezTo>
                  <a:lnTo>
                    <a:pt x="191" y="144"/>
                  </a:lnTo>
                  <a:lnTo>
                    <a:pt x="255" y="191"/>
                  </a:lnTo>
                  <a:cubicBezTo>
                    <a:pt x="298" y="223"/>
                    <a:pt x="342" y="253"/>
                    <a:pt x="386" y="283"/>
                  </a:cubicBezTo>
                  <a:cubicBezTo>
                    <a:pt x="431" y="312"/>
                    <a:pt x="476" y="341"/>
                    <a:pt x="526" y="364"/>
                  </a:cubicBezTo>
                  <a:cubicBezTo>
                    <a:pt x="486" y="327"/>
                    <a:pt x="446" y="291"/>
                    <a:pt x="406" y="257"/>
                  </a:cubicBezTo>
                  <a:cubicBezTo>
                    <a:pt x="364" y="223"/>
                    <a:pt x="323" y="190"/>
                    <a:pt x="279" y="158"/>
                  </a:cubicBezTo>
                  <a:cubicBezTo>
                    <a:pt x="236" y="127"/>
                    <a:pt x="192" y="97"/>
                    <a:pt x="146" y="69"/>
                  </a:cubicBezTo>
                  <a:cubicBezTo>
                    <a:pt x="100" y="42"/>
                    <a:pt x="52" y="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5"/>
            <p:cNvSpPr/>
            <p:nvPr/>
          </p:nvSpPr>
          <p:spPr>
            <a:xfrm>
              <a:off x="2833508" y="2525980"/>
              <a:ext cx="47101" cy="63301"/>
            </a:xfrm>
            <a:custGeom>
              <a:avLst/>
              <a:gdLst/>
              <a:ahLst/>
              <a:cxnLst/>
              <a:rect l="l" t="t" r="r" b="b"/>
              <a:pathLst>
                <a:path w="157" h="211" extrusionOk="0">
                  <a:moveTo>
                    <a:pt x="27" y="171"/>
                  </a:moveTo>
                  <a:cubicBezTo>
                    <a:pt x="36" y="190"/>
                    <a:pt x="50" y="209"/>
                    <a:pt x="70" y="211"/>
                  </a:cubicBezTo>
                  <a:cubicBezTo>
                    <a:pt x="94" y="213"/>
                    <a:pt x="112" y="191"/>
                    <a:pt x="123" y="170"/>
                  </a:cubicBezTo>
                  <a:cubicBezTo>
                    <a:pt x="144" y="132"/>
                    <a:pt x="155" y="91"/>
                    <a:pt x="157" y="48"/>
                  </a:cubicBezTo>
                  <a:cubicBezTo>
                    <a:pt x="157" y="44"/>
                    <a:pt x="157" y="41"/>
                    <a:pt x="156" y="37"/>
                  </a:cubicBezTo>
                  <a:cubicBezTo>
                    <a:pt x="154" y="34"/>
                    <a:pt x="152" y="32"/>
                    <a:pt x="148" y="30"/>
                  </a:cubicBezTo>
                  <a:cubicBezTo>
                    <a:pt x="119" y="8"/>
                    <a:pt x="33" y="-20"/>
                    <a:pt x="7" y="21"/>
                  </a:cubicBezTo>
                  <a:cubicBezTo>
                    <a:pt x="-4" y="39"/>
                    <a:pt x="0" y="69"/>
                    <a:pt x="3" y="88"/>
                  </a:cubicBezTo>
                  <a:cubicBezTo>
                    <a:pt x="6" y="117"/>
                    <a:pt x="14" y="145"/>
                    <a:pt x="27" y="1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5"/>
            <p:cNvSpPr/>
            <p:nvPr/>
          </p:nvSpPr>
          <p:spPr>
            <a:xfrm>
              <a:off x="2882709" y="2546380"/>
              <a:ext cx="146102" cy="213004"/>
            </a:xfrm>
            <a:custGeom>
              <a:avLst/>
              <a:gdLst/>
              <a:ahLst/>
              <a:cxnLst/>
              <a:rect l="l" t="t" r="r" b="b"/>
              <a:pathLst>
                <a:path w="487" h="710" extrusionOk="0">
                  <a:moveTo>
                    <a:pt x="487" y="0"/>
                  </a:moveTo>
                  <a:cubicBezTo>
                    <a:pt x="436" y="101"/>
                    <a:pt x="337" y="167"/>
                    <a:pt x="255" y="245"/>
                  </a:cubicBezTo>
                  <a:cubicBezTo>
                    <a:pt x="126" y="369"/>
                    <a:pt x="36" y="532"/>
                    <a:pt x="0" y="708"/>
                  </a:cubicBezTo>
                  <a:cubicBezTo>
                    <a:pt x="55" y="719"/>
                    <a:pt x="108" y="694"/>
                    <a:pt x="155" y="665"/>
                  </a:cubicBezTo>
                  <a:cubicBezTo>
                    <a:pt x="288" y="584"/>
                    <a:pt x="385" y="451"/>
                    <a:pt x="431" y="303"/>
                  </a:cubicBezTo>
                  <a:cubicBezTo>
                    <a:pt x="461" y="205"/>
                    <a:pt x="478" y="103"/>
                    <a:pt x="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2881809" y="2593181"/>
              <a:ext cx="122102" cy="165303"/>
            </a:xfrm>
            <a:custGeom>
              <a:avLst/>
              <a:gdLst/>
              <a:ahLst/>
              <a:cxnLst/>
              <a:rect l="l" t="t" r="r" b="b"/>
              <a:pathLst>
                <a:path w="407" h="551" extrusionOk="0">
                  <a:moveTo>
                    <a:pt x="407" y="0"/>
                  </a:moveTo>
                  <a:cubicBezTo>
                    <a:pt x="367" y="42"/>
                    <a:pt x="329" y="84"/>
                    <a:pt x="290" y="126"/>
                  </a:cubicBezTo>
                  <a:cubicBezTo>
                    <a:pt x="270" y="147"/>
                    <a:pt x="252" y="168"/>
                    <a:pt x="233" y="190"/>
                  </a:cubicBezTo>
                  <a:cubicBezTo>
                    <a:pt x="213" y="211"/>
                    <a:pt x="195" y="233"/>
                    <a:pt x="176" y="255"/>
                  </a:cubicBezTo>
                  <a:cubicBezTo>
                    <a:pt x="140" y="299"/>
                    <a:pt x="105" y="346"/>
                    <a:pt x="75" y="395"/>
                  </a:cubicBezTo>
                  <a:cubicBezTo>
                    <a:pt x="44" y="444"/>
                    <a:pt x="17" y="496"/>
                    <a:pt x="0" y="551"/>
                  </a:cubicBezTo>
                  <a:cubicBezTo>
                    <a:pt x="32" y="503"/>
                    <a:pt x="66" y="457"/>
                    <a:pt x="101" y="413"/>
                  </a:cubicBezTo>
                  <a:cubicBezTo>
                    <a:pt x="136" y="368"/>
                    <a:pt x="172" y="325"/>
                    <a:pt x="208" y="281"/>
                  </a:cubicBezTo>
                  <a:lnTo>
                    <a:pt x="262" y="214"/>
                  </a:lnTo>
                  <a:cubicBezTo>
                    <a:pt x="280" y="192"/>
                    <a:pt x="298" y="169"/>
                    <a:pt x="315" y="146"/>
                  </a:cubicBezTo>
                  <a:cubicBezTo>
                    <a:pt x="348" y="100"/>
                    <a:pt x="381" y="52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2635504" y="2514279"/>
              <a:ext cx="205503" cy="161103"/>
            </a:xfrm>
            <a:custGeom>
              <a:avLst/>
              <a:gdLst/>
              <a:ahLst/>
              <a:cxnLst/>
              <a:rect l="l" t="t" r="r" b="b"/>
              <a:pathLst>
                <a:path w="685" h="537" extrusionOk="0">
                  <a:moveTo>
                    <a:pt x="0" y="0"/>
                  </a:moveTo>
                  <a:cubicBezTo>
                    <a:pt x="80" y="81"/>
                    <a:pt x="195" y="112"/>
                    <a:pt x="297" y="160"/>
                  </a:cubicBezTo>
                  <a:cubicBezTo>
                    <a:pt x="459" y="236"/>
                    <a:pt x="596" y="363"/>
                    <a:pt x="685" y="518"/>
                  </a:cubicBezTo>
                  <a:cubicBezTo>
                    <a:pt x="637" y="546"/>
                    <a:pt x="579" y="539"/>
                    <a:pt x="525" y="526"/>
                  </a:cubicBezTo>
                  <a:cubicBezTo>
                    <a:pt x="373" y="491"/>
                    <a:pt x="239" y="396"/>
                    <a:pt x="148" y="271"/>
                  </a:cubicBezTo>
                  <a:cubicBezTo>
                    <a:pt x="88" y="187"/>
                    <a:pt x="39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2673905" y="2550880"/>
              <a:ext cx="168003" cy="118202"/>
            </a:xfrm>
            <a:custGeom>
              <a:avLst/>
              <a:gdLst/>
              <a:ahLst/>
              <a:cxnLst/>
              <a:rect l="l" t="t" r="r" b="b"/>
              <a:pathLst>
                <a:path w="560" h="394" extrusionOk="0">
                  <a:moveTo>
                    <a:pt x="0" y="0"/>
                  </a:moveTo>
                  <a:cubicBezTo>
                    <a:pt x="40" y="41"/>
                    <a:pt x="86" y="77"/>
                    <a:pt x="134" y="110"/>
                  </a:cubicBezTo>
                  <a:cubicBezTo>
                    <a:pt x="157" y="127"/>
                    <a:pt x="181" y="142"/>
                    <a:pt x="205" y="158"/>
                  </a:cubicBezTo>
                  <a:lnTo>
                    <a:pt x="277" y="204"/>
                  </a:lnTo>
                  <a:cubicBezTo>
                    <a:pt x="325" y="234"/>
                    <a:pt x="373" y="264"/>
                    <a:pt x="421" y="295"/>
                  </a:cubicBezTo>
                  <a:cubicBezTo>
                    <a:pt x="468" y="326"/>
                    <a:pt x="514" y="359"/>
                    <a:pt x="560" y="394"/>
                  </a:cubicBezTo>
                  <a:cubicBezTo>
                    <a:pt x="526" y="347"/>
                    <a:pt x="484" y="306"/>
                    <a:pt x="439" y="270"/>
                  </a:cubicBezTo>
                  <a:cubicBezTo>
                    <a:pt x="395" y="233"/>
                    <a:pt x="348" y="200"/>
                    <a:pt x="299" y="169"/>
                  </a:cubicBezTo>
                  <a:cubicBezTo>
                    <a:pt x="274" y="154"/>
                    <a:pt x="249" y="139"/>
                    <a:pt x="225" y="125"/>
                  </a:cubicBezTo>
                  <a:cubicBezTo>
                    <a:pt x="200" y="111"/>
                    <a:pt x="175" y="96"/>
                    <a:pt x="150" y="83"/>
                  </a:cubicBezTo>
                  <a:cubicBezTo>
                    <a:pt x="100" y="55"/>
                    <a:pt x="51" y="2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2236496" y="2486679"/>
              <a:ext cx="123002" cy="1152919"/>
            </a:xfrm>
            <a:custGeom>
              <a:avLst/>
              <a:gdLst/>
              <a:ahLst/>
              <a:cxnLst/>
              <a:rect l="l" t="t" r="r" b="b"/>
              <a:pathLst>
                <a:path w="410" h="3843" extrusionOk="0">
                  <a:moveTo>
                    <a:pt x="296" y="3843"/>
                  </a:moveTo>
                  <a:cubicBezTo>
                    <a:pt x="35" y="3151"/>
                    <a:pt x="-54" y="2510"/>
                    <a:pt x="31" y="1937"/>
                  </a:cubicBezTo>
                  <a:cubicBezTo>
                    <a:pt x="64" y="1717"/>
                    <a:pt x="123" y="1499"/>
                    <a:pt x="180" y="1289"/>
                  </a:cubicBezTo>
                  <a:cubicBezTo>
                    <a:pt x="211" y="1174"/>
                    <a:pt x="244" y="1055"/>
                    <a:pt x="271" y="938"/>
                  </a:cubicBezTo>
                  <a:cubicBezTo>
                    <a:pt x="351" y="597"/>
                    <a:pt x="401" y="331"/>
                    <a:pt x="317" y="13"/>
                  </a:cubicBezTo>
                  <a:lnTo>
                    <a:pt x="365" y="0"/>
                  </a:lnTo>
                  <a:cubicBezTo>
                    <a:pt x="451" y="329"/>
                    <a:pt x="400" y="601"/>
                    <a:pt x="319" y="949"/>
                  </a:cubicBezTo>
                  <a:cubicBezTo>
                    <a:pt x="291" y="1067"/>
                    <a:pt x="259" y="1186"/>
                    <a:pt x="227" y="1301"/>
                  </a:cubicBezTo>
                  <a:cubicBezTo>
                    <a:pt x="171" y="1510"/>
                    <a:pt x="112" y="1726"/>
                    <a:pt x="79" y="1944"/>
                  </a:cubicBezTo>
                  <a:cubicBezTo>
                    <a:pt x="-4" y="2509"/>
                    <a:pt x="84" y="3141"/>
                    <a:pt x="342" y="3826"/>
                  </a:cubicBezTo>
                  <a:lnTo>
                    <a:pt x="296" y="38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2351999" y="2255075"/>
              <a:ext cx="198603" cy="228004"/>
            </a:xfrm>
            <a:custGeom>
              <a:avLst/>
              <a:gdLst/>
              <a:ahLst/>
              <a:cxnLst/>
              <a:rect l="l" t="t" r="r" b="b"/>
              <a:pathLst>
                <a:path w="662" h="760" extrusionOk="0">
                  <a:moveTo>
                    <a:pt x="365" y="498"/>
                  </a:moveTo>
                  <a:cubicBezTo>
                    <a:pt x="481" y="399"/>
                    <a:pt x="587" y="276"/>
                    <a:pt x="643" y="144"/>
                  </a:cubicBezTo>
                  <a:cubicBezTo>
                    <a:pt x="657" y="109"/>
                    <a:pt x="668" y="72"/>
                    <a:pt x="659" y="44"/>
                  </a:cubicBezTo>
                  <a:cubicBezTo>
                    <a:pt x="648" y="9"/>
                    <a:pt x="609" y="-5"/>
                    <a:pt x="568" y="2"/>
                  </a:cubicBezTo>
                  <a:cubicBezTo>
                    <a:pt x="526" y="10"/>
                    <a:pt x="484" y="34"/>
                    <a:pt x="446" y="64"/>
                  </a:cubicBezTo>
                  <a:cubicBezTo>
                    <a:pt x="331" y="153"/>
                    <a:pt x="253" y="281"/>
                    <a:pt x="181" y="404"/>
                  </a:cubicBezTo>
                  <a:cubicBezTo>
                    <a:pt x="148" y="460"/>
                    <a:pt x="0" y="760"/>
                    <a:pt x="0" y="760"/>
                  </a:cubicBezTo>
                  <a:cubicBezTo>
                    <a:pt x="0" y="760"/>
                    <a:pt x="299" y="553"/>
                    <a:pt x="365" y="4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5"/>
            <p:cNvSpPr/>
            <p:nvPr/>
          </p:nvSpPr>
          <p:spPr>
            <a:xfrm>
              <a:off x="2117694" y="2266775"/>
              <a:ext cx="214504" cy="224404"/>
            </a:xfrm>
            <a:custGeom>
              <a:avLst/>
              <a:gdLst/>
              <a:ahLst/>
              <a:cxnLst/>
              <a:rect l="l" t="t" r="r" b="b"/>
              <a:pathLst>
                <a:path w="715" h="748" extrusionOk="0">
                  <a:moveTo>
                    <a:pt x="531" y="333"/>
                  </a:moveTo>
                  <a:cubicBezTo>
                    <a:pt x="453" y="200"/>
                    <a:pt x="343" y="82"/>
                    <a:pt x="201" y="21"/>
                  </a:cubicBezTo>
                  <a:cubicBezTo>
                    <a:pt x="142" y="-5"/>
                    <a:pt x="71" y="-20"/>
                    <a:pt x="20" y="56"/>
                  </a:cubicBezTo>
                  <a:cubicBezTo>
                    <a:pt x="-16" y="121"/>
                    <a:pt x="1" y="191"/>
                    <a:pt x="31" y="251"/>
                  </a:cubicBezTo>
                  <a:cubicBezTo>
                    <a:pt x="98" y="381"/>
                    <a:pt x="226" y="468"/>
                    <a:pt x="348" y="549"/>
                  </a:cubicBezTo>
                  <a:cubicBezTo>
                    <a:pt x="404" y="586"/>
                    <a:pt x="715" y="748"/>
                    <a:pt x="715" y="748"/>
                  </a:cubicBezTo>
                  <a:cubicBezTo>
                    <a:pt x="715" y="748"/>
                    <a:pt x="574" y="408"/>
                    <a:pt x="531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5"/>
            <p:cNvSpPr/>
            <p:nvPr/>
          </p:nvSpPr>
          <p:spPr>
            <a:xfrm>
              <a:off x="2299798" y="2188473"/>
              <a:ext cx="104402" cy="294605"/>
            </a:xfrm>
            <a:custGeom>
              <a:avLst/>
              <a:gdLst/>
              <a:ahLst/>
              <a:cxnLst/>
              <a:rect l="l" t="t" r="r" b="b"/>
              <a:pathLst>
                <a:path w="348" h="982" extrusionOk="0">
                  <a:moveTo>
                    <a:pt x="312" y="563"/>
                  </a:moveTo>
                  <a:cubicBezTo>
                    <a:pt x="355" y="415"/>
                    <a:pt x="365" y="254"/>
                    <a:pt x="313" y="109"/>
                  </a:cubicBezTo>
                  <a:cubicBezTo>
                    <a:pt x="299" y="72"/>
                    <a:pt x="279" y="34"/>
                    <a:pt x="245" y="14"/>
                  </a:cubicBezTo>
                  <a:cubicBezTo>
                    <a:pt x="203" y="-10"/>
                    <a:pt x="148" y="-1"/>
                    <a:pt x="109" y="27"/>
                  </a:cubicBezTo>
                  <a:cubicBezTo>
                    <a:pt x="70" y="54"/>
                    <a:pt x="45" y="98"/>
                    <a:pt x="28" y="143"/>
                  </a:cubicBezTo>
                  <a:cubicBezTo>
                    <a:pt x="-21" y="282"/>
                    <a:pt x="4" y="434"/>
                    <a:pt x="30" y="579"/>
                  </a:cubicBezTo>
                  <a:cubicBezTo>
                    <a:pt x="41" y="644"/>
                    <a:pt x="137" y="982"/>
                    <a:pt x="137" y="982"/>
                  </a:cubicBezTo>
                  <a:cubicBezTo>
                    <a:pt x="137" y="982"/>
                    <a:pt x="287" y="646"/>
                    <a:pt x="312" y="5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2335798" y="2199874"/>
              <a:ext cx="141602" cy="292205"/>
            </a:xfrm>
            <a:custGeom>
              <a:avLst/>
              <a:gdLst/>
              <a:ahLst/>
              <a:cxnLst/>
              <a:rect l="l" t="t" r="r" b="b"/>
              <a:pathLst>
                <a:path w="472" h="974" extrusionOk="0">
                  <a:moveTo>
                    <a:pt x="471" y="178"/>
                  </a:moveTo>
                  <a:cubicBezTo>
                    <a:pt x="476" y="116"/>
                    <a:pt x="469" y="42"/>
                    <a:pt x="415" y="12"/>
                  </a:cubicBezTo>
                  <a:cubicBezTo>
                    <a:pt x="373" y="-12"/>
                    <a:pt x="318" y="2"/>
                    <a:pt x="281" y="32"/>
                  </a:cubicBezTo>
                  <a:cubicBezTo>
                    <a:pt x="244" y="63"/>
                    <a:pt x="221" y="107"/>
                    <a:pt x="201" y="150"/>
                  </a:cubicBezTo>
                  <a:cubicBezTo>
                    <a:pt x="99" y="359"/>
                    <a:pt x="0" y="974"/>
                    <a:pt x="0" y="974"/>
                  </a:cubicBezTo>
                  <a:cubicBezTo>
                    <a:pt x="0" y="974"/>
                    <a:pt x="147" y="851"/>
                    <a:pt x="194" y="801"/>
                  </a:cubicBezTo>
                  <a:cubicBezTo>
                    <a:pt x="269" y="722"/>
                    <a:pt x="331" y="630"/>
                    <a:pt x="377" y="531"/>
                  </a:cubicBezTo>
                  <a:cubicBezTo>
                    <a:pt x="430" y="421"/>
                    <a:pt x="462" y="300"/>
                    <a:pt x="471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2204996" y="2214574"/>
              <a:ext cx="131102" cy="279305"/>
            </a:xfrm>
            <a:custGeom>
              <a:avLst/>
              <a:gdLst/>
              <a:ahLst/>
              <a:cxnLst/>
              <a:rect l="l" t="t" r="r" b="b"/>
              <a:pathLst>
                <a:path w="437" h="931" extrusionOk="0">
                  <a:moveTo>
                    <a:pt x="429" y="476"/>
                  </a:moveTo>
                  <a:cubicBezTo>
                    <a:pt x="409" y="324"/>
                    <a:pt x="353" y="172"/>
                    <a:pt x="247" y="61"/>
                  </a:cubicBezTo>
                  <a:cubicBezTo>
                    <a:pt x="219" y="32"/>
                    <a:pt x="186" y="5"/>
                    <a:pt x="146" y="1"/>
                  </a:cubicBezTo>
                  <a:cubicBezTo>
                    <a:pt x="99" y="-5"/>
                    <a:pt x="52" y="26"/>
                    <a:pt x="27" y="67"/>
                  </a:cubicBezTo>
                  <a:cubicBezTo>
                    <a:pt x="3" y="109"/>
                    <a:pt x="-3" y="159"/>
                    <a:pt x="1" y="207"/>
                  </a:cubicBezTo>
                  <a:cubicBezTo>
                    <a:pt x="11" y="353"/>
                    <a:pt x="96" y="482"/>
                    <a:pt x="177" y="604"/>
                  </a:cubicBezTo>
                  <a:cubicBezTo>
                    <a:pt x="214" y="660"/>
                    <a:pt x="437" y="931"/>
                    <a:pt x="437" y="931"/>
                  </a:cubicBezTo>
                  <a:cubicBezTo>
                    <a:pt x="437" y="931"/>
                    <a:pt x="439" y="562"/>
                    <a:pt x="429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2335798" y="2319876"/>
              <a:ext cx="249004" cy="172203"/>
            </a:xfrm>
            <a:custGeom>
              <a:avLst/>
              <a:gdLst/>
              <a:ahLst/>
              <a:cxnLst/>
              <a:rect l="l" t="t" r="r" b="b"/>
              <a:pathLst>
                <a:path w="830" h="574" extrusionOk="0">
                  <a:moveTo>
                    <a:pt x="423" y="422"/>
                  </a:moveTo>
                  <a:cubicBezTo>
                    <a:pt x="562" y="359"/>
                    <a:pt x="697" y="270"/>
                    <a:pt x="787" y="158"/>
                  </a:cubicBezTo>
                  <a:cubicBezTo>
                    <a:pt x="810" y="129"/>
                    <a:pt x="831" y="96"/>
                    <a:pt x="830" y="67"/>
                  </a:cubicBezTo>
                  <a:cubicBezTo>
                    <a:pt x="830" y="30"/>
                    <a:pt x="795" y="6"/>
                    <a:pt x="754" y="1"/>
                  </a:cubicBezTo>
                  <a:cubicBezTo>
                    <a:pt x="712" y="-3"/>
                    <a:pt x="664" y="9"/>
                    <a:pt x="620" y="27"/>
                  </a:cubicBezTo>
                  <a:cubicBezTo>
                    <a:pt x="485" y="82"/>
                    <a:pt x="375" y="184"/>
                    <a:pt x="271" y="281"/>
                  </a:cubicBezTo>
                  <a:cubicBezTo>
                    <a:pt x="225" y="326"/>
                    <a:pt x="0" y="574"/>
                    <a:pt x="0" y="574"/>
                  </a:cubicBezTo>
                  <a:cubicBezTo>
                    <a:pt x="0" y="574"/>
                    <a:pt x="344" y="457"/>
                    <a:pt x="423" y="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5"/>
            <p:cNvSpPr/>
            <p:nvPr/>
          </p:nvSpPr>
          <p:spPr>
            <a:xfrm>
              <a:off x="2071793" y="2346876"/>
              <a:ext cx="264304" cy="147002"/>
            </a:xfrm>
            <a:custGeom>
              <a:avLst/>
              <a:gdLst/>
              <a:ahLst/>
              <a:cxnLst/>
              <a:rect l="l" t="t" r="r" b="b"/>
              <a:pathLst>
                <a:path w="881" h="490" extrusionOk="0">
                  <a:moveTo>
                    <a:pt x="445" y="386"/>
                  </a:moveTo>
                  <a:cubicBezTo>
                    <a:pt x="299" y="338"/>
                    <a:pt x="156" y="265"/>
                    <a:pt x="53" y="163"/>
                  </a:cubicBezTo>
                  <a:cubicBezTo>
                    <a:pt x="27" y="137"/>
                    <a:pt x="3" y="106"/>
                    <a:pt x="0" y="76"/>
                  </a:cubicBezTo>
                  <a:cubicBezTo>
                    <a:pt x="-3" y="40"/>
                    <a:pt x="29" y="13"/>
                    <a:pt x="69" y="4"/>
                  </a:cubicBezTo>
                  <a:cubicBezTo>
                    <a:pt x="110" y="-5"/>
                    <a:pt x="159" y="2"/>
                    <a:pt x="205" y="15"/>
                  </a:cubicBezTo>
                  <a:cubicBezTo>
                    <a:pt x="345" y="54"/>
                    <a:pt x="466" y="143"/>
                    <a:pt x="580" y="229"/>
                  </a:cubicBezTo>
                  <a:cubicBezTo>
                    <a:pt x="631" y="268"/>
                    <a:pt x="881" y="490"/>
                    <a:pt x="881" y="490"/>
                  </a:cubicBezTo>
                  <a:cubicBezTo>
                    <a:pt x="881" y="490"/>
                    <a:pt x="527" y="412"/>
                    <a:pt x="445" y="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5"/>
            <p:cNvSpPr/>
            <p:nvPr/>
          </p:nvSpPr>
          <p:spPr>
            <a:xfrm>
              <a:off x="2142594" y="2395177"/>
              <a:ext cx="197703" cy="105002"/>
            </a:xfrm>
            <a:custGeom>
              <a:avLst/>
              <a:gdLst/>
              <a:ahLst/>
              <a:cxnLst/>
              <a:rect l="l" t="t" r="r" b="b"/>
              <a:pathLst>
                <a:path w="659" h="350" extrusionOk="0">
                  <a:moveTo>
                    <a:pt x="659" y="350"/>
                  </a:moveTo>
                  <a:cubicBezTo>
                    <a:pt x="602" y="323"/>
                    <a:pt x="548" y="291"/>
                    <a:pt x="494" y="259"/>
                  </a:cubicBezTo>
                  <a:cubicBezTo>
                    <a:pt x="467" y="243"/>
                    <a:pt x="441" y="226"/>
                    <a:pt x="414" y="211"/>
                  </a:cubicBezTo>
                  <a:cubicBezTo>
                    <a:pt x="401" y="203"/>
                    <a:pt x="388" y="194"/>
                    <a:pt x="374" y="187"/>
                  </a:cubicBezTo>
                  <a:lnTo>
                    <a:pt x="334" y="163"/>
                  </a:lnTo>
                  <a:cubicBezTo>
                    <a:pt x="281" y="132"/>
                    <a:pt x="227" y="101"/>
                    <a:pt x="172" y="74"/>
                  </a:cubicBezTo>
                  <a:cubicBezTo>
                    <a:pt x="116" y="47"/>
                    <a:pt x="60" y="23"/>
                    <a:pt x="0" y="0"/>
                  </a:cubicBezTo>
                  <a:cubicBezTo>
                    <a:pt x="64" y="3"/>
                    <a:pt x="127" y="17"/>
                    <a:pt x="187" y="39"/>
                  </a:cubicBezTo>
                  <a:cubicBezTo>
                    <a:pt x="247" y="61"/>
                    <a:pt x="305" y="88"/>
                    <a:pt x="359" y="121"/>
                  </a:cubicBezTo>
                  <a:cubicBezTo>
                    <a:pt x="386" y="137"/>
                    <a:pt x="413" y="154"/>
                    <a:pt x="439" y="171"/>
                  </a:cubicBezTo>
                  <a:cubicBezTo>
                    <a:pt x="465" y="190"/>
                    <a:pt x="491" y="208"/>
                    <a:pt x="516" y="227"/>
                  </a:cubicBezTo>
                  <a:cubicBezTo>
                    <a:pt x="566" y="265"/>
                    <a:pt x="614" y="306"/>
                    <a:pt x="659" y="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2336098" y="2275475"/>
              <a:ext cx="98402" cy="218404"/>
            </a:xfrm>
            <a:custGeom>
              <a:avLst/>
              <a:gdLst/>
              <a:ahLst/>
              <a:cxnLst/>
              <a:rect l="l" t="t" r="r" b="b"/>
              <a:pathLst>
                <a:path w="328" h="728" extrusionOk="0">
                  <a:moveTo>
                    <a:pt x="328" y="0"/>
                  </a:moveTo>
                  <a:cubicBezTo>
                    <a:pt x="307" y="64"/>
                    <a:pt x="284" y="126"/>
                    <a:pt x="260" y="188"/>
                  </a:cubicBezTo>
                  <a:cubicBezTo>
                    <a:pt x="248" y="219"/>
                    <a:pt x="235" y="249"/>
                    <a:pt x="223" y="281"/>
                  </a:cubicBezTo>
                  <a:lnTo>
                    <a:pt x="185" y="373"/>
                  </a:lnTo>
                  <a:cubicBezTo>
                    <a:pt x="159" y="434"/>
                    <a:pt x="131" y="495"/>
                    <a:pt x="101" y="554"/>
                  </a:cubicBezTo>
                  <a:cubicBezTo>
                    <a:pt x="71" y="614"/>
                    <a:pt x="39" y="673"/>
                    <a:pt x="0" y="728"/>
                  </a:cubicBezTo>
                  <a:cubicBezTo>
                    <a:pt x="21" y="664"/>
                    <a:pt x="43" y="601"/>
                    <a:pt x="66" y="539"/>
                  </a:cubicBezTo>
                  <a:cubicBezTo>
                    <a:pt x="90" y="476"/>
                    <a:pt x="114" y="415"/>
                    <a:pt x="140" y="354"/>
                  </a:cubicBezTo>
                  <a:cubicBezTo>
                    <a:pt x="154" y="323"/>
                    <a:pt x="167" y="293"/>
                    <a:pt x="181" y="263"/>
                  </a:cubicBezTo>
                  <a:cubicBezTo>
                    <a:pt x="195" y="232"/>
                    <a:pt x="209" y="202"/>
                    <a:pt x="225" y="172"/>
                  </a:cubicBezTo>
                  <a:cubicBezTo>
                    <a:pt x="255" y="113"/>
                    <a:pt x="289" y="55"/>
                    <a:pt x="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5"/>
            <p:cNvSpPr/>
            <p:nvPr/>
          </p:nvSpPr>
          <p:spPr>
            <a:xfrm>
              <a:off x="2255997" y="2286875"/>
              <a:ext cx="81901" cy="213904"/>
            </a:xfrm>
            <a:custGeom>
              <a:avLst/>
              <a:gdLst/>
              <a:ahLst/>
              <a:cxnLst/>
              <a:rect l="l" t="t" r="r" b="b"/>
              <a:pathLst>
                <a:path w="273" h="713" extrusionOk="0">
                  <a:moveTo>
                    <a:pt x="273" y="713"/>
                  </a:moveTo>
                  <a:cubicBezTo>
                    <a:pt x="248" y="653"/>
                    <a:pt x="227" y="593"/>
                    <a:pt x="206" y="533"/>
                  </a:cubicBezTo>
                  <a:lnTo>
                    <a:pt x="174" y="443"/>
                  </a:lnTo>
                  <a:cubicBezTo>
                    <a:pt x="163" y="413"/>
                    <a:pt x="154" y="383"/>
                    <a:pt x="142" y="353"/>
                  </a:cubicBezTo>
                  <a:cubicBezTo>
                    <a:pt x="120" y="294"/>
                    <a:pt x="98" y="234"/>
                    <a:pt x="74" y="176"/>
                  </a:cubicBezTo>
                  <a:cubicBezTo>
                    <a:pt x="51" y="117"/>
                    <a:pt x="25" y="59"/>
                    <a:pt x="0" y="0"/>
                  </a:cubicBezTo>
                  <a:cubicBezTo>
                    <a:pt x="42" y="48"/>
                    <a:pt x="78" y="103"/>
                    <a:pt x="109" y="160"/>
                  </a:cubicBezTo>
                  <a:cubicBezTo>
                    <a:pt x="140" y="217"/>
                    <a:pt x="166" y="276"/>
                    <a:pt x="188" y="337"/>
                  </a:cubicBezTo>
                  <a:cubicBezTo>
                    <a:pt x="198" y="367"/>
                    <a:pt x="209" y="398"/>
                    <a:pt x="218" y="429"/>
                  </a:cubicBezTo>
                  <a:cubicBezTo>
                    <a:pt x="227" y="460"/>
                    <a:pt x="235" y="491"/>
                    <a:pt x="242" y="522"/>
                  </a:cubicBezTo>
                  <a:cubicBezTo>
                    <a:pt x="257" y="585"/>
                    <a:pt x="268" y="648"/>
                    <a:pt x="273" y="7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5"/>
            <p:cNvSpPr/>
            <p:nvPr/>
          </p:nvSpPr>
          <p:spPr>
            <a:xfrm>
              <a:off x="2342698" y="2362177"/>
              <a:ext cx="188103" cy="130202"/>
            </a:xfrm>
            <a:custGeom>
              <a:avLst/>
              <a:gdLst/>
              <a:ahLst/>
              <a:cxnLst/>
              <a:rect l="l" t="t" r="r" b="b"/>
              <a:pathLst>
                <a:path w="627" h="434" extrusionOk="0">
                  <a:moveTo>
                    <a:pt x="627" y="0"/>
                  </a:moveTo>
                  <a:cubicBezTo>
                    <a:pt x="575" y="37"/>
                    <a:pt x="524" y="75"/>
                    <a:pt x="474" y="114"/>
                  </a:cubicBezTo>
                  <a:lnTo>
                    <a:pt x="398" y="171"/>
                  </a:lnTo>
                  <a:lnTo>
                    <a:pt x="322" y="228"/>
                  </a:lnTo>
                  <a:cubicBezTo>
                    <a:pt x="271" y="265"/>
                    <a:pt x="219" y="302"/>
                    <a:pt x="166" y="337"/>
                  </a:cubicBezTo>
                  <a:cubicBezTo>
                    <a:pt x="113" y="372"/>
                    <a:pt x="58" y="406"/>
                    <a:pt x="0" y="434"/>
                  </a:cubicBezTo>
                  <a:cubicBezTo>
                    <a:pt x="47" y="389"/>
                    <a:pt x="94" y="347"/>
                    <a:pt x="143" y="306"/>
                  </a:cubicBezTo>
                  <a:cubicBezTo>
                    <a:pt x="192" y="266"/>
                    <a:pt x="242" y="226"/>
                    <a:pt x="293" y="189"/>
                  </a:cubicBezTo>
                  <a:cubicBezTo>
                    <a:pt x="345" y="151"/>
                    <a:pt x="398" y="115"/>
                    <a:pt x="453" y="82"/>
                  </a:cubicBezTo>
                  <a:cubicBezTo>
                    <a:pt x="508" y="50"/>
                    <a:pt x="565" y="19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5"/>
            <p:cNvSpPr/>
            <p:nvPr/>
          </p:nvSpPr>
          <p:spPr>
            <a:xfrm>
              <a:off x="2314498" y="2471979"/>
              <a:ext cx="56401" cy="75601"/>
            </a:xfrm>
            <a:custGeom>
              <a:avLst/>
              <a:gdLst/>
              <a:ahLst/>
              <a:cxnLst/>
              <a:rect l="l" t="t" r="r" b="b"/>
              <a:pathLst>
                <a:path w="188" h="252" extrusionOk="0">
                  <a:moveTo>
                    <a:pt x="155" y="204"/>
                  </a:moveTo>
                  <a:cubicBezTo>
                    <a:pt x="145" y="226"/>
                    <a:pt x="128" y="249"/>
                    <a:pt x="104" y="251"/>
                  </a:cubicBezTo>
                  <a:cubicBezTo>
                    <a:pt x="76" y="254"/>
                    <a:pt x="53" y="228"/>
                    <a:pt x="40" y="203"/>
                  </a:cubicBezTo>
                  <a:cubicBezTo>
                    <a:pt x="16" y="158"/>
                    <a:pt x="2" y="108"/>
                    <a:pt x="0" y="57"/>
                  </a:cubicBezTo>
                  <a:cubicBezTo>
                    <a:pt x="0" y="53"/>
                    <a:pt x="0" y="48"/>
                    <a:pt x="1" y="44"/>
                  </a:cubicBezTo>
                  <a:cubicBezTo>
                    <a:pt x="3" y="41"/>
                    <a:pt x="7" y="37"/>
                    <a:pt x="10" y="35"/>
                  </a:cubicBezTo>
                  <a:cubicBezTo>
                    <a:pt x="46" y="9"/>
                    <a:pt x="148" y="-25"/>
                    <a:pt x="179" y="25"/>
                  </a:cubicBezTo>
                  <a:cubicBezTo>
                    <a:pt x="192" y="46"/>
                    <a:pt x="187" y="82"/>
                    <a:pt x="184" y="104"/>
                  </a:cubicBezTo>
                  <a:cubicBezTo>
                    <a:pt x="180" y="139"/>
                    <a:pt x="170" y="173"/>
                    <a:pt x="155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5"/>
            <p:cNvSpPr/>
            <p:nvPr/>
          </p:nvSpPr>
          <p:spPr>
            <a:xfrm>
              <a:off x="2137794" y="2496279"/>
              <a:ext cx="174003" cy="254104"/>
            </a:xfrm>
            <a:custGeom>
              <a:avLst/>
              <a:gdLst/>
              <a:ahLst/>
              <a:cxnLst/>
              <a:rect l="l" t="t" r="r" b="b"/>
              <a:pathLst>
                <a:path w="580" h="847" extrusionOk="0">
                  <a:moveTo>
                    <a:pt x="0" y="0"/>
                  </a:moveTo>
                  <a:cubicBezTo>
                    <a:pt x="60" y="121"/>
                    <a:pt x="179" y="200"/>
                    <a:pt x="277" y="293"/>
                  </a:cubicBezTo>
                  <a:cubicBezTo>
                    <a:pt x="431" y="440"/>
                    <a:pt x="538" y="635"/>
                    <a:pt x="580" y="844"/>
                  </a:cubicBezTo>
                  <a:cubicBezTo>
                    <a:pt x="516" y="858"/>
                    <a:pt x="452" y="827"/>
                    <a:pt x="396" y="793"/>
                  </a:cubicBezTo>
                  <a:cubicBezTo>
                    <a:pt x="238" y="696"/>
                    <a:pt x="121" y="538"/>
                    <a:pt x="67" y="362"/>
                  </a:cubicBezTo>
                  <a:cubicBezTo>
                    <a:pt x="30" y="244"/>
                    <a:pt x="10" y="12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5"/>
            <p:cNvSpPr/>
            <p:nvPr/>
          </p:nvSpPr>
          <p:spPr>
            <a:xfrm>
              <a:off x="2167495" y="2552080"/>
              <a:ext cx="145802" cy="197103"/>
            </a:xfrm>
            <a:custGeom>
              <a:avLst/>
              <a:gdLst/>
              <a:ahLst/>
              <a:cxnLst/>
              <a:rect l="l" t="t" r="r" b="b"/>
              <a:pathLst>
                <a:path w="486" h="657" extrusionOk="0">
                  <a:moveTo>
                    <a:pt x="0" y="0"/>
                  </a:moveTo>
                  <a:cubicBezTo>
                    <a:pt x="47" y="50"/>
                    <a:pt x="94" y="100"/>
                    <a:pt x="140" y="150"/>
                  </a:cubicBezTo>
                  <a:cubicBezTo>
                    <a:pt x="163" y="175"/>
                    <a:pt x="185" y="201"/>
                    <a:pt x="208" y="226"/>
                  </a:cubicBezTo>
                  <a:cubicBezTo>
                    <a:pt x="230" y="252"/>
                    <a:pt x="253" y="278"/>
                    <a:pt x="275" y="304"/>
                  </a:cubicBezTo>
                  <a:cubicBezTo>
                    <a:pt x="319" y="357"/>
                    <a:pt x="360" y="412"/>
                    <a:pt x="396" y="471"/>
                  </a:cubicBezTo>
                  <a:cubicBezTo>
                    <a:pt x="433" y="529"/>
                    <a:pt x="465" y="591"/>
                    <a:pt x="486" y="657"/>
                  </a:cubicBezTo>
                  <a:cubicBezTo>
                    <a:pt x="446" y="601"/>
                    <a:pt x="407" y="546"/>
                    <a:pt x="365" y="493"/>
                  </a:cubicBezTo>
                  <a:cubicBezTo>
                    <a:pt x="323" y="439"/>
                    <a:pt x="280" y="388"/>
                    <a:pt x="237" y="335"/>
                  </a:cubicBezTo>
                  <a:lnTo>
                    <a:pt x="173" y="256"/>
                  </a:lnTo>
                  <a:cubicBezTo>
                    <a:pt x="152" y="229"/>
                    <a:pt x="130" y="202"/>
                    <a:pt x="110" y="174"/>
                  </a:cubicBezTo>
                  <a:cubicBezTo>
                    <a:pt x="70" y="119"/>
                    <a:pt x="31" y="6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2361599" y="2458178"/>
              <a:ext cx="245404" cy="192003"/>
            </a:xfrm>
            <a:custGeom>
              <a:avLst/>
              <a:gdLst/>
              <a:ahLst/>
              <a:cxnLst/>
              <a:rect l="l" t="t" r="r" b="b"/>
              <a:pathLst>
                <a:path w="818" h="640" extrusionOk="0">
                  <a:moveTo>
                    <a:pt x="818" y="0"/>
                  </a:moveTo>
                  <a:cubicBezTo>
                    <a:pt x="723" y="96"/>
                    <a:pt x="585" y="133"/>
                    <a:pt x="463" y="190"/>
                  </a:cubicBezTo>
                  <a:cubicBezTo>
                    <a:pt x="271" y="281"/>
                    <a:pt x="107" y="433"/>
                    <a:pt x="0" y="617"/>
                  </a:cubicBezTo>
                  <a:cubicBezTo>
                    <a:pt x="58" y="650"/>
                    <a:pt x="128" y="642"/>
                    <a:pt x="192" y="627"/>
                  </a:cubicBezTo>
                  <a:cubicBezTo>
                    <a:pt x="372" y="585"/>
                    <a:pt x="533" y="472"/>
                    <a:pt x="640" y="322"/>
                  </a:cubicBezTo>
                  <a:cubicBezTo>
                    <a:pt x="712" y="223"/>
                    <a:pt x="770" y="113"/>
                    <a:pt x="8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5"/>
            <p:cNvSpPr/>
            <p:nvPr/>
          </p:nvSpPr>
          <p:spPr>
            <a:xfrm>
              <a:off x="2360699" y="2501979"/>
              <a:ext cx="200403" cy="140702"/>
            </a:xfrm>
            <a:custGeom>
              <a:avLst/>
              <a:gdLst/>
              <a:ahLst/>
              <a:cxnLst/>
              <a:rect l="l" t="t" r="r" b="b"/>
              <a:pathLst>
                <a:path w="668" h="469" extrusionOk="0">
                  <a:moveTo>
                    <a:pt x="668" y="0"/>
                  </a:moveTo>
                  <a:cubicBezTo>
                    <a:pt x="619" y="48"/>
                    <a:pt x="565" y="90"/>
                    <a:pt x="509" y="130"/>
                  </a:cubicBezTo>
                  <a:cubicBezTo>
                    <a:pt x="481" y="150"/>
                    <a:pt x="452" y="168"/>
                    <a:pt x="424" y="187"/>
                  </a:cubicBezTo>
                  <a:lnTo>
                    <a:pt x="338" y="242"/>
                  </a:lnTo>
                  <a:cubicBezTo>
                    <a:pt x="280" y="278"/>
                    <a:pt x="222" y="314"/>
                    <a:pt x="167" y="351"/>
                  </a:cubicBezTo>
                  <a:cubicBezTo>
                    <a:pt x="110" y="388"/>
                    <a:pt x="55" y="427"/>
                    <a:pt x="0" y="469"/>
                  </a:cubicBezTo>
                  <a:cubicBezTo>
                    <a:pt x="40" y="413"/>
                    <a:pt x="90" y="364"/>
                    <a:pt x="144" y="320"/>
                  </a:cubicBezTo>
                  <a:cubicBezTo>
                    <a:pt x="197" y="276"/>
                    <a:pt x="254" y="237"/>
                    <a:pt x="312" y="200"/>
                  </a:cubicBezTo>
                  <a:cubicBezTo>
                    <a:pt x="341" y="183"/>
                    <a:pt x="370" y="165"/>
                    <a:pt x="400" y="148"/>
                  </a:cubicBezTo>
                  <a:cubicBezTo>
                    <a:pt x="430" y="131"/>
                    <a:pt x="459" y="114"/>
                    <a:pt x="488" y="98"/>
                  </a:cubicBezTo>
                  <a:cubicBezTo>
                    <a:pt x="548" y="64"/>
                    <a:pt x="607" y="32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5"/>
            <p:cNvSpPr/>
            <p:nvPr/>
          </p:nvSpPr>
          <p:spPr>
            <a:xfrm>
              <a:off x="2081393" y="2825385"/>
              <a:ext cx="286205" cy="677111"/>
            </a:xfrm>
            <a:custGeom>
              <a:avLst/>
              <a:gdLst/>
              <a:ahLst/>
              <a:cxnLst/>
              <a:rect l="l" t="t" r="r" b="b"/>
              <a:pathLst>
                <a:path w="954" h="2257" extrusionOk="0">
                  <a:moveTo>
                    <a:pt x="908" y="2257"/>
                  </a:moveTo>
                  <a:cubicBezTo>
                    <a:pt x="828" y="2063"/>
                    <a:pt x="774" y="1858"/>
                    <a:pt x="721" y="1660"/>
                  </a:cubicBezTo>
                  <a:cubicBezTo>
                    <a:pt x="695" y="1563"/>
                    <a:pt x="668" y="1462"/>
                    <a:pt x="638" y="1364"/>
                  </a:cubicBezTo>
                  <a:cubicBezTo>
                    <a:pt x="477" y="827"/>
                    <a:pt x="292" y="440"/>
                    <a:pt x="0" y="28"/>
                  </a:cubicBezTo>
                  <a:lnTo>
                    <a:pt x="40" y="0"/>
                  </a:lnTo>
                  <a:cubicBezTo>
                    <a:pt x="331" y="411"/>
                    <a:pt x="524" y="814"/>
                    <a:pt x="685" y="1350"/>
                  </a:cubicBezTo>
                  <a:cubicBezTo>
                    <a:pt x="715" y="1448"/>
                    <a:pt x="742" y="1550"/>
                    <a:pt x="768" y="1647"/>
                  </a:cubicBezTo>
                  <a:cubicBezTo>
                    <a:pt x="821" y="1844"/>
                    <a:pt x="875" y="2047"/>
                    <a:pt x="954" y="2238"/>
                  </a:cubicBezTo>
                  <a:lnTo>
                    <a:pt x="908" y="22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5"/>
            <p:cNvSpPr/>
            <p:nvPr/>
          </p:nvSpPr>
          <p:spPr>
            <a:xfrm>
              <a:off x="1873789" y="2955288"/>
              <a:ext cx="306605" cy="81301"/>
            </a:xfrm>
            <a:custGeom>
              <a:avLst/>
              <a:gdLst/>
              <a:ahLst/>
              <a:cxnLst/>
              <a:rect l="l" t="t" r="r" b="b"/>
              <a:pathLst>
                <a:path w="1022" h="271" extrusionOk="0">
                  <a:moveTo>
                    <a:pt x="0" y="48"/>
                  </a:moveTo>
                  <a:cubicBezTo>
                    <a:pt x="132" y="75"/>
                    <a:pt x="267" y="30"/>
                    <a:pt x="401" y="11"/>
                  </a:cubicBezTo>
                  <a:cubicBezTo>
                    <a:pt x="612" y="-20"/>
                    <a:pt x="832" y="16"/>
                    <a:pt x="1022" y="112"/>
                  </a:cubicBezTo>
                  <a:cubicBezTo>
                    <a:pt x="992" y="171"/>
                    <a:pt x="930" y="203"/>
                    <a:pt x="868" y="226"/>
                  </a:cubicBezTo>
                  <a:cubicBezTo>
                    <a:pt x="694" y="291"/>
                    <a:pt x="498" y="284"/>
                    <a:pt x="325" y="219"/>
                  </a:cubicBezTo>
                  <a:cubicBezTo>
                    <a:pt x="211" y="175"/>
                    <a:pt x="102" y="115"/>
                    <a:pt x="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5"/>
            <p:cNvSpPr/>
            <p:nvPr/>
          </p:nvSpPr>
          <p:spPr>
            <a:xfrm>
              <a:off x="1935890" y="2971788"/>
              <a:ext cx="245104" cy="15900"/>
            </a:xfrm>
            <a:custGeom>
              <a:avLst/>
              <a:gdLst/>
              <a:ahLst/>
              <a:cxnLst/>
              <a:rect l="l" t="t" r="r" b="b"/>
              <a:pathLst>
                <a:path w="817" h="53" extrusionOk="0">
                  <a:moveTo>
                    <a:pt x="0" y="30"/>
                  </a:moveTo>
                  <a:cubicBezTo>
                    <a:pt x="69" y="23"/>
                    <a:pt x="136" y="18"/>
                    <a:pt x="204" y="12"/>
                  </a:cubicBezTo>
                  <a:cubicBezTo>
                    <a:pt x="238" y="9"/>
                    <a:pt x="272" y="8"/>
                    <a:pt x="306" y="6"/>
                  </a:cubicBezTo>
                  <a:cubicBezTo>
                    <a:pt x="340" y="4"/>
                    <a:pt x="374" y="2"/>
                    <a:pt x="409" y="1"/>
                  </a:cubicBezTo>
                  <a:cubicBezTo>
                    <a:pt x="477" y="-1"/>
                    <a:pt x="546" y="1"/>
                    <a:pt x="615" y="8"/>
                  </a:cubicBezTo>
                  <a:cubicBezTo>
                    <a:pt x="684" y="16"/>
                    <a:pt x="752" y="29"/>
                    <a:pt x="817" y="53"/>
                  </a:cubicBezTo>
                  <a:cubicBezTo>
                    <a:pt x="748" y="49"/>
                    <a:pt x="681" y="46"/>
                    <a:pt x="613" y="46"/>
                  </a:cubicBezTo>
                  <a:cubicBezTo>
                    <a:pt x="545" y="46"/>
                    <a:pt x="478" y="48"/>
                    <a:pt x="410" y="50"/>
                  </a:cubicBezTo>
                  <a:lnTo>
                    <a:pt x="308" y="52"/>
                  </a:lnTo>
                  <a:cubicBezTo>
                    <a:pt x="274" y="52"/>
                    <a:pt x="239" y="52"/>
                    <a:pt x="205" y="50"/>
                  </a:cubicBezTo>
                  <a:cubicBezTo>
                    <a:pt x="136" y="49"/>
                    <a:pt x="68" y="44"/>
                    <a:pt x="0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2084093" y="2604581"/>
              <a:ext cx="59401" cy="213604"/>
            </a:xfrm>
            <a:custGeom>
              <a:avLst/>
              <a:gdLst/>
              <a:ahLst/>
              <a:cxnLst/>
              <a:rect l="l" t="t" r="r" b="b"/>
              <a:pathLst>
                <a:path w="198" h="712" extrusionOk="0">
                  <a:moveTo>
                    <a:pt x="152" y="409"/>
                  </a:moveTo>
                  <a:cubicBezTo>
                    <a:pt x="188" y="302"/>
                    <a:pt x="208" y="185"/>
                    <a:pt x="193" y="80"/>
                  </a:cubicBezTo>
                  <a:cubicBezTo>
                    <a:pt x="189" y="53"/>
                    <a:pt x="182" y="25"/>
                    <a:pt x="166" y="10"/>
                  </a:cubicBezTo>
                  <a:cubicBezTo>
                    <a:pt x="146" y="-7"/>
                    <a:pt x="116" y="-1"/>
                    <a:pt x="93" y="19"/>
                  </a:cubicBezTo>
                  <a:cubicBezTo>
                    <a:pt x="69" y="39"/>
                    <a:pt x="51" y="71"/>
                    <a:pt x="39" y="104"/>
                  </a:cubicBezTo>
                  <a:cubicBezTo>
                    <a:pt x="0" y="204"/>
                    <a:pt x="-1" y="314"/>
                    <a:pt x="0" y="419"/>
                  </a:cubicBezTo>
                  <a:cubicBezTo>
                    <a:pt x="0" y="467"/>
                    <a:pt x="20" y="712"/>
                    <a:pt x="20" y="712"/>
                  </a:cubicBezTo>
                  <a:cubicBezTo>
                    <a:pt x="20" y="712"/>
                    <a:pt x="131" y="469"/>
                    <a:pt x="152" y="4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5"/>
            <p:cNvSpPr/>
            <p:nvPr/>
          </p:nvSpPr>
          <p:spPr>
            <a:xfrm>
              <a:off x="1870489" y="2750084"/>
              <a:ext cx="210003" cy="84601"/>
            </a:xfrm>
            <a:custGeom>
              <a:avLst/>
              <a:gdLst/>
              <a:ahLst/>
              <a:cxnLst/>
              <a:rect l="l" t="t" r="r" b="b"/>
              <a:pathLst>
                <a:path w="700" h="282" extrusionOk="0">
                  <a:moveTo>
                    <a:pt x="427" y="76"/>
                  </a:moveTo>
                  <a:cubicBezTo>
                    <a:pt x="328" y="22"/>
                    <a:pt x="214" y="-11"/>
                    <a:pt x="101" y="4"/>
                  </a:cubicBezTo>
                  <a:cubicBezTo>
                    <a:pt x="54" y="9"/>
                    <a:pt x="3" y="27"/>
                    <a:pt x="0" y="94"/>
                  </a:cubicBezTo>
                  <a:cubicBezTo>
                    <a:pt x="2" y="149"/>
                    <a:pt x="39" y="187"/>
                    <a:pt x="80" y="213"/>
                  </a:cubicBezTo>
                  <a:cubicBezTo>
                    <a:pt x="172" y="271"/>
                    <a:pt x="285" y="277"/>
                    <a:pt x="393" y="282"/>
                  </a:cubicBezTo>
                  <a:cubicBezTo>
                    <a:pt x="442" y="284"/>
                    <a:pt x="700" y="269"/>
                    <a:pt x="700" y="269"/>
                  </a:cubicBezTo>
                  <a:cubicBezTo>
                    <a:pt x="700" y="269"/>
                    <a:pt x="483" y="108"/>
                    <a:pt x="427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5"/>
            <p:cNvSpPr/>
            <p:nvPr/>
          </p:nvSpPr>
          <p:spPr>
            <a:xfrm>
              <a:off x="1965891" y="2626482"/>
              <a:ext cx="117302" cy="195903"/>
            </a:xfrm>
            <a:custGeom>
              <a:avLst/>
              <a:gdLst/>
              <a:ahLst/>
              <a:cxnLst/>
              <a:rect l="l" t="t" r="r" b="b"/>
              <a:pathLst>
                <a:path w="391" h="653" extrusionOk="0">
                  <a:moveTo>
                    <a:pt x="343" y="322"/>
                  </a:moveTo>
                  <a:cubicBezTo>
                    <a:pt x="314" y="213"/>
                    <a:pt x="260" y="106"/>
                    <a:pt x="172" y="35"/>
                  </a:cubicBezTo>
                  <a:cubicBezTo>
                    <a:pt x="149" y="17"/>
                    <a:pt x="122" y="0"/>
                    <a:pt x="93" y="0"/>
                  </a:cubicBezTo>
                  <a:cubicBezTo>
                    <a:pt x="58" y="1"/>
                    <a:pt x="26" y="27"/>
                    <a:pt x="12" y="60"/>
                  </a:cubicBezTo>
                  <a:cubicBezTo>
                    <a:pt x="-2" y="92"/>
                    <a:pt x="-2" y="129"/>
                    <a:pt x="5" y="164"/>
                  </a:cubicBezTo>
                  <a:cubicBezTo>
                    <a:pt x="26" y="270"/>
                    <a:pt x="100" y="357"/>
                    <a:pt x="170" y="439"/>
                  </a:cubicBezTo>
                  <a:cubicBezTo>
                    <a:pt x="202" y="476"/>
                    <a:pt x="391" y="653"/>
                    <a:pt x="391" y="653"/>
                  </a:cubicBezTo>
                  <a:cubicBezTo>
                    <a:pt x="391" y="653"/>
                    <a:pt x="358" y="384"/>
                    <a:pt x="343" y="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5"/>
            <p:cNvSpPr/>
            <p:nvPr/>
          </p:nvSpPr>
          <p:spPr>
            <a:xfrm>
              <a:off x="2027092" y="2600381"/>
              <a:ext cx="78601" cy="229804"/>
            </a:xfrm>
            <a:custGeom>
              <a:avLst/>
              <a:gdLst/>
              <a:ahLst/>
              <a:cxnLst/>
              <a:rect l="l" t="t" r="r" b="b"/>
              <a:pathLst>
                <a:path w="262" h="766" extrusionOk="0">
                  <a:moveTo>
                    <a:pt x="185" y="84"/>
                  </a:moveTo>
                  <a:cubicBezTo>
                    <a:pt x="164" y="44"/>
                    <a:pt x="131" y="0"/>
                    <a:pt x="86" y="0"/>
                  </a:cubicBezTo>
                  <a:cubicBezTo>
                    <a:pt x="50" y="1"/>
                    <a:pt x="21" y="31"/>
                    <a:pt x="9" y="64"/>
                  </a:cubicBezTo>
                  <a:cubicBezTo>
                    <a:pt x="-3" y="97"/>
                    <a:pt x="0" y="133"/>
                    <a:pt x="2" y="169"/>
                  </a:cubicBezTo>
                  <a:cubicBezTo>
                    <a:pt x="18" y="339"/>
                    <a:pt x="187" y="766"/>
                    <a:pt x="187" y="766"/>
                  </a:cubicBezTo>
                  <a:cubicBezTo>
                    <a:pt x="187" y="766"/>
                    <a:pt x="234" y="632"/>
                    <a:pt x="244" y="583"/>
                  </a:cubicBezTo>
                  <a:cubicBezTo>
                    <a:pt x="262" y="505"/>
                    <a:pt x="266" y="423"/>
                    <a:pt x="259" y="343"/>
                  </a:cubicBezTo>
                  <a:cubicBezTo>
                    <a:pt x="250" y="253"/>
                    <a:pt x="225" y="165"/>
                    <a:pt x="185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5"/>
            <p:cNvSpPr/>
            <p:nvPr/>
          </p:nvSpPr>
          <p:spPr>
            <a:xfrm>
              <a:off x="1908290" y="2685283"/>
              <a:ext cx="175803" cy="145802"/>
            </a:xfrm>
            <a:custGeom>
              <a:avLst/>
              <a:gdLst/>
              <a:ahLst/>
              <a:cxnLst/>
              <a:rect l="l" t="t" r="r" b="b"/>
              <a:pathLst>
                <a:path w="586" h="486" extrusionOk="0">
                  <a:moveTo>
                    <a:pt x="409" y="201"/>
                  </a:moveTo>
                  <a:cubicBezTo>
                    <a:pt x="339" y="113"/>
                    <a:pt x="246" y="38"/>
                    <a:pt x="137" y="8"/>
                  </a:cubicBezTo>
                  <a:cubicBezTo>
                    <a:pt x="109" y="0"/>
                    <a:pt x="78" y="-4"/>
                    <a:pt x="51" y="8"/>
                  </a:cubicBezTo>
                  <a:cubicBezTo>
                    <a:pt x="19" y="22"/>
                    <a:pt x="0" y="60"/>
                    <a:pt x="0" y="95"/>
                  </a:cubicBezTo>
                  <a:cubicBezTo>
                    <a:pt x="0" y="130"/>
                    <a:pt x="16" y="164"/>
                    <a:pt x="36" y="193"/>
                  </a:cubicBezTo>
                  <a:cubicBezTo>
                    <a:pt x="98" y="282"/>
                    <a:pt x="201" y="331"/>
                    <a:pt x="298" y="378"/>
                  </a:cubicBezTo>
                  <a:cubicBezTo>
                    <a:pt x="343" y="399"/>
                    <a:pt x="586" y="486"/>
                    <a:pt x="586" y="486"/>
                  </a:cubicBezTo>
                  <a:cubicBezTo>
                    <a:pt x="586" y="486"/>
                    <a:pt x="449" y="252"/>
                    <a:pt x="409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5"/>
            <p:cNvSpPr/>
            <p:nvPr/>
          </p:nvSpPr>
          <p:spPr>
            <a:xfrm>
              <a:off x="2083193" y="2633682"/>
              <a:ext cx="102902" cy="196503"/>
            </a:xfrm>
            <a:custGeom>
              <a:avLst/>
              <a:gdLst/>
              <a:ahLst/>
              <a:cxnLst/>
              <a:rect l="l" t="t" r="r" b="b"/>
              <a:pathLst>
                <a:path w="343" h="655" extrusionOk="0">
                  <a:moveTo>
                    <a:pt x="210" y="399"/>
                  </a:moveTo>
                  <a:cubicBezTo>
                    <a:pt x="274" y="306"/>
                    <a:pt x="326" y="199"/>
                    <a:pt x="340" y="94"/>
                  </a:cubicBezTo>
                  <a:cubicBezTo>
                    <a:pt x="344" y="67"/>
                    <a:pt x="345" y="38"/>
                    <a:pt x="334" y="20"/>
                  </a:cubicBezTo>
                  <a:cubicBezTo>
                    <a:pt x="319" y="-3"/>
                    <a:pt x="288" y="-5"/>
                    <a:pt x="260" y="8"/>
                  </a:cubicBezTo>
                  <a:cubicBezTo>
                    <a:pt x="232" y="21"/>
                    <a:pt x="207" y="47"/>
                    <a:pt x="186" y="74"/>
                  </a:cubicBezTo>
                  <a:cubicBezTo>
                    <a:pt x="121" y="160"/>
                    <a:pt x="90" y="266"/>
                    <a:pt x="61" y="367"/>
                  </a:cubicBezTo>
                  <a:cubicBezTo>
                    <a:pt x="48" y="413"/>
                    <a:pt x="0" y="655"/>
                    <a:pt x="0" y="655"/>
                  </a:cubicBezTo>
                  <a:cubicBezTo>
                    <a:pt x="0" y="655"/>
                    <a:pt x="173" y="451"/>
                    <a:pt x="210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5"/>
            <p:cNvSpPr/>
            <p:nvPr/>
          </p:nvSpPr>
          <p:spPr>
            <a:xfrm>
              <a:off x="1867789" y="2812185"/>
              <a:ext cx="216304" cy="55501"/>
            </a:xfrm>
            <a:custGeom>
              <a:avLst/>
              <a:gdLst/>
              <a:ahLst/>
              <a:cxnLst/>
              <a:rect l="l" t="t" r="r" b="b"/>
              <a:pathLst>
                <a:path w="721" h="185" extrusionOk="0">
                  <a:moveTo>
                    <a:pt x="406" y="162"/>
                  </a:moveTo>
                  <a:cubicBezTo>
                    <a:pt x="296" y="186"/>
                    <a:pt x="177" y="194"/>
                    <a:pt x="74" y="169"/>
                  </a:cubicBezTo>
                  <a:cubicBezTo>
                    <a:pt x="48" y="162"/>
                    <a:pt x="21" y="152"/>
                    <a:pt x="8" y="134"/>
                  </a:cubicBezTo>
                  <a:cubicBezTo>
                    <a:pt x="-8" y="112"/>
                    <a:pt x="2" y="83"/>
                    <a:pt x="24" y="62"/>
                  </a:cubicBezTo>
                  <a:cubicBezTo>
                    <a:pt x="47" y="41"/>
                    <a:pt x="80" y="27"/>
                    <a:pt x="114" y="18"/>
                  </a:cubicBezTo>
                  <a:cubicBezTo>
                    <a:pt x="217" y="-10"/>
                    <a:pt x="327" y="1"/>
                    <a:pt x="432" y="12"/>
                  </a:cubicBezTo>
                  <a:cubicBezTo>
                    <a:pt x="479" y="17"/>
                    <a:pt x="721" y="63"/>
                    <a:pt x="721" y="63"/>
                  </a:cubicBezTo>
                  <a:cubicBezTo>
                    <a:pt x="721" y="63"/>
                    <a:pt x="468" y="147"/>
                    <a:pt x="406" y="1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21600" rIns="90000" bIns="216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5"/>
            <p:cNvSpPr/>
            <p:nvPr/>
          </p:nvSpPr>
          <p:spPr>
            <a:xfrm>
              <a:off x="1924490" y="2822085"/>
              <a:ext cx="164703" cy="19500"/>
            </a:xfrm>
            <a:custGeom>
              <a:avLst/>
              <a:gdLst/>
              <a:ahLst/>
              <a:cxnLst/>
              <a:rect l="l" t="t" r="r" b="b"/>
              <a:pathLst>
                <a:path w="549" h="65" extrusionOk="0">
                  <a:moveTo>
                    <a:pt x="549" y="38"/>
                  </a:moveTo>
                  <a:cubicBezTo>
                    <a:pt x="502" y="45"/>
                    <a:pt x="456" y="46"/>
                    <a:pt x="410" y="48"/>
                  </a:cubicBezTo>
                  <a:cubicBezTo>
                    <a:pt x="364" y="49"/>
                    <a:pt x="318" y="49"/>
                    <a:pt x="273" y="49"/>
                  </a:cubicBezTo>
                  <a:cubicBezTo>
                    <a:pt x="228" y="49"/>
                    <a:pt x="183" y="50"/>
                    <a:pt x="137" y="53"/>
                  </a:cubicBezTo>
                  <a:cubicBezTo>
                    <a:pt x="92" y="55"/>
                    <a:pt x="47" y="60"/>
                    <a:pt x="0" y="65"/>
                  </a:cubicBezTo>
                  <a:cubicBezTo>
                    <a:pt x="40" y="41"/>
                    <a:pt x="86" y="25"/>
                    <a:pt x="132" y="15"/>
                  </a:cubicBezTo>
                  <a:cubicBezTo>
                    <a:pt x="178" y="5"/>
                    <a:pt x="226" y="0"/>
                    <a:pt x="272" y="0"/>
                  </a:cubicBezTo>
                  <a:cubicBezTo>
                    <a:pt x="319" y="0"/>
                    <a:pt x="366" y="3"/>
                    <a:pt x="412" y="9"/>
                  </a:cubicBezTo>
                  <a:cubicBezTo>
                    <a:pt x="458" y="16"/>
                    <a:pt x="504" y="25"/>
                    <a:pt x="549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5"/>
            <p:cNvSpPr/>
            <p:nvPr/>
          </p:nvSpPr>
          <p:spPr>
            <a:xfrm>
              <a:off x="2061893" y="2655882"/>
              <a:ext cx="23700" cy="175203"/>
            </a:xfrm>
            <a:custGeom>
              <a:avLst/>
              <a:gdLst/>
              <a:ahLst/>
              <a:cxnLst/>
              <a:rect l="l" t="t" r="r" b="b"/>
              <a:pathLst>
                <a:path w="79" h="584" extrusionOk="0">
                  <a:moveTo>
                    <a:pt x="6" y="0"/>
                  </a:moveTo>
                  <a:cubicBezTo>
                    <a:pt x="19" y="48"/>
                    <a:pt x="30" y="96"/>
                    <a:pt x="39" y="144"/>
                  </a:cubicBezTo>
                  <a:cubicBezTo>
                    <a:pt x="49" y="192"/>
                    <a:pt x="57" y="240"/>
                    <a:pt x="63" y="288"/>
                  </a:cubicBezTo>
                  <a:cubicBezTo>
                    <a:pt x="70" y="337"/>
                    <a:pt x="75" y="386"/>
                    <a:pt x="77" y="435"/>
                  </a:cubicBezTo>
                  <a:cubicBezTo>
                    <a:pt x="80" y="484"/>
                    <a:pt x="80" y="534"/>
                    <a:pt x="74" y="584"/>
                  </a:cubicBezTo>
                  <a:cubicBezTo>
                    <a:pt x="60" y="536"/>
                    <a:pt x="49" y="488"/>
                    <a:pt x="39" y="440"/>
                  </a:cubicBezTo>
                  <a:cubicBezTo>
                    <a:pt x="29" y="392"/>
                    <a:pt x="22" y="344"/>
                    <a:pt x="15" y="295"/>
                  </a:cubicBezTo>
                  <a:cubicBezTo>
                    <a:pt x="8" y="247"/>
                    <a:pt x="3" y="198"/>
                    <a:pt x="1" y="148"/>
                  </a:cubicBezTo>
                  <a:cubicBezTo>
                    <a:pt x="-1" y="99"/>
                    <a:pt x="0" y="5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5"/>
            <p:cNvSpPr/>
            <p:nvPr/>
          </p:nvSpPr>
          <p:spPr>
            <a:xfrm>
              <a:off x="1955091" y="2730584"/>
              <a:ext cx="132602" cy="104102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442" y="347"/>
                  </a:moveTo>
                  <a:cubicBezTo>
                    <a:pt x="402" y="321"/>
                    <a:pt x="365" y="291"/>
                    <a:pt x="329" y="262"/>
                  </a:cubicBezTo>
                  <a:lnTo>
                    <a:pt x="220" y="175"/>
                  </a:lnTo>
                  <a:cubicBezTo>
                    <a:pt x="184" y="145"/>
                    <a:pt x="148" y="116"/>
                    <a:pt x="111" y="87"/>
                  </a:cubicBezTo>
                  <a:lnTo>
                    <a:pt x="0" y="0"/>
                  </a:lnTo>
                  <a:cubicBezTo>
                    <a:pt x="47" y="11"/>
                    <a:pt x="91" y="32"/>
                    <a:pt x="132" y="55"/>
                  </a:cubicBezTo>
                  <a:cubicBezTo>
                    <a:pt x="174" y="79"/>
                    <a:pt x="214" y="106"/>
                    <a:pt x="251" y="137"/>
                  </a:cubicBezTo>
                  <a:cubicBezTo>
                    <a:pt x="287" y="167"/>
                    <a:pt x="322" y="200"/>
                    <a:pt x="355" y="235"/>
                  </a:cubicBezTo>
                  <a:cubicBezTo>
                    <a:pt x="386" y="270"/>
                    <a:pt x="417" y="307"/>
                    <a:pt x="442" y="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5"/>
            <p:cNvSpPr/>
            <p:nvPr/>
          </p:nvSpPr>
          <p:spPr>
            <a:xfrm>
              <a:off x="2087693" y="2674183"/>
              <a:ext cx="69601" cy="153303"/>
            </a:xfrm>
            <a:custGeom>
              <a:avLst/>
              <a:gdLst/>
              <a:ahLst/>
              <a:cxnLst/>
              <a:rect l="l" t="t" r="r" b="b"/>
              <a:pathLst>
                <a:path w="232" h="511" extrusionOk="0">
                  <a:moveTo>
                    <a:pt x="232" y="0"/>
                  </a:moveTo>
                  <a:lnTo>
                    <a:pt x="183" y="132"/>
                  </a:lnTo>
                  <a:cubicBezTo>
                    <a:pt x="167" y="176"/>
                    <a:pt x="150" y="219"/>
                    <a:pt x="132" y="262"/>
                  </a:cubicBezTo>
                  <a:cubicBezTo>
                    <a:pt x="113" y="305"/>
                    <a:pt x="94" y="347"/>
                    <a:pt x="73" y="390"/>
                  </a:cubicBezTo>
                  <a:cubicBezTo>
                    <a:pt x="51" y="431"/>
                    <a:pt x="28" y="473"/>
                    <a:pt x="0" y="511"/>
                  </a:cubicBezTo>
                  <a:cubicBezTo>
                    <a:pt x="10" y="464"/>
                    <a:pt x="23" y="419"/>
                    <a:pt x="37" y="375"/>
                  </a:cubicBezTo>
                  <a:cubicBezTo>
                    <a:pt x="52" y="330"/>
                    <a:pt x="68" y="286"/>
                    <a:pt x="87" y="243"/>
                  </a:cubicBezTo>
                  <a:cubicBezTo>
                    <a:pt x="105" y="200"/>
                    <a:pt x="125" y="157"/>
                    <a:pt x="148" y="116"/>
                  </a:cubicBezTo>
                  <a:cubicBezTo>
                    <a:pt x="172" y="75"/>
                    <a:pt x="198" y="34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5"/>
            <p:cNvSpPr/>
            <p:nvPr/>
          </p:nvSpPr>
          <p:spPr>
            <a:xfrm>
              <a:off x="2067293" y="2808585"/>
              <a:ext cx="47401" cy="54601"/>
            </a:xfrm>
            <a:custGeom>
              <a:avLst/>
              <a:gdLst/>
              <a:ahLst/>
              <a:cxnLst/>
              <a:rect l="l" t="t" r="r" b="b"/>
              <a:pathLst>
                <a:path w="158" h="182" extrusionOk="0">
                  <a:moveTo>
                    <a:pt x="158" y="126"/>
                  </a:moveTo>
                  <a:cubicBezTo>
                    <a:pt x="160" y="144"/>
                    <a:pt x="158" y="165"/>
                    <a:pt x="143" y="176"/>
                  </a:cubicBezTo>
                  <a:cubicBezTo>
                    <a:pt x="127" y="188"/>
                    <a:pt x="103" y="180"/>
                    <a:pt x="85" y="169"/>
                  </a:cubicBezTo>
                  <a:cubicBezTo>
                    <a:pt x="53" y="150"/>
                    <a:pt x="25" y="123"/>
                    <a:pt x="5" y="92"/>
                  </a:cubicBezTo>
                  <a:cubicBezTo>
                    <a:pt x="3" y="89"/>
                    <a:pt x="1" y="87"/>
                    <a:pt x="0" y="84"/>
                  </a:cubicBezTo>
                  <a:cubicBezTo>
                    <a:pt x="0" y="81"/>
                    <a:pt x="1" y="77"/>
                    <a:pt x="3" y="74"/>
                  </a:cubicBezTo>
                  <a:cubicBezTo>
                    <a:pt x="16" y="45"/>
                    <a:pt x="68" y="-15"/>
                    <a:pt x="106" y="4"/>
                  </a:cubicBezTo>
                  <a:cubicBezTo>
                    <a:pt x="122" y="13"/>
                    <a:pt x="132" y="37"/>
                    <a:pt x="139" y="52"/>
                  </a:cubicBezTo>
                  <a:cubicBezTo>
                    <a:pt x="149" y="76"/>
                    <a:pt x="156" y="101"/>
                    <a:pt x="158" y="1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0500" rIns="90000" bIns="205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5"/>
            <p:cNvSpPr/>
            <p:nvPr/>
          </p:nvSpPr>
          <p:spPr>
            <a:xfrm>
              <a:off x="2589003" y="2691883"/>
              <a:ext cx="125402" cy="718812"/>
            </a:xfrm>
            <a:custGeom>
              <a:avLst/>
              <a:gdLst/>
              <a:ahLst/>
              <a:cxnLst/>
              <a:rect l="l" t="t" r="r" b="b"/>
              <a:pathLst>
                <a:path w="418" h="2396" extrusionOk="0">
                  <a:moveTo>
                    <a:pt x="418" y="2389"/>
                  </a:moveTo>
                  <a:lnTo>
                    <a:pt x="370" y="2396"/>
                  </a:lnTo>
                  <a:cubicBezTo>
                    <a:pt x="337" y="2190"/>
                    <a:pt x="331" y="1977"/>
                    <a:pt x="325" y="1772"/>
                  </a:cubicBezTo>
                  <a:cubicBezTo>
                    <a:pt x="322" y="1672"/>
                    <a:pt x="320" y="1568"/>
                    <a:pt x="313" y="1466"/>
                  </a:cubicBezTo>
                  <a:cubicBezTo>
                    <a:pt x="279" y="906"/>
                    <a:pt x="189" y="487"/>
                    <a:pt x="0" y="19"/>
                  </a:cubicBezTo>
                  <a:lnTo>
                    <a:pt x="45" y="0"/>
                  </a:lnTo>
                  <a:cubicBezTo>
                    <a:pt x="234" y="467"/>
                    <a:pt x="328" y="905"/>
                    <a:pt x="362" y="1463"/>
                  </a:cubicBezTo>
                  <a:cubicBezTo>
                    <a:pt x="368" y="1566"/>
                    <a:pt x="371" y="1670"/>
                    <a:pt x="374" y="1771"/>
                  </a:cubicBezTo>
                  <a:cubicBezTo>
                    <a:pt x="380" y="1975"/>
                    <a:pt x="386" y="2185"/>
                    <a:pt x="418" y="2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5"/>
            <p:cNvSpPr/>
            <p:nvPr/>
          </p:nvSpPr>
          <p:spPr>
            <a:xfrm>
              <a:off x="2600404" y="2510379"/>
              <a:ext cx="95102" cy="176403"/>
            </a:xfrm>
            <a:custGeom>
              <a:avLst/>
              <a:gdLst/>
              <a:ahLst/>
              <a:cxnLst/>
              <a:rect l="l" t="t" r="r" b="b"/>
              <a:pathLst>
                <a:path w="317" h="588" extrusionOk="0">
                  <a:moveTo>
                    <a:pt x="193" y="359"/>
                  </a:moveTo>
                  <a:cubicBezTo>
                    <a:pt x="252" y="276"/>
                    <a:pt x="300" y="180"/>
                    <a:pt x="314" y="85"/>
                  </a:cubicBezTo>
                  <a:cubicBezTo>
                    <a:pt x="318" y="61"/>
                    <a:pt x="319" y="35"/>
                    <a:pt x="309" y="18"/>
                  </a:cubicBezTo>
                  <a:cubicBezTo>
                    <a:pt x="296" y="-2"/>
                    <a:pt x="269" y="-5"/>
                    <a:pt x="243" y="7"/>
                  </a:cubicBezTo>
                  <a:cubicBezTo>
                    <a:pt x="217" y="18"/>
                    <a:pt x="194" y="41"/>
                    <a:pt x="175" y="66"/>
                  </a:cubicBezTo>
                  <a:cubicBezTo>
                    <a:pt x="115" y="142"/>
                    <a:pt x="86" y="238"/>
                    <a:pt x="59" y="329"/>
                  </a:cubicBezTo>
                  <a:cubicBezTo>
                    <a:pt x="47" y="370"/>
                    <a:pt x="0" y="588"/>
                    <a:pt x="0" y="588"/>
                  </a:cubicBezTo>
                  <a:cubicBezTo>
                    <a:pt x="0" y="588"/>
                    <a:pt x="160" y="406"/>
                    <a:pt x="193" y="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5"/>
            <p:cNvSpPr/>
            <p:nvPr/>
          </p:nvSpPr>
          <p:spPr>
            <a:xfrm>
              <a:off x="2419800" y="2578781"/>
              <a:ext cx="169203" cy="116402"/>
            </a:xfrm>
            <a:custGeom>
              <a:avLst/>
              <a:gdLst/>
              <a:ahLst/>
              <a:cxnLst/>
              <a:rect l="l" t="t" r="r" b="b"/>
              <a:pathLst>
                <a:path w="564" h="388" extrusionOk="0">
                  <a:moveTo>
                    <a:pt x="378" y="150"/>
                  </a:moveTo>
                  <a:cubicBezTo>
                    <a:pt x="306" y="77"/>
                    <a:pt x="216" y="19"/>
                    <a:pt x="115" y="2"/>
                  </a:cubicBezTo>
                  <a:cubicBezTo>
                    <a:pt x="72" y="-4"/>
                    <a:pt x="24" y="-3"/>
                    <a:pt x="3" y="55"/>
                  </a:cubicBezTo>
                  <a:cubicBezTo>
                    <a:pt x="-9" y="102"/>
                    <a:pt x="13" y="145"/>
                    <a:pt x="43" y="178"/>
                  </a:cubicBezTo>
                  <a:cubicBezTo>
                    <a:pt x="107" y="252"/>
                    <a:pt x="203" y="287"/>
                    <a:pt x="295" y="319"/>
                  </a:cubicBezTo>
                  <a:cubicBezTo>
                    <a:pt x="337" y="334"/>
                    <a:pt x="564" y="388"/>
                    <a:pt x="564" y="388"/>
                  </a:cubicBezTo>
                  <a:cubicBezTo>
                    <a:pt x="564" y="388"/>
                    <a:pt x="418" y="191"/>
                    <a:pt x="378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5"/>
            <p:cNvSpPr/>
            <p:nvPr/>
          </p:nvSpPr>
          <p:spPr>
            <a:xfrm>
              <a:off x="2531102" y="2495079"/>
              <a:ext cx="75901" cy="193203"/>
            </a:xfrm>
            <a:custGeom>
              <a:avLst/>
              <a:gdLst/>
              <a:ahLst/>
              <a:cxnLst/>
              <a:rect l="l" t="t" r="r" b="b"/>
              <a:pathLst>
                <a:path w="253" h="644" extrusionOk="0">
                  <a:moveTo>
                    <a:pt x="252" y="346"/>
                  </a:moveTo>
                  <a:cubicBezTo>
                    <a:pt x="256" y="244"/>
                    <a:pt x="236" y="138"/>
                    <a:pt x="179" y="53"/>
                  </a:cubicBezTo>
                  <a:cubicBezTo>
                    <a:pt x="164" y="31"/>
                    <a:pt x="145" y="10"/>
                    <a:pt x="119" y="3"/>
                  </a:cubicBezTo>
                  <a:cubicBezTo>
                    <a:pt x="89" y="-6"/>
                    <a:pt x="55" y="8"/>
                    <a:pt x="34" y="33"/>
                  </a:cubicBezTo>
                  <a:cubicBezTo>
                    <a:pt x="13" y="58"/>
                    <a:pt x="4" y="90"/>
                    <a:pt x="1" y="122"/>
                  </a:cubicBezTo>
                  <a:cubicBezTo>
                    <a:pt x="-8" y="219"/>
                    <a:pt x="33" y="313"/>
                    <a:pt x="73" y="402"/>
                  </a:cubicBezTo>
                  <a:cubicBezTo>
                    <a:pt x="91" y="443"/>
                    <a:pt x="207" y="644"/>
                    <a:pt x="207" y="644"/>
                  </a:cubicBezTo>
                  <a:cubicBezTo>
                    <a:pt x="207" y="644"/>
                    <a:pt x="250" y="403"/>
                    <a:pt x="252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5"/>
            <p:cNvSpPr/>
            <p:nvPr/>
          </p:nvSpPr>
          <p:spPr>
            <a:xfrm>
              <a:off x="2586303" y="2487879"/>
              <a:ext cx="60601" cy="207303"/>
            </a:xfrm>
            <a:custGeom>
              <a:avLst/>
              <a:gdLst/>
              <a:ahLst/>
              <a:cxnLst/>
              <a:rect l="l" t="t" r="r" b="b"/>
              <a:pathLst>
                <a:path w="202" h="691" extrusionOk="0">
                  <a:moveTo>
                    <a:pt x="192" y="100"/>
                  </a:moveTo>
                  <a:cubicBezTo>
                    <a:pt x="185" y="60"/>
                    <a:pt x="168" y="14"/>
                    <a:pt x="128" y="3"/>
                  </a:cubicBezTo>
                  <a:cubicBezTo>
                    <a:pt x="98" y="-6"/>
                    <a:pt x="65" y="12"/>
                    <a:pt x="45" y="38"/>
                  </a:cubicBezTo>
                  <a:cubicBezTo>
                    <a:pt x="27" y="63"/>
                    <a:pt x="19" y="95"/>
                    <a:pt x="12" y="126"/>
                  </a:cubicBezTo>
                  <a:cubicBezTo>
                    <a:pt x="-19" y="278"/>
                    <a:pt x="18" y="691"/>
                    <a:pt x="18" y="691"/>
                  </a:cubicBezTo>
                  <a:cubicBezTo>
                    <a:pt x="18" y="691"/>
                    <a:pt x="92" y="587"/>
                    <a:pt x="114" y="548"/>
                  </a:cubicBezTo>
                  <a:cubicBezTo>
                    <a:pt x="150" y="484"/>
                    <a:pt x="175" y="415"/>
                    <a:pt x="189" y="343"/>
                  </a:cubicBezTo>
                  <a:cubicBezTo>
                    <a:pt x="204" y="264"/>
                    <a:pt x="206" y="181"/>
                    <a:pt x="192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5"/>
            <p:cNvSpPr/>
            <p:nvPr/>
          </p:nvSpPr>
          <p:spPr>
            <a:xfrm>
              <a:off x="2469001" y="2530180"/>
              <a:ext cx="123002" cy="165903"/>
            </a:xfrm>
            <a:custGeom>
              <a:avLst/>
              <a:gdLst/>
              <a:ahLst/>
              <a:cxnLst/>
              <a:rect l="l" t="t" r="r" b="b"/>
              <a:pathLst>
                <a:path w="410" h="553" extrusionOk="0">
                  <a:moveTo>
                    <a:pt x="331" y="261"/>
                  </a:moveTo>
                  <a:cubicBezTo>
                    <a:pt x="293" y="166"/>
                    <a:pt x="232" y="78"/>
                    <a:pt x="146" y="23"/>
                  </a:cubicBezTo>
                  <a:cubicBezTo>
                    <a:pt x="123" y="9"/>
                    <a:pt x="98" y="-3"/>
                    <a:pt x="71" y="1"/>
                  </a:cubicBezTo>
                  <a:cubicBezTo>
                    <a:pt x="39" y="5"/>
                    <a:pt x="14" y="32"/>
                    <a:pt x="5" y="63"/>
                  </a:cubicBezTo>
                  <a:cubicBezTo>
                    <a:pt x="-4" y="94"/>
                    <a:pt x="1" y="127"/>
                    <a:pt x="11" y="158"/>
                  </a:cubicBezTo>
                  <a:cubicBezTo>
                    <a:pt x="41" y="250"/>
                    <a:pt x="117" y="320"/>
                    <a:pt x="189" y="385"/>
                  </a:cubicBezTo>
                  <a:cubicBezTo>
                    <a:pt x="222" y="415"/>
                    <a:pt x="410" y="553"/>
                    <a:pt x="410" y="553"/>
                  </a:cubicBezTo>
                  <a:cubicBezTo>
                    <a:pt x="410" y="553"/>
                    <a:pt x="352" y="315"/>
                    <a:pt x="331" y="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5"/>
            <p:cNvSpPr/>
            <p:nvPr/>
          </p:nvSpPr>
          <p:spPr>
            <a:xfrm>
              <a:off x="2591704" y="2547280"/>
              <a:ext cx="136202" cy="147902"/>
            </a:xfrm>
            <a:custGeom>
              <a:avLst/>
              <a:gdLst/>
              <a:ahLst/>
              <a:cxnLst/>
              <a:rect l="l" t="t" r="r" b="b"/>
              <a:pathLst>
                <a:path w="454" h="493" extrusionOk="0">
                  <a:moveTo>
                    <a:pt x="247" y="326"/>
                  </a:moveTo>
                  <a:cubicBezTo>
                    <a:pt x="327" y="262"/>
                    <a:pt x="399" y="184"/>
                    <a:pt x="439" y="96"/>
                  </a:cubicBezTo>
                  <a:cubicBezTo>
                    <a:pt x="449" y="74"/>
                    <a:pt x="458" y="49"/>
                    <a:pt x="453" y="30"/>
                  </a:cubicBezTo>
                  <a:cubicBezTo>
                    <a:pt x="446" y="7"/>
                    <a:pt x="420" y="-3"/>
                    <a:pt x="393" y="1"/>
                  </a:cubicBezTo>
                  <a:cubicBezTo>
                    <a:pt x="365" y="5"/>
                    <a:pt x="336" y="20"/>
                    <a:pt x="311" y="39"/>
                  </a:cubicBezTo>
                  <a:cubicBezTo>
                    <a:pt x="232" y="96"/>
                    <a:pt x="178" y="180"/>
                    <a:pt x="127" y="260"/>
                  </a:cubicBezTo>
                  <a:cubicBezTo>
                    <a:pt x="104" y="296"/>
                    <a:pt x="0" y="493"/>
                    <a:pt x="0" y="493"/>
                  </a:cubicBezTo>
                  <a:cubicBezTo>
                    <a:pt x="0" y="493"/>
                    <a:pt x="202" y="361"/>
                    <a:pt x="247" y="3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5"/>
            <p:cNvSpPr/>
            <p:nvPr/>
          </p:nvSpPr>
          <p:spPr>
            <a:xfrm>
              <a:off x="2400900" y="2637282"/>
              <a:ext cx="191103" cy="60301"/>
            </a:xfrm>
            <a:custGeom>
              <a:avLst/>
              <a:gdLst/>
              <a:ahLst/>
              <a:cxnLst/>
              <a:rect l="l" t="t" r="r" b="b"/>
              <a:pathLst>
                <a:path w="637" h="201" extrusionOk="0">
                  <a:moveTo>
                    <a:pt x="339" y="200"/>
                  </a:moveTo>
                  <a:cubicBezTo>
                    <a:pt x="237" y="193"/>
                    <a:pt x="133" y="169"/>
                    <a:pt x="50" y="120"/>
                  </a:cubicBezTo>
                  <a:cubicBezTo>
                    <a:pt x="29" y="107"/>
                    <a:pt x="8" y="92"/>
                    <a:pt x="2" y="73"/>
                  </a:cubicBezTo>
                  <a:cubicBezTo>
                    <a:pt x="-6" y="50"/>
                    <a:pt x="10" y="28"/>
                    <a:pt x="35" y="15"/>
                  </a:cubicBezTo>
                  <a:cubicBezTo>
                    <a:pt x="60" y="2"/>
                    <a:pt x="92" y="-1"/>
                    <a:pt x="124" y="0"/>
                  </a:cubicBezTo>
                  <a:cubicBezTo>
                    <a:pt x="220" y="2"/>
                    <a:pt x="313" y="40"/>
                    <a:pt x="400" y="77"/>
                  </a:cubicBezTo>
                  <a:cubicBezTo>
                    <a:pt x="440" y="94"/>
                    <a:pt x="637" y="196"/>
                    <a:pt x="637" y="196"/>
                  </a:cubicBezTo>
                  <a:cubicBezTo>
                    <a:pt x="637" y="196"/>
                    <a:pt x="396" y="204"/>
                    <a:pt x="339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5"/>
            <p:cNvSpPr/>
            <p:nvPr/>
          </p:nvSpPr>
          <p:spPr>
            <a:xfrm>
              <a:off x="2451301" y="2660382"/>
              <a:ext cx="144602" cy="39301"/>
            </a:xfrm>
            <a:custGeom>
              <a:avLst/>
              <a:gdLst/>
              <a:ahLst/>
              <a:cxnLst/>
              <a:rect l="l" t="t" r="r" b="b"/>
              <a:pathLst>
                <a:path w="482" h="131" extrusionOk="0">
                  <a:moveTo>
                    <a:pt x="482" y="131"/>
                  </a:moveTo>
                  <a:cubicBezTo>
                    <a:pt x="440" y="125"/>
                    <a:pt x="398" y="115"/>
                    <a:pt x="358" y="105"/>
                  </a:cubicBezTo>
                  <a:cubicBezTo>
                    <a:pt x="318" y="94"/>
                    <a:pt x="279" y="82"/>
                    <a:pt x="240" y="71"/>
                  </a:cubicBezTo>
                  <a:cubicBezTo>
                    <a:pt x="200" y="60"/>
                    <a:pt x="161" y="49"/>
                    <a:pt x="122" y="39"/>
                  </a:cubicBezTo>
                  <a:cubicBezTo>
                    <a:pt x="82" y="29"/>
                    <a:pt x="42" y="21"/>
                    <a:pt x="0" y="12"/>
                  </a:cubicBezTo>
                  <a:cubicBezTo>
                    <a:pt x="41" y="0"/>
                    <a:pt x="85" y="-2"/>
                    <a:pt x="128" y="1"/>
                  </a:cubicBezTo>
                  <a:cubicBezTo>
                    <a:pt x="170" y="4"/>
                    <a:pt x="213" y="12"/>
                    <a:pt x="253" y="24"/>
                  </a:cubicBezTo>
                  <a:cubicBezTo>
                    <a:pt x="294" y="36"/>
                    <a:pt x="333" y="51"/>
                    <a:pt x="371" y="68"/>
                  </a:cubicBezTo>
                  <a:cubicBezTo>
                    <a:pt x="409" y="87"/>
                    <a:pt x="446" y="107"/>
                    <a:pt x="482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2150" rIns="90000" bIns="21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5"/>
            <p:cNvSpPr/>
            <p:nvPr/>
          </p:nvSpPr>
          <p:spPr>
            <a:xfrm>
              <a:off x="2592004" y="2539480"/>
              <a:ext cx="27900" cy="156603"/>
            </a:xfrm>
            <a:custGeom>
              <a:avLst/>
              <a:gdLst/>
              <a:ahLst/>
              <a:cxnLst/>
              <a:rect l="l" t="t" r="r" b="b"/>
              <a:pathLst>
                <a:path w="93" h="522" extrusionOk="0">
                  <a:moveTo>
                    <a:pt x="93" y="0"/>
                  </a:moveTo>
                  <a:cubicBezTo>
                    <a:pt x="93" y="45"/>
                    <a:pt x="90" y="89"/>
                    <a:pt x="86" y="133"/>
                  </a:cubicBezTo>
                  <a:cubicBezTo>
                    <a:pt x="82" y="177"/>
                    <a:pt x="76" y="221"/>
                    <a:pt x="70" y="264"/>
                  </a:cubicBezTo>
                  <a:cubicBezTo>
                    <a:pt x="63" y="308"/>
                    <a:pt x="55" y="351"/>
                    <a:pt x="44" y="395"/>
                  </a:cubicBezTo>
                  <a:cubicBezTo>
                    <a:pt x="33" y="438"/>
                    <a:pt x="20" y="481"/>
                    <a:pt x="0" y="522"/>
                  </a:cubicBezTo>
                  <a:cubicBezTo>
                    <a:pt x="0" y="477"/>
                    <a:pt x="2" y="433"/>
                    <a:pt x="5" y="388"/>
                  </a:cubicBezTo>
                  <a:cubicBezTo>
                    <a:pt x="10" y="345"/>
                    <a:pt x="14" y="301"/>
                    <a:pt x="22" y="257"/>
                  </a:cubicBezTo>
                  <a:cubicBezTo>
                    <a:pt x="28" y="213"/>
                    <a:pt x="37" y="169"/>
                    <a:pt x="48" y="127"/>
                  </a:cubicBezTo>
                  <a:cubicBezTo>
                    <a:pt x="60" y="83"/>
                    <a:pt x="73" y="40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5"/>
            <p:cNvSpPr/>
            <p:nvPr/>
          </p:nvSpPr>
          <p:spPr>
            <a:xfrm>
              <a:off x="2506502" y="2575781"/>
              <a:ext cx="87901" cy="124502"/>
            </a:xfrm>
            <a:custGeom>
              <a:avLst/>
              <a:gdLst/>
              <a:ahLst/>
              <a:cxnLst/>
              <a:rect l="l" t="t" r="r" b="b"/>
              <a:pathLst>
                <a:path w="293" h="415" extrusionOk="0">
                  <a:moveTo>
                    <a:pt x="293" y="415"/>
                  </a:moveTo>
                  <a:cubicBezTo>
                    <a:pt x="264" y="382"/>
                    <a:pt x="239" y="348"/>
                    <a:pt x="214" y="313"/>
                  </a:cubicBezTo>
                  <a:cubicBezTo>
                    <a:pt x="190" y="278"/>
                    <a:pt x="166" y="244"/>
                    <a:pt x="143" y="209"/>
                  </a:cubicBezTo>
                  <a:lnTo>
                    <a:pt x="72" y="105"/>
                  </a:lnTo>
                  <a:cubicBezTo>
                    <a:pt x="48" y="71"/>
                    <a:pt x="24" y="36"/>
                    <a:pt x="0" y="0"/>
                  </a:cubicBezTo>
                  <a:cubicBezTo>
                    <a:pt x="38" y="21"/>
                    <a:pt x="71" y="50"/>
                    <a:pt x="102" y="81"/>
                  </a:cubicBezTo>
                  <a:cubicBezTo>
                    <a:pt x="132" y="112"/>
                    <a:pt x="159" y="146"/>
                    <a:pt x="184" y="182"/>
                  </a:cubicBezTo>
                  <a:cubicBezTo>
                    <a:pt x="208" y="217"/>
                    <a:pt x="229" y="255"/>
                    <a:pt x="248" y="294"/>
                  </a:cubicBezTo>
                  <a:cubicBezTo>
                    <a:pt x="266" y="333"/>
                    <a:pt x="282" y="373"/>
                    <a:pt x="293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5"/>
            <p:cNvSpPr/>
            <p:nvPr/>
          </p:nvSpPr>
          <p:spPr>
            <a:xfrm>
              <a:off x="2595904" y="2579381"/>
              <a:ext cx="100202" cy="114602"/>
            </a:xfrm>
            <a:custGeom>
              <a:avLst/>
              <a:gdLst/>
              <a:ahLst/>
              <a:cxnLst/>
              <a:rect l="l" t="t" r="r" b="b"/>
              <a:pathLst>
                <a:path w="334" h="382" extrusionOk="0">
                  <a:moveTo>
                    <a:pt x="334" y="0"/>
                  </a:moveTo>
                  <a:cubicBezTo>
                    <a:pt x="309" y="36"/>
                    <a:pt x="284" y="69"/>
                    <a:pt x="259" y="103"/>
                  </a:cubicBezTo>
                  <a:cubicBezTo>
                    <a:pt x="233" y="137"/>
                    <a:pt x="208" y="170"/>
                    <a:pt x="181" y="202"/>
                  </a:cubicBezTo>
                  <a:cubicBezTo>
                    <a:pt x="154" y="235"/>
                    <a:pt x="126" y="266"/>
                    <a:pt x="97" y="297"/>
                  </a:cubicBezTo>
                  <a:cubicBezTo>
                    <a:pt x="67" y="327"/>
                    <a:pt x="36" y="357"/>
                    <a:pt x="0" y="382"/>
                  </a:cubicBezTo>
                  <a:cubicBezTo>
                    <a:pt x="21" y="344"/>
                    <a:pt x="43" y="308"/>
                    <a:pt x="67" y="273"/>
                  </a:cubicBezTo>
                  <a:cubicBezTo>
                    <a:pt x="91" y="238"/>
                    <a:pt x="116" y="204"/>
                    <a:pt x="143" y="171"/>
                  </a:cubicBezTo>
                  <a:cubicBezTo>
                    <a:pt x="170" y="139"/>
                    <a:pt x="199" y="107"/>
                    <a:pt x="230" y="78"/>
                  </a:cubicBezTo>
                  <a:cubicBezTo>
                    <a:pt x="262" y="48"/>
                    <a:pt x="295" y="2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5"/>
            <p:cNvSpPr/>
            <p:nvPr/>
          </p:nvSpPr>
          <p:spPr>
            <a:xfrm>
              <a:off x="2577003" y="2678983"/>
              <a:ext cx="38701" cy="50701"/>
            </a:xfrm>
            <a:custGeom>
              <a:avLst/>
              <a:gdLst/>
              <a:ahLst/>
              <a:cxnLst/>
              <a:rect l="l" t="t" r="r" b="b"/>
              <a:pathLst>
                <a:path w="129" h="169" extrusionOk="0">
                  <a:moveTo>
                    <a:pt x="125" y="129"/>
                  </a:moveTo>
                  <a:cubicBezTo>
                    <a:pt x="122" y="144"/>
                    <a:pt x="115" y="162"/>
                    <a:pt x="100" y="167"/>
                  </a:cubicBezTo>
                  <a:cubicBezTo>
                    <a:pt x="82" y="173"/>
                    <a:pt x="63" y="160"/>
                    <a:pt x="51" y="146"/>
                  </a:cubicBezTo>
                  <a:cubicBezTo>
                    <a:pt x="28" y="121"/>
                    <a:pt x="11" y="91"/>
                    <a:pt x="1" y="59"/>
                  </a:cubicBezTo>
                  <a:cubicBezTo>
                    <a:pt x="0" y="56"/>
                    <a:pt x="0" y="53"/>
                    <a:pt x="0" y="50"/>
                  </a:cubicBezTo>
                  <a:cubicBezTo>
                    <a:pt x="1" y="48"/>
                    <a:pt x="2" y="45"/>
                    <a:pt x="4" y="43"/>
                  </a:cubicBezTo>
                  <a:cubicBezTo>
                    <a:pt x="23" y="21"/>
                    <a:pt x="84" y="-18"/>
                    <a:pt x="111" y="9"/>
                  </a:cubicBezTo>
                  <a:cubicBezTo>
                    <a:pt x="123" y="21"/>
                    <a:pt x="125" y="45"/>
                    <a:pt x="127" y="60"/>
                  </a:cubicBezTo>
                  <a:cubicBezTo>
                    <a:pt x="131" y="82"/>
                    <a:pt x="130" y="106"/>
                    <a:pt x="125" y="1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5"/>
            <p:cNvSpPr/>
            <p:nvPr/>
          </p:nvSpPr>
          <p:spPr>
            <a:xfrm>
              <a:off x="2395200" y="3058190"/>
              <a:ext cx="103202" cy="966616"/>
            </a:xfrm>
            <a:custGeom>
              <a:avLst/>
              <a:gdLst/>
              <a:ahLst/>
              <a:cxnLst/>
              <a:rect l="l" t="t" r="r" b="b"/>
              <a:pathLst>
                <a:path w="344" h="3222" extrusionOk="0">
                  <a:moveTo>
                    <a:pt x="96" y="3222"/>
                  </a:moveTo>
                  <a:cubicBezTo>
                    <a:pt x="314" y="2641"/>
                    <a:pt x="389" y="2104"/>
                    <a:pt x="318" y="1623"/>
                  </a:cubicBezTo>
                  <a:cubicBezTo>
                    <a:pt x="291" y="1439"/>
                    <a:pt x="241" y="1256"/>
                    <a:pt x="193" y="1080"/>
                  </a:cubicBezTo>
                  <a:cubicBezTo>
                    <a:pt x="166" y="984"/>
                    <a:pt x="140" y="884"/>
                    <a:pt x="116" y="786"/>
                  </a:cubicBezTo>
                  <a:cubicBezTo>
                    <a:pt x="49" y="500"/>
                    <a:pt x="7" y="277"/>
                    <a:pt x="78" y="10"/>
                  </a:cubicBezTo>
                  <a:lnTo>
                    <a:pt x="38" y="0"/>
                  </a:lnTo>
                  <a:cubicBezTo>
                    <a:pt x="-35" y="275"/>
                    <a:pt x="8" y="503"/>
                    <a:pt x="77" y="795"/>
                  </a:cubicBezTo>
                  <a:cubicBezTo>
                    <a:pt x="100" y="894"/>
                    <a:pt x="127" y="994"/>
                    <a:pt x="153" y="1091"/>
                  </a:cubicBezTo>
                  <a:cubicBezTo>
                    <a:pt x="201" y="1266"/>
                    <a:pt x="250" y="1447"/>
                    <a:pt x="277" y="1629"/>
                  </a:cubicBezTo>
                  <a:cubicBezTo>
                    <a:pt x="347" y="2103"/>
                    <a:pt x="273" y="2633"/>
                    <a:pt x="57" y="3207"/>
                  </a:cubicBezTo>
                  <a:lnTo>
                    <a:pt x="96" y="32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5"/>
            <p:cNvSpPr/>
            <p:nvPr/>
          </p:nvSpPr>
          <p:spPr>
            <a:xfrm>
              <a:off x="2234996" y="2864086"/>
              <a:ext cx="166503" cy="191103"/>
            </a:xfrm>
            <a:custGeom>
              <a:avLst/>
              <a:gdLst/>
              <a:ahLst/>
              <a:cxnLst/>
              <a:rect l="l" t="t" r="r" b="b"/>
              <a:pathLst>
                <a:path w="555" h="637" extrusionOk="0">
                  <a:moveTo>
                    <a:pt x="249" y="417"/>
                  </a:moveTo>
                  <a:cubicBezTo>
                    <a:pt x="151" y="334"/>
                    <a:pt x="63" y="231"/>
                    <a:pt x="16" y="120"/>
                  </a:cubicBezTo>
                  <a:cubicBezTo>
                    <a:pt x="4" y="91"/>
                    <a:pt x="-5" y="60"/>
                    <a:pt x="2" y="36"/>
                  </a:cubicBezTo>
                  <a:cubicBezTo>
                    <a:pt x="12" y="7"/>
                    <a:pt x="45" y="-5"/>
                    <a:pt x="80" y="1"/>
                  </a:cubicBezTo>
                  <a:cubicBezTo>
                    <a:pt x="114" y="7"/>
                    <a:pt x="149" y="28"/>
                    <a:pt x="181" y="53"/>
                  </a:cubicBezTo>
                  <a:cubicBezTo>
                    <a:pt x="277" y="128"/>
                    <a:pt x="342" y="236"/>
                    <a:pt x="403" y="339"/>
                  </a:cubicBezTo>
                  <a:cubicBezTo>
                    <a:pt x="431" y="385"/>
                    <a:pt x="555" y="637"/>
                    <a:pt x="555" y="637"/>
                  </a:cubicBezTo>
                  <a:cubicBezTo>
                    <a:pt x="555" y="637"/>
                    <a:pt x="304" y="464"/>
                    <a:pt x="249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5"/>
            <p:cNvSpPr/>
            <p:nvPr/>
          </p:nvSpPr>
          <p:spPr>
            <a:xfrm>
              <a:off x="2418000" y="2873686"/>
              <a:ext cx="180003" cy="188103"/>
            </a:xfrm>
            <a:custGeom>
              <a:avLst/>
              <a:gdLst/>
              <a:ahLst/>
              <a:cxnLst/>
              <a:rect l="l" t="t" r="r" b="b"/>
              <a:pathLst>
                <a:path w="600" h="627" extrusionOk="0">
                  <a:moveTo>
                    <a:pt x="155" y="279"/>
                  </a:moveTo>
                  <a:cubicBezTo>
                    <a:pt x="220" y="168"/>
                    <a:pt x="313" y="69"/>
                    <a:pt x="431" y="17"/>
                  </a:cubicBezTo>
                  <a:cubicBezTo>
                    <a:pt x="481" y="-4"/>
                    <a:pt x="540" y="-16"/>
                    <a:pt x="583" y="48"/>
                  </a:cubicBezTo>
                  <a:cubicBezTo>
                    <a:pt x="613" y="101"/>
                    <a:pt x="599" y="160"/>
                    <a:pt x="573" y="211"/>
                  </a:cubicBezTo>
                  <a:cubicBezTo>
                    <a:pt x="518" y="320"/>
                    <a:pt x="411" y="393"/>
                    <a:pt x="308" y="460"/>
                  </a:cubicBezTo>
                  <a:cubicBezTo>
                    <a:pt x="261" y="491"/>
                    <a:pt x="0" y="627"/>
                    <a:pt x="0" y="627"/>
                  </a:cubicBezTo>
                  <a:cubicBezTo>
                    <a:pt x="0" y="627"/>
                    <a:pt x="119" y="342"/>
                    <a:pt x="155" y="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5"/>
            <p:cNvSpPr/>
            <p:nvPr/>
          </p:nvSpPr>
          <p:spPr>
            <a:xfrm>
              <a:off x="2357699" y="2807985"/>
              <a:ext cx="87601" cy="247204"/>
            </a:xfrm>
            <a:custGeom>
              <a:avLst/>
              <a:gdLst/>
              <a:ahLst/>
              <a:cxnLst/>
              <a:rect l="l" t="t" r="r" b="b"/>
              <a:pathLst>
                <a:path w="292" h="824" extrusionOk="0">
                  <a:moveTo>
                    <a:pt x="30" y="472"/>
                  </a:moveTo>
                  <a:cubicBezTo>
                    <a:pt x="-6" y="348"/>
                    <a:pt x="-14" y="213"/>
                    <a:pt x="30" y="92"/>
                  </a:cubicBezTo>
                  <a:cubicBezTo>
                    <a:pt x="41" y="61"/>
                    <a:pt x="58" y="29"/>
                    <a:pt x="86" y="12"/>
                  </a:cubicBezTo>
                  <a:cubicBezTo>
                    <a:pt x="121" y="-8"/>
                    <a:pt x="168" y="-1"/>
                    <a:pt x="201" y="23"/>
                  </a:cubicBezTo>
                  <a:cubicBezTo>
                    <a:pt x="233" y="46"/>
                    <a:pt x="254" y="83"/>
                    <a:pt x="268" y="121"/>
                  </a:cubicBezTo>
                  <a:cubicBezTo>
                    <a:pt x="309" y="236"/>
                    <a:pt x="288" y="364"/>
                    <a:pt x="267" y="485"/>
                  </a:cubicBezTo>
                  <a:cubicBezTo>
                    <a:pt x="257" y="541"/>
                    <a:pt x="177" y="824"/>
                    <a:pt x="177" y="824"/>
                  </a:cubicBezTo>
                  <a:cubicBezTo>
                    <a:pt x="177" y="824"/>
                    <a:pt x="51" y="542"/>
                    <a:pt x="30" y="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5"/>
            <p:cNvSpPr/>
            <p:nvPr/>
          </p:nvSpPr>
          <p:spPr>
            <a:xfrm>
              <a:off x="2296198" y="2817585"/>
              <a:ext cx="118802" cy="245104"/>
            </a:xfrm>
            <a:custGeom>
              <a:avLst/>
              <a:gdLst/>
              <a:ahLst/>
              <a:cxnLst/>
              <a:rect l="l" t="t" r="r" b="b"/>
              <a:pathLst>
                <a:path w="396" h="817" extrusionOk="0">
                  <a:moveTo>
                    <a:pt x="1" y="149"/>
                  </a:moveTo>
                  <a:cubicBezTo>
                    <a:pt x="-3" y="97"/>
                    <a:pt x="3" y="36"/>
                    <a:pt x="49" y="10"/>
                  </a:cubicBezTo>
                  <a:cubicBezTo>
                    <a:pt x="83" y="-10"/>
                    <a:pt x="130" y="1"/>
                    <a:pt x="160" y="27"/>
                  </a:cubicBezTo>
                  <a:cubicBezTo>
                    <a:pt x="191" y="53"/>
                    <a:pt x="210" y="90"/>
                    <a:pt x="228" y="126"/>
                  </a:cubicBezTo>
                  <a:cubicBezTo>
                    <a:pt x="313" y="300"/>
                    <a:pt x="396" y="817"/>
                    <a:pt x="396" y="817"/>
                  </a:cubicBezTo>
                  <a:cubicBezTo>
                    <a:pt x="396" y="817"/>
                    <a:pt x="273" y="713"/>
                    <a:pt x="234" y="672"/>
                  </a:cubicBezTo>
                  <a:cubicBezTo>
                    <a:pt x="171" y="605"/>
                    <a:pt x="119" y="528"/>
                    <a:pt x="80" y="446"/>
                  </a:cubicBezTo>
                  <a:cubicBezTo>
                    <a:pt x="36" y="353"/>
                    <a:pt x="9" y="252"/>
                    <a:pt x="1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5"/>
            <p:cNvSpPr/>
            <p:nvPr/>
          </p:nvSpPr>
          <p:spPr>
            <a:xfrm>
              <a:off x="2414700" y="2830185"/>
              <a:ext cx="110102" cy="234004"/>
            </a:xfrm>
            <a:custGeom>
              <a:avLst/>
              <a:gdLst/>
              <a:ahLst/>
              <a:cxnLst/>
              <a:rect l="l" t="t" r="r" b="b"/>
              <a:pathLst>
                <a:path w="367" h="780" extrusionOk="0">
                  <a:moveTo>
                    <a:pt x="7" y="399"/>
                  </a:moveTo>
                  <a:cubicBezTo>
                    <a:pt x="24" y="271"/>
                    <a:pt x="71" y="144"/>
                    <a:pt x="160" y="50"/>
                  </a:cubicBezTo>
                  <a:cubicBezTo>
                    <a:pt x="183" y="26"/>
                    <a:pt x="211" y="4"/>
                    <a:pt x="244" y="0"/>
                  </a:cubicBezTo>
                  <a:cubicBezTo>
                    <a:pt x="284" y="-5"/>
                    <a:pt x="324" y="21"/>
                    <a:pt x="344" y="55"/>
                  </a:cubicBezTo>
                  <a:cubicBezTo>
                    <a:pt x="365" y="90"/>
                    <a:pt x="369" y="132"/>
                    <a:pt x="366" y="173"/>
                  </a:cubicBezTo>
                  <a:cubicBezTo>
                    <a:pt x="358" y="296"/>
                    <a:pt x="287" y="404"/>
                    <a:pt x="219" y="506"/>
                  </a:cubicBezTo>
                  <a:cubicBezTo>
                    <a:pt x="187" y="553"/>
                    <a:pt x="0" y="780"/>
                    <a:pt x="0" y="780"/>
                  </a:cubicBezTo>
                  <a:cubicBezTo>
                    <a:pt x="0" y="780"/>
                    <a:pt x="-2" y="471"/>
                    <a:pt x="7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5"/>
            <p:cNvSpPr/>
            <p:nvPr/>
          </p:nvSpPr>
          <p:spPr>
            <a:xfrm>
              <a:off x="2206196" y="2918387"/>
              <a:ext cx="208803" cy="144302"/>
            </a:xfrm>
            <a:custGeom>
              <a:avLst/>
              <a:gdLst/>
              <a:ahLst/>
              <a:cxnLst/>
              <a:rect l="l" t="t" r="r" b="b"/>
              <a:pathLst>
                <a:path w="696" h="481" extrusionOk="0">
                  <a:moveTo>
                    <a:pt x="342" y="354"/>
                  </a:moveTo>
                  <a:cubicBezTo>
                    <a:pt x="225" y="300"/>
                    <a:pt x="112" y="226"/>
                    <a:pt x="36" y="132"/>
                  </a:cubicBezTo>
                  <a:cubicBezTo>
                    <a:pt x="17" y="107"/>
                    <a:pt x="-1" y="80"/>
                    <a:pt x="0" y="55"/>
                  </a:cubicBezTo>
                  <a:cubicBezTo>
                    <a:pt x="1" y="25"/>
                    <a:pt x="29" y="5"/>
                    <a:pt x="64" y="1"/>
                  </a:cubicBezTo>
                  <a:cubicBezTo>
                    <a:pt x="99" y="-3"/>
                    <a:pt x="139" y="7"/>
                    <a:pt x="176" y="22"/>
                  </a:cubicBezTo>
                  <a:cubicBezTo>
                    <a:pt x="290" y="68"/>
                    <a:pt x="382" y="154"/>
                    <a:pt x="469" y="236"/>
                  </a:cubicBezTo>
                  <a:cubicBezTo>
                    <a:pt x="508" y="273"/>
                    <a:pt x="696" y="481"/>
                    <a:pt x="696" y="481"/>
                  </a:cubicBezTo>
                  <a:cubicBezTo>
                    <a:pt x="696" y="481"/>
                    <a:pt x="408" y="383"/>
                    <a:pt x="342" y="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5"/>
            <p:cNvSpPr/>
            <p:nvPr/>
          </p:nvSpPr>
          <p:spPr>
            <a:xfrm>
              <a:off x="2414700" y="2940888"/>
              <a:ext cx="221704" cy="123302"/>
            </a:xfrm>
            <a:custGeom>
              <a:avLst/>
              <a:gdLst/>
              <a:ahLst/>
              <a:cxnLst/>
              <a:rect l="l" t="t" r="r" b="b"/>
              <a:pathLst>
                <a:path w="739" h="411" extrusionOk="0">
                  <a:moveTo>
                    <a:pt x="366" y="323"/>
                  </a:moveTo>
                  <a:cubicBezTo>
                    <a:pt x="488" y="283"/>
                    <a:pt x="608" y="222"/>
                    <a:pt x="694" y="136"/>
                  </a:cubicBezTo>
                  <a:cubicBezTo>
                    <a:pt x="716" y="114"/>
                    <a:pt x="737" y="89"/>
                    <a:pt x="739" y="64"/>
                  </a:cubicBezTo>
                  <a:cubicBezTo>
                    <a:pt x="742" y="34"/>
                    <a:pt x="715" y="11"/>
                    <a:pt x="681" y="3"/>
                  </a:cubicBezTo>
                  <a:cubicBezTo>
                    <a:pt x="647" y="-5"/>
                    <a:pt x="606" y="1"/>
                    <a:pt x="567" y="12"/>
                  </a:cubicBezTo>
                  <a:cubicBezTo>
                    <a:pt x="449" y="45"/>
                    <a:pt x="349" y="120"/>
                    <a:pt x="253" y="192"/>
                  </a:cubicBezTo>
                  <a:cubicBezTo>
                    <a:pt x="210" y="225"/>
                    <a:pt x="0" y="411"/>
                    <a:pt x="0" y="411"/>
                  </a:cubicBezTo>
                  <a:cubicBezTo>
                    <a:pt x="0" y="411"/>
                    <a:pt x="297" y="345"/>
                    <a:pt x="366" y="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5"/>
            <p:cNvSpPr/>
            <p:nvPr/>
          </p:nvSpPr>
          <p:spPr>
            <a:xfrm>
              <a:off x="2411100" y="2981388"/>
              <a:ext cx="165903" cy="87901"/>
            </a:xfrm>
            <a:custGeom>
              <a:avLst/>
              <a:gdLst/>
              <a:ahLst/>
              <a:cxnLst/>
              <a:rect l="l" t="t" r="r" b="b"/>
              <a:pathLst>
                <a:path w="553" h="293" extrusionOk="0">
                  <a:moveTo>
                    <a:pt x="0" y="293"/>
                  </a:moveTo>
                  <a:cubicBezTo>
                    <a:pt x="48" y="270"/>
                    <a:pt x="94" y="244"/>
                    <a:pt x="139" y="217"/>
                  </a:cubicBezTo>
                  <a:cubicBezTo>
                    <a:pt x="161" y="204"/>
                    <a:pt x="183" y="190"/>
                    <a:pt x="206" y="177"/>
                  </a:cubicBezTo>
                  <a:cubicBezTo>
                    <a:pt x="217" y="170"/>
                    <a:pt x="228" y="163"/>
                    <a:pt x="239" y="156"/>
                  </a:cubicBezTo>
                  <a:lnTo>
                    <a:pt x="273" y="136"/>
                  </a:lnTo>
                  <a:cubicBezTo>
                    <a:pt x="318" y="110"/>
                    <a:pt x="363" y="85"/>
                    <a:pt x="409" y="62"/>
                  </a:cubicBezTo>
                  <a:cubicBezTo>
                    <a:pt x="456" y="39"/>
                    <a:pt x="503" y="19"/>
                    <a:pt x="553" y="0"/>
                  </a:cubicBezTo>
                  <a:cubicBezTo>
                    <a:pt x="499" y="2"/>
                    <a:pt x="447" y="15"/>
                    <a:pt x="397" y="33"/>
                  </a:cubicBezTo>
                  <a:cubicBezTo>
                    <a:pt x="346" y="51"/>
                    <a:pt x="298" y="74"/>
                    <a:pt x="252" y="101"/>
                  </a:cubicBezTo>
                  <a:cubicBezTo>
                    <a:pt x="230" y="115"/>
                    <a:pt x="207" y="129"/>
                    <a:pt x="185" y="144"/>
                  </a:cubicBezTo>
                  <a:cubicBezTo>
                    <a:pt x="163" y="159"/>
                    <a:pt x="142" y="174"/>
                    <a:pt x="121" y="191"/>
                  </a:cubicBezTo>
                  <a:cubicBezTo>
                    <a:pt x="79" y="222"/>
                    <a:pt x="39" y="256"/>
                    <a:pt x="0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5"/>
            <p:cNvSpPr/>
            <p:nvPr/>
          </p:nvSpPr>
          <p:spPr>
            <a:xfrm>
              <a:off x="2332198" y="2881186"/>
              <a:ext cx="82501" cy="183003"/>
            </a:xfrm>
            <a:custGeom>
              <a:avLst/>
              <a:gdLst/>
              <a:ahLst/>
              <a:cxnLst/>
              <a:rect l="l" t="t" r="r" b="b"/>
              <a:pathLst>
                <a:path w="275" h="610" extrusionOk="0">
                  <a:moveTo>
                    <a:pt x="0" y="0"/>
                  </a:moveTo>
                  <a:cubicBezTo>
                    <a:pt x="18" y="53"/>
                    <a:pt x="38" y="105"/>
                    <a:pt x="58" y="157"/>
                  </a:cubicBezTo>
                  <a:cubicBezTo>
                    <a:pt x="67" y="183"/>
                    <a:pt x="78" y="209"/>
                    <a:pt x="88" y="235"/>
                  </a:cubicBezTo>
                  <a:lnTo>
                    <a:pt x="120" y="312"/>
                  </a:lnTo>
                  <a:cubicBezTo>
                    <a:pt x="142" y="363"/>
                    <a:pt x="165" y="414"/>
                    <a:pt x="191" y="464"/>
                  </a:cubicBezTo>
                  <a:cubicBezTo>
                    <a:pt x="216" y="514"/>
                    <a:pt x="243" y="563"/>
                    <a:pt x="275" y="610"/>
                  </a:cubicBezTo>
                  <a:cubicBezTo>
                    <a:pt x="258" y="556"/>
                    <a:pt x="239" y="503"/>
                    <a:pt x="220" y="451"/>
                  </a:cubicBezTo>
                  <a:cubicBezTo>
                    <a:pt x="200" y="399"/>
                    <a:pt x="180" y="347"/>
                    <a:pt x="158" y="296"/>
                  </a:cubicBezTo>
                  <a:cubicBezTo>
                    <a:pt x="147" y="271"/>
                    <a:pt x="135" y="245"/>
                    <a:pt x="124" y="219"/>
                  </a:cubicBezTo>
                  <a:cubicBezTo>
                    <a:pt x="112" y="194"/>
                    <a:pt x="100" y="169"/>
                    <a:pt x="87" y="144"/>
                  </a:cubicBezTo>
                  <a:cubicBezTo>
                    <a:pt x="61" y="94"/>
                    <a:pt x="34" y="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5"/>
            <p:cNvSpPr/>
            <p:nvPr/>
          </p:nvSpPr>
          <p:spPr>
            <a:xfrm>
              <a:off x="2413200" y="2890487"/>
              <a:ext cx="68701" cy="179403"/>
            </a:xfrm>
            <a:custGeom>
              <a:avLst/>
              <a:gdLst/>
              <a:ahLst/>
              <a:cxnLst/>
              <a:rect l="l" t="t" r="r" b="b"/>
              <a:pathLst>
                <a:path w="229" h="598" extrusionOk="0">
                  <a:moveTo>
                    <a:pt x="0" y="598"/>
                  </a:moveTo>
                  <a:cubicBezTo>
                    <a:pt x="21" y="548"/>
                    <a:pt x="39" y="497"/>
                    <a:pt x="57" y="447"/>
                  </a:cubicBezTo>
                  <a:lnTo>
                    <a:pt x="83" y="372"/>
                  </a:lnTo>
                  <a:cubicBezTo>
                    <a:pt x="92" y="347"/>
                    <a:pt x="101" y="321"/>
                    <a:pt x="110" y="296"/>
                  </a:cubicBezTo>
                  <a:cubicBezTo>
                    <a:pt x="128" y="247"/>
                    <a:pt x="147" y="197"/>
                    <a:pt x="167" y="148"/>
                  </a:cubicBezTo>
                  <a:cubicBezTo>
                    <a:pt x="187" y="99"/>
                    <a:pt x="208" y="50"/>
                    <a:pt x="229" y="0"/>
                  </a:cubicBezTo>
                  <a:cubicBezTo>
                    <a:pt x="193" y="41"/>
                    <a:pt x="164" y="87"/>
                    <a:pt x="138" y="134"/>
                  </a:cubicBezTo>
                  <a:cubicBezTo>
                    <a:pt x="112" y="182"/>
                    <a:pt x="90" y="232"/>
                    <a:pt x="71" y="282"/>
                  </a:cubicBezTo>
                  <a:cubicBezTo>
                    <a:pt x="63" y="308"/>
                    <a:pt x="54" y="334"/>
                    <a:pt x="46" y="360"/>
                  </a:cubicBezTo>
                  <a:cubicBezTo>
                    <a:pt x="39" y="386"/>
                    <a:pt x="32" y="412"/>
                    <a:pt x="26" y="438"/>
                  </a:cubicBezTo>
                  <a:cubicBezTo>
                    <a:pt x="14" y="491"/>
                    <a:pt x="5" y="544"/>
                    <a:pt x="0" y="5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5"/>
            <p:cNvSpPr/>
            <p:nvPr/>
          </p:nvSpPr>
          <p:spPr>
            <a:xfrm>
              <a:off x="2251797" y="2953488"/>
              <a:ext cx="157503" cy="109202"/>
            </a:xfrm>
            <a:custGeom>
              <a:avLst/>
              <a:gdLst/>
              <a:ahLst/>
              <a:cxnLst/>
              <a:rect l="l" t="t" r="r" b="b"/>
              <a:pathLst>
                <a:path w="525" h="364" extrusionOk="0">
                  <a:moveTo>
                    <a:pt x="0" y="0"/>
                  </a:moveTo>
                  <a:cubicBezTo>
                    <a:pt x="43" y="32"/>
                    <a:pt x="85" y="64"/>
                    <a:pt x="127" y="96"/>
                  </a:cubicBezTo>
                  <a:lnTo>
                    <a:pt x="191" y="144"/>
                  </a:lnTo>
                  <a:lnTo>
                    <a:pt x="255" y="192"/>
                  </a:lnTo>
                  <a:cubicBezTo>
                    <a:pt x="298" y="223"/>
                    <a:pt x="341" y="254"/>
                    <a:pt x="386" y="283"/>
                  </a:cubicBezTo>
                  <a:cubicBezTo>
                    <a:pt x="430" y="312"/>
                    <a:pt x="476" y="341"/>
                    <a:pt x="525" y="364"/>
                  </a:cubicBezTo>
                  <a:cubicBezTo>
                    <a:pt x="486" y="327"/>
                    <a:pt x="446" y="291"/>
                    <a:pt x="405" y="258"/>
                  </a:cubicBezTo>
                  <a:cubicBezTo>
                    <a:pt x="364" y="223"/>
                    <a:pt x="322" y="190"/>
                    <a:pt x="279" y="158"/>
                  </a:cubicBezTo>
                  <a:cubicBezTo>
                    <a:pt x="236" y="128"/>
                    <a:pt x="192" y="97"/>
                    <a:pt x="146" y="70"/>
                  </a:cubicBezTo>
                  <a:cubicBezTo>
                    <a:pt x="99" y="42"/>
                    <a:pt x="51" y="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5"/>
            <p:cNvSpPr/>
            <p:nvPr/>
          </p:nvSpPr>
          <p:spPr>
            <a:xfrm>
              <a:off x="2385599" y="3045590"/>
              <a:ext cx="47401" cy="63601"/>
            </a:xfrm>
            <a:custGeom>
              <a:avLst/>
              <a:gdLst/>
              <a:ahLst/>
              <a:cxnLst/>
              <a:rect l="l" t="t" r="r" b="b"/>
              <a:pathLst>
                <a:path w="158" h="212" extrusionOk="0">
                  <a:moveTo>
                    <a:pt x="28" y="172"/>
                  </a:moveTo>
                  <a:cubicBezTo>
                    <a:pt x="37" y="190"/>
                    <a:pt x="50" y="209"/>
                    <a:pt x="71" y="211"/>
                  </a:cubicBezTo>
                  <a:cubicBezTo>
                    <a:pt x="94" y="214"/>
                    <a:pt x="113" y="192"/>
                    <a:pt x="124" y="171"/>
                  </a:cubicBezTo>
                  <a:cubicBezTo>
                    <a:pt x="144" y="133"/>
                    <a:pt x="156" y="91"/>
                    <a:pt x="158" y="49"/>
                  </a:cubicBezTo>
                  <a:cubicBezTo>
                    <a:pt x="158" y="45"/>
                    <a:pt x="158" y="41"/>
                    <a:pt x="157" y="38"/>
                  </a:cubicBezTo>
                  <a:cubicBezTo>
                    <a:pt x="155" y="35"/>
                    <a:pt x="152" y="32"/>
                    <a:pt x="149" y="30"/>
                  </a:cubicBezTo>
                  <a:cubicBezTo>
                    <a:pt x="120" y="8"/>
                    <a:pt x="33" y="-20"/>
                    <a:pt x="7" y="22"/>
                  </a:cubicBezTo>
                  <a:cubicBezTo>
                    <a:pt x="-4" y="39"/>
                    <a:pt x="1" y="69"/>
                    <a:pt x="3" y="88"/>
                  </a:cubicBezTo>
                  <a:cubicBezTo>
                    <a:pt x="7" y="117"/>
                    <a:pt x="15" y="146"/>
                    <a:pt x="28" y="1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31300" rIns="90000" bIns="31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5"/>
            <p:cNvSpPr/>
            <p:nvPr/>
          </p:nvSpPr>
          <p:spPr>
            <a:xfrm>
              <a:off x="2435100" y="3065990"/>
              <a:ext cx="145802" cy="213304"/>
            </a:xfrm>
            <a:custGeom>
              <a:avLst/>
              <a:gdLst/>
              <a:ahLst/>
              <a:cxnLst/>
              <a:rect l="l" t="t" r="r" b="b"/>
              <a:pathLst>
                <a:path w="486" h="711" extrusionOk="0">
                  <a:moveTo>
                    <a:pt x="486" y="0"/>
                  </a:moveTo>
                  <a:cubicBezTo>
                    <a:pt x="436" y="102"/>
                    <a:pt x="336" y="167"/>
                    <a:pt x="255" y="246"/>
                  </a:cubicBezTo>
                  <a:cubicBezTo>
                    <a:pt x="125" y="369"/>
                    <a:pt x="35" y="533"/>
                    <a:pt x="0" y="708"/>
                  </a:cubicBezTo>
                  <a:cubicBezTo>
                    <a:pt x="54" y="719"/>
                    <a:pt x="107" y="694"/>
                    <a:pt x="155" y="665"/>
                  </a:cubicBezTo>
                  <a:cubicBezTo>
                    <a:pt x="287" y="584"/>
                    <a:pt x="385" y="452"/>
                    <a:pt x="430" y="304"/>
                  </a:cubicBezTo>
                  <a:cubicBezTo>
                    <a:pt x="461" y="206"/>
                    <a:pt x="478" y="103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5"/>
            <p:cNvSpPr/>
            <p:nvPr/>
          </p:nvSpPr>
          <p:spPr>
            <a:xfrm>
              <a:off x="2433900" y="3112791"/>
              <a:ext cx="122102" cy="165303"/>
            </a:xfrm>
            <a:custGeom>
              <a:avLst/>
              <a:gdLst/>
              <a:ahLst/>
              <a:cxnLst/>
              <a:rect l="l" t="t" r="r" b="b"/>
              <a:pathLst>
                <a:path w="407" h="551" extrusionOk="0">
                  <a:moveTo>
                    <a:pt x="407" y="0"/>
                  </a:moveTo>
                  <a:cubicBezTo>
                    <a:pt x="368" y="42"/>
                    <a:pt x="329" y="84"/>
                    <a:pt x="290" y="126"/>
                  </a:cubicBezTo>
                  <a:cubicBezTo>
                    <a:pt x="271" y="147"/>
                    <a:pt x="252" y="168"/>
                    <a:pt x="233" y="190"/>
                  </a:cubicBezTo>
                  <a:cubicBezTo>
                    <a:pt x="214" y="211"/>
                    <a:pt x="196" y="233"/>
                    <a:pt x="177" y="255"/>
                  </a:cubicBezTo>
                  <a:cubicBezTo>
                    <a:pt x="141" y="299"/>
                    <a:pt x="106" y="346"/>
                    <a:pt x="75" y="395"/>
                  </a:cubicBezTo>
                  <a:cubicBezTo>
                    <a:pt x="45" y="444"/>
                    <a:pt x="18" y="496"/>
                    <a:pt x="0" y="551"/>
                  </a:cubicBezTo>
                  <a:cubicBezTo>
                    <a:pt x="33" y="503"/>
                    <a:pt x="67" y="458"/>
                    <a:pt x="102" y="413"/>
                  </a:cubicBezTo>
                  <a:cubicBezTo>
                    <a:pt x="136" y="369"/>
                    <a:pt x="172" y="326"/>
                    <a:pt x="209" y="281"/>
                  </a:cubicBezTo>
                  <a:lnTo>
                    <a:pt x="263" y="215"/>
                  </a:lnTo>
                  <a:cubicBezTo>
                    <a:pt x="280" y="192"/>
                    <a:pt x="298" y="170"/>
                    <a:pt x="315" y="147"/>
                  </a:cubicBezTo>
                  <a:cubicBezTo>
                    <a:pt x="349" y="100"/>
                    <a:pt x="382" y="52"/>
                    <a:pt x="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5"/>
            <p:cNvSpPr/>
            <p:nvPr/>
          </p:nvSpPr>
          <p:spPr>
            <a:xfrm>
              <a:off x="2187595" y="3034189"/>
              <a:ext cx="205803" cy="161103"/>
            </a:xfrm>
            <a:custGeom>
              <a:avLst/>
              <a:gdLst/>
              <a:ahLst/>
              <a:cxnLst/>
              <a:rect l="l" t="t" r="r" b="b"/>
              <a:pathLst>
                <a:path w="686" h="537" extrusionOk="0">
                  <a:moveTo>
                    <a:pt x="0" y="0"/>
                  </a:moveTo>
                  <a:cubicBezTo>
                    <a:pt x="80" y="80"/>
                    <a:pt x="195" y="111"/>
                    <a:pt x="298" y="160"/>
                  </a:cubicBezTo>
                  <a:cubicBezTo>
                    <a:pt x="459" y="236"/>
                    <a:pt x="597" y="363"/>
                    <a:pt x="686" y="517"/>
                  </a:cubicBezTo>
                  <a:cubicBezTo>
                    <a:pt x="638" y="545"/>
                    <a:pt x="579" y="538"/>
                    <a:pt x="525" y="525"/>
                  </a:cubicBezTo>
                  <a:cubicBezTo>
                    <a:pt x="374" y="491"/>
                    <a:pt x="240" y="396"/>
                    <a:pt x="149" y="270"/>
                  </a:cubicBezTo>
                  <a:cubicBezTo>
                    <a:pt x="89" y="187"/>
                    <a:pt x="40" y="9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5"/>
            <p:cNvSpPr/>
            <p:nvPr/>
          </p:nvSpPr>
          <p:spPr>
            <a:xfrm>
              <a:off x="2225996" y="3070790"/>
              <a:ext cx="168303" cy="118202"/>
            </a:xfrm>
            <a:custGeom>
              <a:avLst/>
              <a:gdLst/>
              <a:ahLst/>
              <a:cxnLst/>
              <a:rect l="l" t="t" r="r" b="b"/>
              <a:pathLst>
                <a:path w="561" h="394" extrusionOk="0">
                  <a:moveTo>
                    <a:pt x="0" y="0"/>
                  </a:moveTo>
                  <a:cubicBezTo>
                    <a:pt x="41" y="41"/>
                    <a:pt x="87" y="76"/>
                    <a:pt x="134" y="109"/>
                  </a:cubicBezTo>
                  <a:cubicBezTo>
                    <a:pt x="158" y="126"/>
                    <a:pt x="182" y="142"/>
                    <a:pt x="206" y="157"/>
                  </a:cubicBezTo>
                  <a:lnTo>
                    <a:pt x="278" y="203"/>
                  </a:lnTo>
                  <a:cubicBezTo>
                    <a:pt x="326" y="234"/>
                    <a:pt x="374" y="263"/>
                    <a:pt x="421" y="294"/>
                  </a:cubicBezTo>
                  <a:cubicBezTo>
                    <a:pt x="468" y="326"/>
                    <a:pt x="514" y="359"/>
                    <a:pt x="561" y="394"/>
                  </a:cubicBezTo>
                  <a:cubicBezTo>
                    <a:pt x="527" y="347"/>
                    <a:pt x="485" y="306"/>
                    <a:pt x="440" y="269"/>
                  </a:cubicBezTo>
                  <a:cubicBezTo>
                    <a:pt x="395" y="232"/>
                    <a:pt x="348" y="199"/>
                    <a:pt x="299" y="169"/>
                  </a:cubicBezTo>
                  <a:cubicBezTo>
                    <a:pt x="275" y="154"/>
                    <a:pt x="250" y="139"/>
                    <a:pt x="225" y="124"/>
                  </a:cubicBezTo>
                  <a:cubicBezTo>
                    <a:pt x="201" y="110"/>
                    <a:pt x="176" y="96"/>
                    <a:pt x="151" y="82"/>
                  </a:cubicBezTo>
                  <a:cubicBezTo>
                    <a:pt x="101" y="54"/>
                    <a:pt x="51" y="2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5"/>
            <p:cNvSpPr/>
            <p:nvPr/>
          </p:nvSpPr>
          <p:spPr>
            <a:xfrm>
              <a:off x="2829308" y="2836486"/>
              <a:ext cx="239704" cy="567309"/>
            </a:xfrm>
            <a:custGeom>
              <a:avLst/>
              <a:gdLst/>
              <a:ahLst/>
              <a:cxnLst/>
              <a:rect l="l" t="t" r="r" b="b"/>
              <a:pathLst>
                <a:path w="799" h="1891" extrusionOk="0">
                  <a:moveTo>
                    <a:pt x="38" y="1891"/>
                  </a:moveTo>
                  <a:cubicBezTo>
                    <a:pt x="105" y="1729"/>
                    <a:pt x="150" y="1557"/>
                    <a:pt x="195" y="1391"/>
                  </a:cubicBezTo>
                  <a:cubicBezTo>
                    <a:pt x="217" y="1310"/>
                    <a:pt x="239" y="1225"/>
                    <a:pt x="264" y="1143"/>
                  </a:cubicBezTo>
                  <a:cubicBezTo>
                    <a:pt x="399" y="693"/>
                    <a:pt x="555" y="368"/>
                    <a:pt x="799" y="24"/>
                  </a:cubicBezTo>
                  <a:lnTo>
                    <a:pt x="766" y="0"/>
                  </a:lnTo>
                  <a:cubicBezTo>
                    <a:pt x="521" y="344"/>
                    <a:pt x="360" y="683"/>
                    <a:pt x="225" y="1131"/>
                  </a:cubicBezTo>
                  <a:cubicBezTo>
                    <a:pt x="199" y="1214"/>
                    <a:pt x="177" y="1299"/>
                    <a:pt x="155" y="1380"/>
                  </a:cubicBezTo>
                  <a:cubicBezTo>
                    <a:pt x="111" y="1546"/>
                    <a:pt x="65" y="1716"/>
                    <a:pt x="0" y="1876"/>
                  </a:cubicBezTo>
                  <a:lnTo>
                    <a:pt x="38" y="18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5"/>
            <p:cNvSpPr/>
            <p:nvPr/>
          </p:nvSpPr>
          <p:spPr>
            <a:xfrm>
              <a:off x="2985912" y="2945388"/>
              <a:ext cx="257404" cy="68101"/>
            </a:xfrm>
            <a:custGeom>
              <a:avLst/>
              <a:gdLst/>
              <a:ahLst/>
              <a:cxnLst/>
              <a:rect l="l" t="t" r="r" b="b"/>
              <a:pathLst>
                <a:path w="858" h="227" extrusionOk="0">
                  <a:moveTo>
                    <a:pt x="858" y="39"/>
                  </a:moveTo>
                  <a:cubicBezTo>
                    <a:pt x="746" y="62"/>
                    <a:pt x="633" y="25"/>
                    <a:pt x="521" y="9"/>
                  </a:cubicBezTo>
                  <a:cubicBezTo>
                    <a:pt x="344" y="-17"/>
                    <a:pt x="160" y="13"/>
                    <a:pt x="0" y="94"/>
                  </a:cubicBezTo>
                  <a:cubicBezTo>
                    <a:pt x="25" y="143"/>
                    <a:pt x="78" y="169"/>
                    <a:pt x="130" y="189"/>
                  </a:cubicBezTo>
                  <a:cubicBezTo>
                    <a:pt x="275" y="243"/>
                    <a:pt x="440" y="238"/>
                    <a:pt x="584" y="183"/>
                  </a:cubicBezTo>
                  <a:cubicBezTo>
                    <a:pt x="680" y="146"/>
                    <a:pt x="772" y="96"/>
                    <a:pt x="858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36700" rIns="90000" bIns="367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5"/>
            <p:cNvSpPr/>
            <p:nvPr/>
          </p:nvSpPr>
          <p:spPr>
            <a:xfrm>
              <a:off x="2985612" y="2959188"/>
              <a:ext cx="205203" cy="13200"/>
            </a:xfrm>
            <a:custGeom>
              <a:avLst/>
              <a:gdLst/>
              <a:ahLst/>
              <a:cxnLst/>
              <a:rect l="l" t="t" r="r" b="b"/>
              <a:pathLst>
                <a:path w="684" h="44" extrusionOk="0">
                  <a:moveTo>
                    <a:pt x="684" y="25"/>
                  </a:moveTo>
                  <a:cubicBezTo>
                    <a:pt x="627" y="19"/>
                    <a:pt x="570" y="15"/>
                    <a:pt x="513" y="10"/>
                  </a:cubicBezTo>
                  <a:cubicBezTo>
                    <a:pt x="485" y="7"/>
                    <a:pt x="456" y="6"/>
                    <a:pt x="428" y="4"/>
                  </a:cubicBezTo>
                  <a:cubicBezTo>
                    <a:pt x="399" y="3"/>
                    <a:pt x="371" y="2"/>
                    <a:pt x="342" y="1"/>
                  </a:cubicBezTo>
                  <a:cubicBezTo>
                    <a:pt x="285" y="-1"/>
                    <a:pt x="227" y="1"/>
                    <a:pt x="169" y="6"/>
                  </a:cubicBezTo>
                  <a:cubicBezTo>
                    <a:pt x="111" y="13"/>
                    <a:pt x="54" y="24"/>
                    <a:pt x="0" y="44"/>
                  </a:cubicBezTo>
                  <a:cubicBezTo>
                    <a:pt x="58" y="41"/>
                    <a:pt x="114" y="39"/>
                    <a:pt x="171" y="39"/>
                  </a:cubicBezTo>
                  <a:cubicBezTo>
                    <a:pt x="227" y="38"/>
                    <a:pt x="284" y="40"/>
                    <a:pt x="341" y="41"/>
                  </a:cubicBezTo>
                  <a:lnTo>
                    <a:pt x="427" y="43"/>
                  </a:lnTo>
                  <a:cubicBezTo>
                    <a:pt x="455" y="43"/>
                    <a:pt x="484" y="43"/>
                    <a:pt x="513" y="42"/>
                  </a:cubicBezTo>
                  <a:cubicBezTo>
                    <a:pt x="570" y="40"/>
                    <a:pt x="628" y="36"/>
                    <a:pt x="684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5"/>
            <p:cNvSpPr/>
            <p:nvPr/>
          </p:nvSpPr>
          <p:spPr>
            <a:xfrm>
              <a:off x="3016812" y="2651382"/>
              <a:ext cx="50101" cy="179103"/>
            </a:xfrm>
            <a:custGeom>
              <a:avLst/>
              <a:gdLst/>
              <a:ahLst/>
              <a:cxnLst/>
              <a:rect l="l" t="t" r="r" b="b"/>
              <a:pathLst>
                <a:path w="167" h="597" extrusionOk="0">
                  <a:moveTo>
                    <a:pt x="39" y="342"/>
                  </a:moveTo>
                  <a:cubicBezTo>
                    <a:pt x="9" y="252"/>
                    <a:pt x="-8" y="154"/>
                    <a:pt x="4" y="67"/>
                  </a:cubicBezTo>
                  <a:cubicBezTo>
                    <a:pt x="7" y="44"/>
                    <a:pt x="13" y="21"/>
                    <a:pt x="27" y="8"/>
                  </a:cubicBezTo>
                  <a:cubicBezTo>
                    <a:pt x="44" y="-6"/>
                    <a:pt x="70" y="-1"/>
                    <a:pt x="89" y="15"/>
                  </a:cubicBezTo>
                  <a:cubicBezTo>
                    <a:pt x="109" y="32"/>
                    <a:pt x="123" y="59"/>
                    <a:pt x="134" y="86"/>
                  </a:cubicBezTo>
                  <a:cubicBezTo>
                    <a:pt x="166" y="170"/>
                    <a:pt x="167" y="263"/>
                    <a:pt x="167" y="351"/>
                  </a:cubicBezTo>
                  <a:cubicBezTo>
                    <a:pt x="166" y="391"/>
                    <a:pt x="149" y="597"/>
                    <a:pt x="149" y="597"/>
                  </a:cubicBezTo>
                  <a:cubicBezTo>
                    <a:pt x="149" y="597"/>
                    <a:pt x="57" y="393"/>
                    <a:pt x="39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5"/>
            <p:cNvSpPr/>
            <p:nvPr/>
          </p:nvSpPr>
          <p:spPr>
            <a:xfrm>
              <a:off x="3069613" y="2773184"/>
              <a:ext cx="176103" cy="71101"/>
            </a:xfrm>
            <a:custGeom>
              <a:avLst/>
              <a:gdLst/>
              <a:ahLst/>
              <a:cxnLst/>
              <a:rect l="l" t="t" r="r" b="b"/>
              <a:pathLst>
                <a:path w="587" h="237" extrusionOk="0">
                  <a:moveTo>
                    <a:pt x="230" y="64"/>
                  </a:moveTo>
                  <a:cubicBezTo>
                    <a:pt x="313" y="19"/>
                    <a:pt x="409" y="-9"/>
                    <a:pt x="502" y="3"/>
                  </a:cubicBezTo>
                  <a:cubicBezTo>
                    <a:pt x="542" y="8"/>
                    <a:pt x="584" y="23"/>
                    <a:pt x="587" y="80"/>
                  </a:cubicBezTo>
                  <a:cubicBezTo>
                    <a:pt x="586" y="124"/>
                    <a:pt x="555" y="157"/>
                    <a:pt x="520" y="179"/>
                  </a:cubicBezTo>
                  <a:cubicBezTo>
                    <a:pt x="443" y="227"/>
                    <a:pt x="348" y="232"/>
                    <a:pt x="258" y="237"/>
                  </a:cubicBezTo>
                  <a:cubicBezTo>
                    <a:pt x="217" y="238"/>
                    <a:pt x="0" y="226"/>
                    <a:pt x="0" y="226"/>
                  </a:cubicBezTo>
                  <a:cubicBezTo>
                    <a:pt x="0" y="226"/>
                    <a:pt x="183" y="90"/>
                    <a:pt x="230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5"/>
            <p:cNvSpPr/>
            <p:nvPr/>
          </p:nvSpPr>
          <p:spPr>
            <a:xfrm>
              <a:off x="3067513" y="2669682"/>
              <a:ext cx="98102" cy="164103"/>
            </a:xfrm>
            <a:custGeom>
              <a:avLst/>
              <a:gdLst/>
              <a:ahLst/>
              <a:cxnLst/>
              <a:rect l="l" t="t" r="r" b="b"/>
              <a:pathLst>
                <a:path w="327" h="547" extrusionOk="0">
                  <a:moveTo>
                    <a:pt x="40" y="270"/>
                  </a:moveTo>
                  <a:cubicBezTo>
                    <a:pt x="64" y="178"/>
                    <a:pt x="110" y="89"/>
                    <a:pt x="184" y="29"/>
                  </a:cubicBezTo>
                  <a:cubicBezTo>
                    <a:pt x="203" y="13"/>
                    <a:pt x="225" y="0"/>
                    <a:pt x="250" y="0"/>
                  </a:cubicBezTo>
                  <a:cubicBezTo>
                    <a:pt x="279" y="0"/>
                    <a:pt x="306" y="22"/>
                    <a:pt x="318" y="50"/>
                  </a:cubicBezTo>
                  <a:cubicBezTo>
                    <a:pt x="329" y="77"/>
                    <a:pt x="329" y="108"/>
                    <a:pt x="323" y="137"/>
                  </a:cubicBezTo>
                  <a:cubicBezTo>
                    <a:pt x="305" y="226"/>
                    <a:pt x="244" y="299"/>
                    <a:pt x="185" y="368"/>
                  </a:cubicBezTo>
                  <a:cubicBezTo>
                    <a:pt x="158" y="398"/>
                    <a:pt x="0" y="547"/>
                    <a:pt x="0" y="547"/>
                  </a:cubicBezTo>
                  <a:cubicBezTo>
                    <a:pt x="0" y="547"/>
                    <a:pt x="27" y="321"/>
                    <a:pt x="40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5"/>
            <p:cNvSpPr/>
            <p:nvPr/>
          </p:nvSpPr>
          <p:spPr>
            <a:xfrm>
              <a:off x="3048613" y="2647782"/>
              <a:ext cx="66001" cy="192603"/>
            </a:xfrm>
            <a:custGeom>
              <a:avLst/>
              <a:gdLst/>
              <a:ahLst/>
              <a:cxnLst/>
              <a:rect l="l" t="t" r="r" b="b"/>
              <a:pathLst>
                <a:path w="220" h="642" extrusionOk="0">
                  <a:moveTo>
                    <a:pt x="65" y="70"/>
                  </a:moveTo>
                  <a:cubicBezTo>
                    <a:pt x="82" y="36"/>
                    <a:pt x="110" y="-1"/>
                    <a:pt x="148" y="0"/>
                  </a:cubicBezTo>
                  <a:cubicBezTo>
                    <a:pt x="177" y="1"/>
                    <a:pt x="202" y="25"/>
                    <a:pt x="212" y="54"/>
                  </a:cubicBezTo>
                  <a:cubicBezTo>
                    <a:pt x="222" y="81"/>
                    <a:pt x="220" y="111"/>
                    <a:pt x="218" y="141"/>
                  </a:cubicBezTo>
                  <a:cubicBezTo>
                    <a:pt x="205" y="284"/>
                    <a:pt x="63" y="642"/>
                    <a:pt x="63" y="642"/>
                  </a:cubicBezTo>
                  <a:cubicBezTo>
                    <a:pt x="63" y="642"/>
                    <a:pt x="24" y="529"/>
                    <a:pt x="15" y="489"/>
                  </a:cubicBezTo>
                  <a:cubicBezTo>
                    <a:pt x="0" y="423"/>
                    <a:pt x="-4" y="355"/>
                    <a:pt x="3" y="287"/>
                  </a:cubicBezTo>
                  <a:cubicBezTo>
                    <a:pt x="11" y="212"/>
                    <a:pt x="31" y="138"/>
                    <a:pt x="65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5"/>
            <p:cNvSpPr/>
            <p:nvPr/>
          </p:nvSpPr>
          <p:spPr>
            <a:xfrm>
              <a:off x="3066613" y="2718883"/>
              <a:ext cx="147302" cy="122102"/>
            </a:xfrm>
            <a:custGeom>
              <a:avLst/>
              <a:gdLst/>
              <a:ahLst/>
              <a:cxnLst/>
              <a:rect l="l" t="t" r="r" b="b"/>
              <a:pathLst>
                <a:path w="491" h="407" extrusionOk="0">
                  <a:moveTo>
                    <a:pt x="149" y="169"/>
                  </a:moveTo>
                  <a:cubicBezTo>
                    <a:pt x="208" y="95"/>
                    <a:pt x="285" y="32"/>
                    <a:pt x="377" y="6"/>
                  </a:cubicBezTo>
                  <a:cubicBezTo>
                    <a:pt x="400" y="0"/>
                    <a:pt x="426" y="-3"/>
                    <a:pt x="449" y="6"/>
                  </a:cubicBezTo>
                  <a:cubicBezTo>
                    <a:pt x="476" y="19"/>
                    <a:pt x="491" y="50"/>
                    <a:pt x="491" y="80"/>
                  </a:cubicBezTo>
                  <a:cubicBezTo>
                    <a:pt x="491" y="109"/>
                    <a:pt x="478" y="137"/>
                    <a:pt x="461" y="162"/>
                  </a:cubicBezTo>
                  <a:cubicBezTo>
                    <a:pt x="409" y="236"/>
                    <a:pt x="324" y="278"/>
                    <a:pt x="242" y="317"/>
                  </a:cubicBezTo>
                  <a:cubicBezTo>
                    <a:pt x="205" y="335"/>
                    <a:pt x="0" y="407"/>
                    <a:pt x="0" y="407"/>
                  </a:cubicBezTo>
                  <a:cubicBezTo>
                    <a:pt x="0" y="407"/>
                    <a:pt x="116" y="211"/>
                    <a:pt x="149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5"/>
            <p:cNvSpPr/>
            <p:nvPr/>
          </p:nvSpPr>
          <p:spPr>
            <a:xfrm>
              <a:off x="2981111" y="2675683"/>
              <a:ext cx="86401" cy="164703"/>
            </a:xfrm>
            <a:custGeom>
              <a:avLst/>
              <a:gdLst/>
              <a:ahLst/>
              <a:cxnLst/>
              <a:rect l="l" t="t" r="r" b="b"/>
              <a:pathLst>
                <a:path w="288" h="549" extrusionOk="0">
                  <a:moveTo>
                    <a:pt x="112" y="335"/>
                  </a:moveTo>
                  <a:cubicBezTo>
                    <a:pt x="58" y="256"/>
                    <a:pt x="15" y="167"/>
                    <a:pt x="2" y="79"/>
                  </a:cubicBezTo>
                  <a:cubicBezTo>
                    <a:pt x="-1" y="56"/>
                    <a:pt x="-1" y="32"/>
                    <a:pt x="9" y="16"/>
                  </a:cubicBezTo>
                  <a:cubicBezTo>
                    <a:pt x="21" y="-2"/>
                    <a:pt x="46" y="-4"/>
                    <a:pt x="70" y="6"/>
                  </a:cubicBezTo>
                  <a:cubicBezTo>
                    <a:pt x="93" y="17"/>
                    <a:pt x="114" y="39"/>
                    <a:pt x="132" y="62"/>
                  </a:cubicBezTo>
                  <a:cubicBezTo>
                    <a:pt x="186" y="134"/>
                    <a:pt x="213" y="223"/>
                    <a:pt x="237" y="308"/>
                  </a:cubicBezTo>
                  <a:cubicBezTo>
                    <a:pt x="248" y="346"/>
                    <a:pt x="288" y="549"/>
                    <a:pt x="288" y="549"/>
                  </a:cubicBezTo>
                  <a:cubicBezTo>
                    <a:pt x="288" y="549"/>
                    <a:pt x="143" y="378"/>
                    <a:pt x="112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5"/>
            <p:cNvSpPr/>
            <p:nvPr/>
          </p:nvSpPr>
          <p:spPr>
            <a:xfrm>
              <a:off x="3066613" y="2825385"/>
              <a:ext cx="181203" cy="46201"/>
            </a:xfrm>
            <a:custGeom>
              <a:avLst/>
              <a:gdLst/>
              <a:ahLst/>
              <a:cxnLst/>
              <a:rect l="l" t="t" r="r" b="b"/>
              <a:pathLst>
                <a:path w="604" h="154" extrusionOk="0">
                  <a:moveTo>
                    <a:pt x="265" y="135"/>
                  </a:moveTo>
                  <a:cubicBezTo>
                    <a:pt x="357" y="156"/>
                    <a:pt x="457" y="163"/>
                    <a:pt x="543" y="141"/>
                  </a:cubicBezTo>
                  <a:cubicBezTo>
                    <a:pt x="565" y="136"/>
                    <a:pt x="588" y="127"/>
                    <a:pt x="598" y="112"/>
                  </a:cubicBezTo>
                  <a:cubicBezTo>
                    <a:pt x="611" y="94"/>
                    <a:pt x="603" y="69"/>
                    <a:pt x="584" y="52"/>
                  </a:cubicBezTo>
                  <a:cubicBezTo>
                    <a:pt x="566" y="34"/>
                    <a:pt x="538" y="22"/>
                    <a:pt x="509" y="15"/>
                  </a:cubicBezTo>
                  <a:cubicBezTo>
                    <a:pt x="423" y="-9"/>
                    <a:pt x="330" y="0"/>
                    <a:pt x="243" y="9"/>
                  </a:cubicBezTo>
                  <a:cubicBezTo>
                    <a:pt x="203" y="14"/>
                    <a:pt x="0" y="52"/>
                    <a:pt x="0" y="52"/>
                  </a:cubicBezTo>
                  <a:cubicBezTo>
                    <a:pt x="0" y="52"/>
                    <a:pt x="213" y="123"/>
                    <a:pt x="265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0425" rIns="90000" bIns="10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5"/>
            <p:cNvSpPr/>
            <p:nvPr/>
          </p:nvSpPr>
          <p:spPr>
            <a:xfrm>
              <a:off x="3062413" y="2833486"/>
              <a:ext cx="138002" cy="16500"/>
            </a:xfrm>
            <a:custGeom>
              <a:avLst/>
              <a:gdLst/>
              <a:ahLst/>
              <a:cxnLst/>
              <a:rect l="l" t="t" r="r" b="b"/>
              <a:pathLst>
                <a:path w="460" h="55" extrusionOk="0">
                  <a:moveTo>
                    <a:pt x="0" y="32"/>
                  </a:moveTo>
                  <a:cubicBezTo>
                    <a:pt x="39" y="38"/>
                    <a:pt x="78" y="39"/>
                    <a:pt x="117" y="40"/>
                  </a:cubicBezTo>
                  <a:cubicBezTo>
                    <a:pt x="155" y="41"/>
                    <a:pt x="194" y="41"/>
                    <a:pt x="232" y="41"/>
                  </a:cubicBezTo>
                  <a:cubicBezTo>
                    <a:pt x="270" y="41"/>
                    <a:pt x="307" y="42"/>
                    <a:pt x="345" y="44"/>
                  </a:cubicBezTo>
                  <a:cubicBezTo>
                    <a:pt x="383" y="47"/>
                    <a:pt x="421" y="51"/>
                    <a:pt x="460" y="55"/>
                  </a:cubicBezTo>
                  <a:cubicBezTo>
                    <a:pt x="426" y="35"/>
                    <a:pt x="388" y="22"/>
                    <a:pt x="350" y="13"/>
                  </a:cubicBezTo>
                  <a:cubicBezTo>
                    <a:pt x="311" y="4"/>
                    <a:pt x="271" y="1"/>
                    <a:pt x="232" y="0"/>
                  </a:cubicBezTo>
                  <a:cubicBezTo>
                    <a:pt x="193" y="0"/>
                    <a:pt x="153" y="3"/>
                    <a:pt x="115" y="8"/>
                  </a:cubicBezTo>
                  <a:cubicBezTo>
                    <a:pt x="76" y="14"/>
                    <a:pt x="38" y="21"/>
                    <a:pt x="0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5"/>
            <p:cNvSpPr/>
            <p:nvPr/>
          </p:nvSpPr>
          <p:spPr>
            <a:xfrm>
              <a:off x="3065413" y="2694283"/>
              <a:ext cx="19800" cy="146702"/>
            </a:xfrm>
            <a:custGeom>
              <a:avLst/>
              <a:gdLst/>
              <a:ahLst/>
              <a:cxnLst/>
              <a:rect l="l" t="t" r="r" b="b"/>
              <a:pathLst>
                <a:path w="66" h="489" extrusionOk="0">
                  <a:moveTo>
                    <a:pt x="61" y="0"/>
                  </a:moveTo>
                  <a:cubicBezTo>
                    <a:pt x="50" y="40"/>
                    <a:pt x="41" y="80"/>
                    <a:pt x="34" y="120"/>
                  </a:cubicBezTo>
                  <a:cubicBezTo>
                    <a:pt x="25" y="161"/>
                    <a:pt x="19" y="201"/>
                    <a:pt x="13" y="242"/>
                  </a:cubicBezTo>
                  <a:cubicBezTo>
                    <a:pt x="8" y="283"/>
                    <a:pt x="4" y="323"/>
                    <a:pt x="1" y="364"/>
                  </a:cubicBezTo>
                  <a:cubicBezTo>
                    <a:pt x="-1" y="406"/>
                    <a:pt x="-1" y="447"/>
                    <a:pt x="4" y="489"/>
                  </a:cubicBezTo>
                  <a:cubicBezTo>
                    <a:pt x="16" y="449"/>
                    <a:pt x="25" y="409"/>
                    <a:pt x="33" y="369"/>
                  </a:cubicBezTo>
                  <a:cubicBezTo>
                    <a:pt x="42" y="328"/>
                    <a:pt x="48" y="288"/>
                    <a:pt x="54" y="248"/>
                  </a:cubicBezTo>
                  <a:cubicBezTo>
                    <a:pt x="59" y="206"/>
                    <a:pt x="64" y="166"/>
                    <a:pt x="65" y="124"/>
                  </a:cubicBezTo>
                  <a:cubicBezTo>
                    <a:pt x="67" y="83"/>
                    <a:pt x="67" y="42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5"/>
            <p:cNvSpPr/>
            <p:nvPr/>
          </p:nvSpPr>
          <p:spPr>
            <a:xfrm>
              <a:off x="3063613" y="2756684"/>
              <a:ext cx="111302" cy="87601"/>
            </a:xfrm>
            <a:custGeom>
              <a:avLst/>
              <a:gdLst/>
              <a:ahLst/>
              <a:cxnLst/>
              <a:rect l="l" t="t" r="r" b="b"/>
              <a:pathLst>
                <a:path w="371" h="292" extrusionOk="0">
                  <a:moveTo>
                    <a:pt x="0" y="292"/>
                  </a:moveTo>
                  <a:cubicBezTo>
                    <a:pt x="34" y="270"/>
                    <a:pt x="65" y="245"/>
                    <a:pt x="96" y="221"/>
                  </a:cubicBezTo>
                  <a:lnTo>
                    <a:pt x="186" y="147"/>
                  </a:lnTo>
                  <a:cubicBezTo>
                    <a:pt x="217" y="122"/>
                    <a:pt x="247" y="98"/>
                    <a:pt x="278" y="74"/>
                  </a:cubicBezTo>
                  <a:lnTo>
                    <a:pt x="371" y="0"/>
                  </a:lnTo>
                  <a:cubicBezTo>
                    <a:pt x="331" y="10"/>
                    <a:pt x="295" y="27"/>
                    <a:pt x="259" y="47"/>
                  </a:cubicBezTo>
                  <a:cubicBezTo>
                    <a:pt x="225" y="67"/>
                    <a:pt x="192" y="90"/>
                    <a:pt x="161" y="115"/>
                  </a:cubicBezTo>
                  <a:cubicBezTo>
                    <a:pt x="130" y="140"/>
                    <a:pt x="101" y="168"/>
                    <a:pt x="74" y="197"/>
                  </a:cubicBezTo>
                  <a:cubicBezTo>
                    <a:pt x="47" y="226"/>
                    <a:pt x="22" y="258"/>
                    <a:pt x="0" y="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5"/>
            <p:cNvSpPr/>
            <p:nvPr/>
          </p:nvSpPr>
          <p:spPr>
            <a:xfrm>
              <a:off x="3005412" y="2709583"/>
              <a:ext cx="58501" cy="128702"/>
            </a:xfrm>
            <a:custGeom>
              <a:avLst/>
              <a:gdLst/>
              <a:ahLst/>
              <a:cxnLst/>
              <a:rect l="l" t="t" r="r" b="b"/>
              <a:pathLst>
                <a:path w="195" h="429" extrusionOk="0">
                  <a:moveTo>
                    <a:pt x="0" y="0"/>
                  </a:moveTo>
                  <a:lnTo>
                    <a:pt x="41" y="111"/>
                  </a:lnTo>
                  <a:cubicBezTo>
                    <a:pt x="54" y="147"/>
                    <a:pt x="68" y="184"/>
                    <a:pt x="84" y="220"/>
                  </a:cubicBezTo>
                  <a:cubicBezTo>
                    <a:pt x="99" y="256"/>
                    <a:pt x="115" y="292"/>
                    <a:pt x="133" y="327"/>
                  </a:cubicBezTo>
                  <a:cubicBezTo>
                    <a:pt x="151" y="361"/>
                    <a:pt x="170" y="396"/>
                    <a:pt x="195" y="429"/>
                  </a:cubicBezTo>
                  <a:cubicBezTo>
                    <a:pt x="186" y="389"/>
                    <a:pt x="175" y="352"/>
                    <a:pt x="163" y="314"/>
                  </a:cubicBezTo>
                  <a:cubicBezTo>
                    <a:pt x="151" y="277"/>
                    <a:pt x="137" y="240"/>
                    <a:pt x="122" y="204"/>
                  </a:cubicBezTo>
                  <a:cubicBezTo>
                    <a:pt x="107" y="167"/>
                    <a:pt x="89" y="132"/>
                    <a:pt x="69" y="97"/>
                  </a:cubicBezTo>
                  <a:cubicBezTo>
                    <a:pt x="50" y="63"/>
                    <a:pt x="28" y="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5"/>
            <p:cNvSpPr/>
            <p:nvPr/>
          </p:nvSpPr>
          <p:spPr>
            <a:xfrm>
              <a:off x="3040813" y="2822385"/>
              <a:ext cx="39901" cy="45601"/>
            </a:xfrm>
            <a:custGeom>
              <a:avLst/>
              <a:gdLst/>
              <a:ahLst/>
              <a:cxnLst/>
              <a:rect l="l" t="t" r="r" b="b"/>
              <a:pathLst>
                <a:path w="133" h="152" extrusionOk="0">
                  <a:moveTo>
                    <a:pt x="1" y="106"/>
                  </a:moveTo>
                  <a:cubicBezTo>
                    <a:pt x="-1" y="121"/>
                    <a:pt x="1" y="138"/>
                    <a:pt x="13" y="147"/>
                  </a:cubicBezTo>
                  <a:cubicBezTo>
                    <a:pt x="27" y="157"/>
                    <a:pt x="47" y="150"/>
                    <a:pt x="62" y="142"/>
                  </a:cubicBezTo>
                  <a:cubicBezTo>
                    <a:pt x="89" y="125"/>
                    <a:pt x="112" y="103"/>
                    <a:pt x="129" y="77"/>
                  </a:cubicBezTo>
                  <a:cubicBezTo>
                    <a:pt x="131" y="75"/>
                    <a:pt x="133" y="72"/>
                    <a:pt x="133" y="69"/>
                  </a:cubicBezTo>
                  <a:cubicBezTo>
                    <a:pt x="133" y="67"/>
                    <a:pt x="132" y="64"/>
                    <a:pt x="131" y="62"/>
                  </a:cubicBezTo>
                  <a:cubicBezTo>
                    <a:pt x="121" y="37"/>
                    <a:pt x="77" y="-13"/>
                    <a:pt x="45" y="3"/>
                  </a:cubicBezTo>
                  <a:cubicBezTo>
                    <a:pt x="31" y="10"/>
                    <a:pt x="23" y="31"/>
                    <a:pt x="17" y="43"/>
                  </a:cubicBezTo>
                  <a:cubicBezTo>
                    <a:pt x="8" y="63"/>
                    <a:pt x="3" y="84"/>
                    <a:pt x="1" y="1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9700" rIns="90000" bIns="97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5"/>
            <p:cNvSpPr/>
            <p:nvPr/>
          </p:nvSpPr>
          <p:spPr>
            <a:xfrm>
              <a:off x="2838309" y="2999089"/>
              <a:ext cx="190503" cy="582010"/>
            </a:xfrm>
            <a:custGeom>
              <a:avLst/>
              <a:gdLst/>
              <a:ahLst/>
              <a:cxnLst/>
              <a:rect l="l" t="t" r="r" b="b"/>
              <a:pathLst>
                <a:path w="635" h="1940" extrusionOk="0">
                  <a:moveTo>
                    <a:pt x="596" y="1940"/>
                  </a:moveTo>
                  <a:lnTo>
                    <a:pt x="635" y="1928"/>
                  </a:lnTo>
                  <a:cubicBezTo>
                    <a:pt x="584" y="1760"/>
                    <a:pt x="511" y="1597"/>
                    <a:pt x="440" y="1441"/>
                  </a:cubicBezTo>
                  <a:cubicBezTo>
                    <a:pt x="405" y="1364"/>
                    <a:pt x="369" y="1284"/>
                    <a:pt x="336" y="1205"/>
                  </a:cubicBezTo>
                  <a:cubicBezTo>
                    <a:pt x="156" y="771"/>
                    <a:pt x="70" y="422"/>
                    <a:pt x="41" y="0"/>
                  </a:cubicBezTo>
                  <a:lnTo>
                    <a:pt x="0" y="3"/>
                  </a:lnTo>
                  <a:cubicBezTo>
                    <a:pt x="29" y="424"/>
                    <a:pt x="118" y="788"/>
                    <a:pt x="298" y="1221"/>
                  </a:cubicBezTo>
                  <a:cubicBezTo>
                    <a:pt x="331" y="1301"/>
                    <a:pt x="368" y="1381"/>
                    <a:pt x="402" y="1458"/>
                  </a:cubicBezTo>
                  <a:cubicBezTo>
                    <a:pt x="473" y="1613"/>
                    <a:pt x="546" y="1774"/>
                    <a:pt x="596" y="19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5"/>
            <p:cNvSpPr/>
            <p:nvPr/>
          </p:nvSpPr>
          <p:spPr>
            <a:xfrm>
              <a:off x="2705406" y="2890487"/>
              <a:ext cx="132302" cy="104702"/>
            </a:xfrm>
            <a:custGeom>
              <a:avLst/>
              <a:gdLst/>
              <a:ahLst/>
              <a:cxnLst/>
              <a:rect l="l" t="t" r="r" b="b"/>
              <a:pathLst>
                <a:path w="441" h="349" extrusionOk="0">
                  <a:moveTo>
                    <a:pt x="212" y="247"/>
                  </a:moveTo>
                  <a:cubicBezTo>
                    <a:pt x="137" y="206"/>
                    <a:pt x="66" y="151"/>
                    <a:pt x="20" y="86"/>
                  </a:cubicBezTo>
                  <a:cubicBezTo>
                    <a:pt x="9" y="68"/>
                    <a:pt x="-2" y="49"/>
                    <a:pt x="0" y="33"/>
                  </a:cubicBezTo>
                  <a:cubicBezTo>
                    <a:pt x="2" y="13"/>
                    <a:pt x="22" y="1"/>
                    <a:pt x="45" y="0"/>
                  </a:cubicBezTo>
                  <a:cubicBezTo>
                    <a:pt x="69" y="-1"/>
                    <a:pt x="95" y="8"/>
                    <a:pt x="118" y="19"/>
                  </a:cubicBezTo>
                  <a:cubicBezTo>
                    <a:pt x="191" y="55"/>
                    <a:pt x="249" y="116"/>
                    <a:pt x="302" y="175"/>
                  </a:cubicBezTo>
                  <a:cubicBezTo>
                    <a:pt x="327" y="201"/>
                    <a:pt x="441" y="349"/>
                    <a:pt x="441" y="349"/>
                  </a:cubicBezTo>
                  <a:cubicBezTo>
                    <a:pt x="441" y="349"/>
                    <a:pt x="255" y="270"/>
                    <a:pt x="212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5"/>
            <p:cNvSpPr/>
            <p:nvPr/>
          </p:nvSpPr>
          <p:spPr>
            <a:xfrm>
              <a:off x="2849409" y="2853886"/>
              <a:ext cx="96902" cy="143402"/>
            </a:xfrm>
            <a:custGeom>
              <a:avLst/>
              <a:gdLst/>
              <a:ahLst/>
              <a:cxnLst/>
              <a:rect l="l" t="t" r="r" b="b"/>
              <a:pathLst>
                <a:path w="323" h="478" extrusionOk="0">
                  <a:moveTo>
                    <a:pt x="54" y="230"/>
                  </a:moveTo>
                  <a:cubicBezTo>
                    <a:pt x="81" y="149"/>
                    <a:pt x="128" y="71"/>
                    <a:pt x="198" y="22"/>
                  </a:cubicBezTo>
                  <a:cubicBezTo>
                    <a:pt x="227" y="2"/>
                    <a:pt x="264" y="-15"/>
                    <a:pt x="301" y="21"/>
                  </a:cubicBezTo>
                  <a:cubicBezTo>
                    <a:pt x="328" y="52"/>
                    <a:pt x="327" y="92"/>
                    <a:pt x="317" y="128"/>
                  </a:cubicBezTo>
                  <a:cubicBezTo>
                    <a:pt x="296" y="207"/>
                    <a:pt x="236" y="269"/>
                    <a:pt x="178" y="327"/>
                  </a:cubicBezTo>
                  <a:cubicBezTo>
                    <a:pt x="152" y="354"/>
                    <a:pt x="0" y="478"/>
                    <a:pt x="0" y="478"/>
                  </a:cubicBezTo>
                  <a:cubicBezTo>
                    <a:pt x="0" y="478"/>
                    <a:pt x="39" y="276"/>
                    <a:pt x="54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5"/>
            <p:cNvSpPr/>
            <p:nvPr/>
          </p:nvSpPr>
          <p:spPr>
            <a:xfrm>
              <a:off x="2784307" y="2834386"/>
              <a:ext cx="63301" cy="159303"/>
            </a:xfrm>
            <a:custGeom>
              <a:avLst/>
              <a:gdLst/>
              <a:ahLst/>
              <a:cxnLst/>
              <a:rect l="l" t="t" r="r" b="b"/>
              <a:pathLst>
                <a:path w="211" h="531" extrusionOk="0">
                  <a:moveTo>
                    <a:pt x="55" y="323"/>
                  </a:moveTo>
                  <a:cubicBezTo>
                    <a:pt x="15" y="247"/>
                    <a:pt x="-9" y="160"/>
                    <a:pt x="3" y="75"/>
                  </a:cubicBezTo>
                  <a:cubicBezTo>
                    <a:pt x="7" y="53"/>
                    <a:pt x="13" y="30"/>
                    <a:pt x="29" y="15"/>
                  </a:cubicBezTo>
                  <a:cubicBezTo>
                    <a:pt x="49" y="-3"/>
                    <a:pt x="80" y="-4"/>
                    <a:pt x="105" y="7"/>
                  </a:cubicBezTo>
                  <a:cubicBezTo>
                    <a:pt x="129" y="17"/>
                    <a:pt x="148" y="38"/>
                    <a:pt x="162" y="61"/>
                  </a:cubicBezTo>
                  <a:cubicBezTo>
                    <a:pt x="205" y="131"/>
                    <a:pt x="209" y="217"/>
                    <a:pt x="211" y="299"/>
                  </a:cubicBezTo>
                  <a:cubicBezTo>
                    <a:pt x="212" y="336"/>
                    <a:pt x="199" y="531"/>
                    <a:pt x="199" y="531"/>
                  </a:cubicBezTo>
                  <a:cubicBezTo>
                    <a:pt x="199" y="531"/>
                    <a:pt x="78" y="365"/>
                    <a:pt x="55" y="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5"/>
            <p:cNvSpPr/>
            <p:nvPr/>
          </p:nvSpPr>
          <p:spPr>
            <a:xfrm>
              <a:off x="2741107" y="2850886"/>
              <a:ext cx="106502" cy="147302"/>
            </a:xfrm>
            <a:custGeom>
              <a:avLst/>
              <a:gdLst/>
              <a:ahLst/>
              <a:cxnLst/>
              <a:rect l="l" t="t" r="r" b="b"/>
              <a:pathLst>
                <a:path w="355" h="491" extrusionOk="0">
                  <a:moveTo>
                    <a:pt x="7" y="110"/>
                  </a:moveTo>
                  <a:cubicBezTo>
                    <a:pt x="-2" y="77"/>
                    <a:pt x="-7" y="36"/>
                    <a:pt x="19" y="13"/>
                  </a:cubicBezTo>
                  <a:cubicBezTo>
                    <a:pt x="39" y="-5"/>
                    <a:pt x="71" y="-4"/>
                    <a:pt x="94" y="9"/>
                  </a:cubicBezTo>
                  <a:cubicBezTo>
                    <a:pt x="118" y="21"/>
                    <a:pt x="136" y="43"/>
                    <a:pt x="152" y="64"/>
                  </a:cubicBezTo>
                  <a:cubicBezTo>
                    <a:pt x="231" y="166"/>
                    <a:pt x="355" y="491"/>
                    <a:pt x="355" y="491"/>
                  </a:cubicBezTo>
                  <a:cubicBezTo>
                    <a:pt x="355" y="491"/>
                    <a:pt x="261" y="440"/>
                    <a:pt x="230" y="419"/>
                  </a:cubicBezTo>
                  <a:cubicBezTo>
                    <a:pt x="180" y="384"/>
                    <a:pt x="136" y="341"/>
                    <a:pt x="99" y="292"/>
                  </a:cubicBezTo>
                  <a:cubicBezTo>
                    <a:pt x="58" y="237"/>
                    <a:pt x="26" y="176"/>
                    <a:pt x="7" y="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5"/>
            <p:cNvSpPr/>
            <p:nvPr/>
          </p:nvSpPr>
          <p:spPr>
            <a:xfrm>
              <a:off x="2833208" y="2835886"/>
              <a:ext cx="61801" cy="163203"/>
            </a:xfrm>
            <a:custGeom>
              <a:avLst/>
              <a:gdLst/>
              <a:ahLst/>
              <a:cxnLst/>
              <a:rect l="l" t="t" r="r" b="b"/>
              <a:pathLst>
                <a:path w="206" h="544" extrusionOk="0">
                  <a:moveTo>
                    <a:pt x="1" y="295"/>
                  </a:moveTo>
                  <a:cubicBezTo>
                    <a:pt x="-5" y="210"/>
                    <a:pt x="8" y="121"/>
                    <a:pt x="53" y="47"/>
                  </a:cubicBezTo>
                  <a:cubicBezTo>
                    <a:pt x="65" y="29"/>
                    <a:pt x="80" y="10"/>
                    <a:pt x="101" y="3"/>
                  </a:cubicBezTo>
                  <a:cubicBezTo>
                    <a:pt x="126" y="-5"/>
                    <a:pt x="156" y="6"/>
                    <a:pt x="174" y="26"/>
                  </a:cubicBezTo>
                  <a:cubicBezTo>
                    <a:pt x="192" y="45"/>
                    <a:pt x="201" y="73"/>
                    <a:pt x="204" y="99"/>
                  </a:cubicBezTo>
                  <a:cubicBezTo>
                    <a:pt x="215" y="180"/>
                    <a:pt x="184" y="260"/>
                    <a:pt x="153" y="336"/>
                  </a:cubicBezTo>
                  <a:cubicBezTo>
                    <a:pt x="140" y="371"/>
                    <a:pt x="48" y="544"/>
                    <a:pt x="48" y="544"/>
                  </a:cubicBezTo>
                  <a:cubicBezTo>
                    <a:pt x="48" y="544"/>
                    <a:pt x="5" y="343"/>
                    <a:pt x="1" y="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5"/>
            <p:cNvSpPr/>
            <p:nvPr/>
          </p:nvSpPr>
          <p:spPr>
            <a:xfrm>
              <a:off x="2694306" y="2928587"/>
              <a:ext cx="153303" cy="69601"/>
            </a:xfrm>
            <a:custGeom>
              <a:avLst/>
              <a:gdLst/>
              <a:ahLst/>
              <a:cxnLst/>
              <a:rect l="l" t="t" r="r" b="b"/>
              <a:pathLst>
                <a:path w="511" h="232" extrusionOk="0">
                  <a:moveTo>
                    <a:pt x="263" y="197"/>
                  </a:moveTo>
                  <a:cubicBezTo>
                    <a:pt x="180" y="178"/>
                    <a:pt x="96" y="145"/>
                    <a:pt x="34" y="94"/>
                  </a:cubicBezTo>
                  <a:cubicBezTo>
                    <a:pt x="18" y="81"/>
                    <a:pt x="3" y="66"/>
                    <a:pt x="0" y="49"/>
                  </a:cubicBezTo>
                  <a:cubicBezTo>
                    <a:pt x="-3" y="30"/>
                    <a:pt x="12" y="12"/>
                    <a:pt x="35" y="5"/>
                  </a:cubicBezTo>
                  <a:cubicBezTo>
                    <a:pt x="57" y="-2"/>
                    <a:pt x="84" y="-1"/>
                    <a:pt x="111" y="4"/>
                  </a:cubicBezTo>
                  <a:cubicBezTo>
                    <a:pt x="190" y="18"/>
                    <a:pt x="262" y="61"/>
                    <a:pt x="330" y="103"/>
                  </a:cubicBezTo>
                  <a:cubicBezTo>
                    <a:pt x="360" y="122"/>
                    <a:pt x="511" y="232"/>
                    <a:pt x="511" y="232"/>
                  </a:cubicBezTo>
                  <a:cubicBezTo>
                    <a:pt x="511" y="232"/>
                    <a:pt x="310" y="208"/>
                    <a:pt x="263" y="1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38500" rIns="90000" bIns="385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5"/>
            <p:cNvSpPr/>
            <p:nvPr/>
          </p:nvSpPr>
          <p:spPr>
            <a:xfrm>
              <a:off x="2847609" y="2891687"/>
              <a:ext cx="130502" cy="107402"/>
            </a:xfrm>
            <a:custGeom>
              <a:avLst/>
              <a:gdLst/>
              <a:ahLst/>
              <a:cxnLst/>
              <a:rect l="l" t="t" r="r" b="b"/>
              <a:pathLst>
                <a:path w="435" h="358" extrusionOk="0">
                  <a:moveTo>
                    <a:pt x="227" y="251"/>
                  </a:moveTo>
                  <a:cubicBezTo>
                    <a:pt x="301" y="208"/>
                    <a:pt x="371" y="152"/>
                    <a:pt x="415" y="85"/>
                  </a:cubicBezTo>
                  <a:cubicBezTo>
                    <a:pt x="426" y="68"/>
                    <a:pt x="436" y="48"/>
                    <a:pt x="434" y="32"/>
                  </a:cubicBezTo>
                  <a:cubicBezTo>
                    <a:pt x="432" y="12"/>
                    <a:pt x="411" y="0"/>
                    <a:pt x="388" y="0"/>
                  </a:cubicBezTo>
                  <a:cubicBezTo>
                    <a:pt x="364" y="0"/>
                    <a:pt x="339" y="9"/>
                    <a:pt x="315" y="21"/>
                  </a:cubicBezTo>
                  <a:cubicBezTo>
                    <a:pt x="243" y="59"/>
                    <a:pt x="188" y="121"/>
                    <a:pt x="135" y="181"/>
                  </a:cubicBezTo>
                  <a:cubicBezTo>
                    <a:pt x="111" y="208"/>
                    <a:pt x="0" y="358"/>
                    <a:pt x="0" y="358"/>
                  </a:cubicBezTo>
                  <a:cubicBezTo>
                    <a:pt x="0" y="358"/>
                    <a:pt x="185" y="275"/>
                    <a:pt x="227" y="2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5"/>
            <p:cNvSpPr/>
            <p:nvPr/>
          </p:nvSpPr>
          <p:spPr>
            <a:xfrm>
              <a:off x="2846109" y="2923187"/>
              <a:ext cx="96002" cy="79801"/>
            </a:xfrm>
            <a:custGeom>
              <a:avLst/>
              <a:gdLst/>
              <a:ahLst/>
              <a:cxnLst/>
              <a:rect l="l" t="t" r="r" b="b"/>
              <a:pathLst>
                <a:path w="320" h="266" extrusionOk="0">
                  <a:moveTo>
                    <a:pt x="0" y="266"/>
                  </a:moveTo>
                  <a:cubicBezTo>
                    <a:pt x="30" y="247"/>
                    <a:pt x="57" y="224"/>
                    <a:pt x="83" y="202"/>
                  </a:cubicBezTo>
                  <a:cubicBezTo>
                    <a:pt x="110" y="179"/>
                    <a:pt x="135" y="155"/>
                    <a:pt x="161" y="132"/>
                  </a:cubicBezTo>
                  <a:cubicBezTo>
                    <a:pt x="186" y="109"/>
                    <a:pt x="212" y="87"/>
                    <a:pt x="238" y="65"/>
                  </a:cubicBezTo>
                  <a:cubicBezTo>
                    <a:pt x="264" y="42"/>
                    <a:pt x="291" y="22"/>
                    <a:pt x="320" y="0"/>
                  </a:cubicBezTo>
                  <a:cubicBezTo>
                    <a:pt x="284" y="6"/>
                    <a:pt x="251" y="20"/>
                    <a:pt x="220" y="38"/>
                  </a:cubicBezTo>
                  <a:cubicBezTo>
                    <a:pt x="188" y="56"/>
                    <a:pt x="160" y="78"/>
                    <a:pt x="133" y="102"/>
                  </a:cubicBezTo>
                  <a:cubicBezTo>
                    <a:pt x="107" y="126"/>
                    <a:pt x="83" y="151"/>
                    <a:pt x="61" y="179"/>
                  </a:cubicBezTo>
                  <a:cubicBezTo>
                    <a:pt x="39" y="207"/>
                    <a:pt x="18" y="235"/>
                    <a:pt x="0" y="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5"/>
            <p:cNvSpPr/>
            <p:nvPr/>
          </p:nvSpPr>
          <p:spPr>
            <a:xfrm>
              <a:off x="2769007" y="2891087"/>
              <a:ext cx="78601" cy="108002"/>
            </a:xfrm>
            <a:custGeom>
              <a:avLst/>
              <a:gdLst/>
              <a:ahLst/>
              <a:cxnLst/>
              <a:rect l="l" t="t" r="r" b="b"/>
              <a:pathLst>
                <a:path w="262" h="360" extrusionOk="0">
                  <a:moveTo>
                    <a:pt x="0" y="0"/>
                  </a:moveTo>
                  <a:cubicBezTo>
                    <a:pt x="17" y="35"/>
                    <a:pt x="36" y="66"/>
                    <a:pt x="55" y="98"/>
                  </a:cubicBezTo>
                  <a:cubicBezTo>
                    <a:pt x="74" y="130"/>
                    <a:pt x="94" y="161"/>
                    <a:pt x="115" y="191"/>
                  </a:cubicBezTo>
                  <a:cubicBezTo>
                    <a:pt x="136" y="222"/>
                    <a:pt x="159" y="252"/>
                    <a:pt x="183" y="280"/>
                  </a:cubicBezTo>
                  <a:cubicBezTo>
                    <a:pt x="207" y="309"/>
                    <a:pt x="232" y="336"/>
                    <a:pt x="262" y="360"/>
                  </a:cubicBezTo>
                  <a:cubicBezTo>
                    <a:pt x="246" y="326"/>
                    <a:pt x="228" y="293"/>
                    <a:pt x="209" y="261"/>
                  </a:cubicBezTo>
                  <a:cubicBezTo>
                    <a:pt x="190" y="229"/>
                    <a:pt x="170" y="198"/>
                    <a:pt x="149" y="168"/>
                  </a:cubicBezTo>
                  <a:cubicBezTo>
                    <a:pt x="128" y="137"/>
                    <a:pt x="105" y="108"/>
                    <a:pt x="81" y="79"/>
                  </a:cubicBezTo>
                  <a:cubicBezTo>
                    <a:pt x="56" y="51"/>
                    <a:pt x="3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5"/>
            <p:cNvSpPr/>
            <p:nvPr/>
          </p:nvSpPr>
          <p:spPr>
            <a:xfrm>
              <a:off x="2844309" y="2876986"/>
              <a:ext cx="23700" cy="126002"/>
            </a:xfrm>
            <a:custGeom>
              <a:avLst/>
              <a:gdLst/>
              <a:ahLst/>
              <a:cxnLst/>
              <a:rect l="l" t="t" r="r" b="b"/>
              <a:pathLst>
                <a:path w="79" h="420" extrusionOk="0">
                  <a:moveTo>
                    <a:pt x="11" y="420"/>
                  </a:moveTo>
                  <a:cubicBezTo>
                    <a:pt x="21" y="385"/>
                    <a:pt x="26" y="350"/>
                    <a:pt x="33" y="315"/>
                  </a:cubicBezTo>
                  <a:cubicBezTo>
                    <a:pt x="38" y="280"/>
                    <a:pt x="43" y="245"/>
                    <a:pt x="48" y="210"/>
                  </a:cubicBezTo>
                  <a:lnTo>
                    <a:pt x="63" y="106"/>
                  </a:lnTo>
                  <a:cubicBezTo>
                    <a:pt x="69" y="71"/>
                    <a:pt x="74" y="36"/>
                    <a:pt x="79" y="0"/>
                  </a:cubicBezTo>
                  <a:cubicBezTo>
                    <a:pt x="58" y="30"/>
                    <a:pt x="44" y="64"/>
                    <a:pt x="32" y="98"/>
                  </a:cubicBezTo>
                  <a:cubicBezTo>
                    <a:pt x="21" y="133"/>
                    <a:pt x="13" y="168"/>
                    <a:pt x="8" y="204"/>
                  </a:cubicBezTo>
                  <a:cubicBezTo>
                    <a:pt x="2" y="240"/>
                    <a:pt x="0" y="276"/>
                    <a:pt x="0" y="312"/>
                  </a:cubicBezTo>
                  <a:cubicBezTo>
                    <a:pt x="1" y="348"/>
                    <a:pt x="3" y="384"/>
                    <a:pt x="11" y="4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5"/>
            <p:cNvSpPr/>
            <p:nvPr/>
          </p:nvSpPr>
          <p:spPr>
            <a:xfrm>
              <a:off x="2726406" y="2949288"/>
              <a:ext cx="117602" cy="49801"/>
            </a:xfrm>
            <a:custGeom>
              <a:avLst/>
              <a:gdLst/>
              <a:ahLst/>
              <a:cxnLst/>
              <a:rect l="l" t="t" r="r" b="b"/>
              <a:pathLst>
                <a:path w="392" h="166" extrusionOk="0">
                  <a:moveTo>
                    <a:pt x="0" y="0"/>
                  </a:moveTo>
                  <a:cubicBezTo>
                    <a:pt x="32" y="17"/>
                    <a:pt x="63" y="34"/>
                    <a:pt x="95" y="50"/>
                  </a:cubicBezTo>
                  <a:cubicBezTo>
                    <a:pt x="126" y="67"/>
                    <a:pt x="157" y="82"/>
                    <a:pt x="190" y="96"/>
                  </a:cubicBezTo>
                  <a:cubicBezTo>
                    <a:pt x="222" y="111"/>
                    <a:pt x="254" y="124"/>
                    <a:pt x="288" y="137"/>
                  </a:cubicBezTo>
                  <a:cubicBezTo>
                    <a:pt x="322" y="148"/>
                    <a:pt x="356" y="160"/>
                    <a:pt x="392" y="166"/>
                  </a:cubicBezTo>
                  <a:cubicBezTo>
                    <a:pt x="362" y="144"/>
                    <a:pt x="332" y="125"/>
                    <a:pt x="301" y="108"/>
                  </a:cubicBezTo>
                  <a:cubicBezTo>
                    <a:pt x="271" y="90"/>
                    <a:pt x="239" y="74"/>
                    <a:pt x="206" y="59"/>
                  </a:cubicBezTo>
                  <a:cubicBezTo>
                    <a:pt x="174" y="45"/>
                    <a:pt x="141" y="31"/>
                    <a:pt x="107" y="21"/>
                  </a:cubicBezTo>
                  <a:cubicBezTo>
                    <a:pt x="72" y="10"/>
                    <a:pt x="37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14750" rIns="90000" bIns="1475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5"/>
            <p:cNvSpPr/>
            <p:nvPr/>
          </p:nvSpPr>
          <p:spPr>
            <a:xfrm>
              <a:off x="2828108" y="2988288"/>
              <a:ext cx="31801" cy="41101"/>
            </a:xfrm>
            <a:custGeom>
              <a:avLst/>
              <a:gdLst/>
              <a:ahLst/>
              <a:cxnLst/>
              <a:rect l="l" t="t" r="r" b="b"/>
              <a:pathLst>
                <a:path w="106" h="137" extrusionOk="0">
                  <a:moveTo>
                    <a:pt x="35" y="117"/>
                  </a:moveTo>
                  <a:cubicBezTo>
                    <a:pt x="43" y="128"/>
                    <a:pt x="55" y="138"/>
                    <a:pt x="68" y="137"/>
                  </a:cubicBezTo>
                  <a:cubicBezTo>
                    <a:pt x="84" y="135"/>
                    <a:pt x="93" y="119"/>
                    <a:pt x="98" y="103"/>
                  </a:cubicBezTo>
                  <a:cubicBezTo>
                    <a:pt x="106" y="76"/>
                    <a:pt x="107" y="47"/>
                    <a:pt x="103" y="19"/>
                  </a:cubicBezTo>
                  <a:cubicBezTo>
                    <a:pt x="103" y="17"/>
                    <a:pt x="102" y="14"/>
                    <a:pt x="101" y="13"/>
                  </a:cubicBezTo>
                  <a:cubicBezTo>
                    <a:pt x="99" y="11"/>
                    <a:pt x="97" y="10"/>
                    <a:pt x="95" y="9"/>
                  </a:cubicBezTo>
                  <a:cubicBezTo>
                    <a:pt x="73" y="-1"/>
                    <a:pt x="13" y="-9"/>
                    <a:pt x="2" y="22"/>
                  </a:cubicBezTo>
                  <a:cubicBezTo>
                    <a:pt x="-3" y="35"/>
                    <a:pt x="4" y="54"/>
                    <a:pt x="8" y="66"/>
                  </a:cubicBezTo>
                  <a:cubicBezTo>
                    <a:pt x="14" y="85"/>
                    <a:pt x="23" y="102"/>
                    <a:pt x="35" y="1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7" name="Google Shape;2647;p45"/>
          <p:cNvGrpSpPr/>
          <p:nvPr/>
        </p:nvGrpSpPr>
        <p:grpSpPr>
          <a:xfrm>
            <a:off x="1354600" y="548820"/>
            <a:ext cx="953285" cy="627083"/>
            <a:chOff x="1354600" y="548820"/>
            <a:chExt cx="953285" cy="627083"/>
          </a:xfrm>
        </p:grpSpPr>
        <p:sp>
          <p:nvSpPr>
            <p:cNvPr id="2648" name="Google Shape;2648;p45"/>
            <p:cNvSpPr/>
            <p:nvPr/>
          </p:nvSpPr>
          <p:spPr>
            <a:xfrm rot="-355052">
              <a:off x="1948633" y="586617"/>
              <a:ext cx="156605" cy="221046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5"/>
            <p:cNvSpPr/>
            <p:nvPr/>
          </p:nvSpPr>
          <p:spPr>
            <a:xfrm rot="-355052">
              <a:off x="1972773" y="599465"/>
              <a:ext cx="110163" cy="188645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5"/>
            <p:cNvSpPr/>
            <p:nvPr/>
          </p:nvSpPr>
          <p:spPr>
            <a:xfrm rot="-355052">
              <a:off x="2011746" y="688762"/>
              <a:ext cx="56162" cy="73442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5"/>
            <p:cNvSpPr/>
            <p:nvPr/>
          </p:nvSpPr>
          <p:spPr>
            <a:xfrm rot="-355052">
              <a:off x="1986204" y="649220"/>
              <a:ext cx="45361" cy="58322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5"/>
            <p:cNvSpPr/>
            <p:nvPr/>
          </p:nvSpPr>
          <p:spPr>
            <a:xfrm rot="-355052">
              <a:off x="1979973" y="628679"/>
              <a:ext cx="27001" cy="36001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5"/>
            <p:cNvSpPr/>
            <p:nvPr/>
          </p:nvSpPr>
          <p:spPr>
            <a:xfrm rot="-355052">
              <a:off x="2259173" y="1127192"/>
              <a:ext cx="46441" cy="46441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5"/>
            <p:cNvSpPr/>
            <p:nvPr/>
          </p:nvSpPr>
          <p:spPr>
            <a:xfrm rot="-355052">
              <a:off x="1356888" y="551108"/>
              <a:ext cx="46801" cy="4680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5"/>
            <p:cNvSpPr/>
            <p:nvPr/>
          </p:nvSpPr>
          <p:spPr>
            <a:xfrm rot="-355052">
              <a:off x="1830226" y="827398"/>
              <a:ext cx="18001" cy="18001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6" name="Google Shape;2656;p45"/>
          <p:cNvGrpSpPr/>
          <p:nvPr/>
        </p:nvGrpSpPr>
        <p:grpSpPr>
          <a:xfrm rot="-151299">
            <a:off x="6888392" y="4036023"/>
            <a:ext cx="1963574" cy="1153879"/>
            <a:chOff x="9557438" y="3893475"/>
            <a:chExt cx="1963440" cy="1153800"/>
          </a:xfrm>
        </p:grpSpPr>
        <p:grpSp>
          <p:nvGrpSpPr>
            <p:cNvPr id="2657" name="Google Shape;2657;p45"/>
            <p:cNvGrpSpPr/>
            <p:nvPr/>
          </p:nvGrpSpPr>
          <p:grpSpPr>
            <a:xfrm>
              <a:off x="10227758" y="3893475"/>
              <a:ext cx="197640" cy="173160"/>
              <a:chOff x="6962058" y="3650900"/>
              <a:chExt cx="197640" cy="173160"/>
            </a:xfrm>
          </p:grpSpPr>
          <p:sp>
            <p:nvSpPr>
              <p:cNvPr id="2658" name="Google Shape;2658;p45"/>
              <p:cNvSpPr/>
              <p:nvPr/>
            </p:nvSpPr>
            <p:spPr>
              <a:xfrm>
                <a:off x="6962058" y="3650900"/>
                <a:ext cx="197640" cy="1731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81" extrusionOk="0">
                    <a:moveTo>
                      <a:pt x="496" y="251"/>
                    </a:moveTo>
                    <a:cubicBezTo>
                      <a:pt x="451" y="185"/>
                      <a:pt x="383" y="134"/>
                      <a:pt x="306" y="113"/>
                    </a:cubicBezTo>
                    <a:cubicBezTo>
                      <a:pt x="252" y="99"/>
                      <a:pt x="194" y="98"/>
                      <a:pt x="139" y="87"/>
                    </a:cubicBezTo>
                    <a:cubicBezTo>
                      <a:pt x="83" y="75"/>
                      <a:pt x="27" y="49"/>
                      <a:pt x="0" y="0"/>
                    </a:cubicBezTo>
                    <a:cubicBezTo>
                      <a:pt x="1" y="53"/>
                      <a:pt x="7" y="107"/>
                      <a:pt x="18" y="159"/>
                    </a:cubicBezTo>
                    <a:cubicBezTo>
                      <a:pt x="26" y="196"/>
                      <a:pt x="37" y="233"/>
                      <a:pt x="53" y="267"/>
                    </a:cubicBezTo>
                    <a:cubicBezTo>
                      <a:pt x="90" y="345"/>
                      <a:pt x="160" y="409"/>
                      <a:pt x="242" y="437"/>
                    </a:cubicBezTo>
                    <a:cubicBezTo>
                      <a:pt x="299" y="457"/>
                      <a:pt x="383" y="452"/>
                      <a:pt x="441" y="458"/>
                    </a:cubicBezTo>
                    <a:cubicBezTo>
                      <a:pt x="497" y="464"/>
                      <a:pt x="549" y="481"/>
                      <a:pt x="549" y="481"/>
                    </a:cubicBezTo>
                    <a:cubicBezTo>
                      <a:pt x="549" y="481"/>
                      <a:pt x="555" y="337"/>
                      <a:pt x="496" y="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45"/>
              <p:cNvSpPr/>
              <p:nvPr/>
            </p:nvSpPr>
            <p:spPr>
              <a:xfrm>
                <a:off x="6971777" y="3675740"/>
                <a:ext cx="17136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8" extrusionOk="0">
                    <a:moveTo>
                      <a:pt x="476" y="348"/>
                    </a:moveTo>
                    <a:cubicBezTo>
                      <a:pt x="454" y="304"/>
                      <a:pt x="423" y="262"/>
                      <a:pt x="386" y="227"/>
                    </a:cubicBezTo>
                    <a:cubicBezTo>
                      <a:pt x="369" y="208"/>
                      <a:pt x="349" y="192"/>
                      <a:pt x="328" y="177"/>
                    </a:cubicBezTo>
                    <a:cubicBezTo>
                      <a:pt x="308" y="162"/>
                      <a:pt x="286" y="148"/>
                      <a:pt x="263" y="136"/>
                    </a:cubicBezTo>
                    <a:cubicBezTo>
                      <a:pt x="218" y="111"/>
                      <a:pt x="170" y="96"/>
                      <a:pt x="125" y="76"/>
                    </a:cubicBezTo>
                    <a:cubicBezTo>
                      <a:pt x="80" y="57"/>
                      <a:pt x="37" y="35"/>
                      <a:pt x="0" y="0"/>
                    </a:cubicBezTo>
                    <a:cubicBezTo>
                      <a:pt x="26" y="45"/>
                      <a:pt x="69" y="76"/>
                      <a:pt x="114" y="100"/>
                    </a:cubicBezTo>
                    <a:cubicBezTo>
                      <a:pt x="158" y="125"/>
                      <a:pt x="205" y="143"/>
                      <a:pt x="247" y="166"/>
                    </a:cubicBezTo>
                    <a:cubicBezTo>
                      <a:pt x="269" y="177"/>
                      <a:pt x="290" y="190"/>
                      <a:pt x="310" y="203"/>
                    </a:cubicBezTo>
                    <a:cubicBezTo>
                      <a:pt x="330" y="216"/>
                      <a:pt x="349" y="231"/>
                      <a:pt x="369" y="246"/>
                    </a:cubicBezTo>
                    <a:cubicBezTo>
                      <a:pt x="407" y="277"/>
                      <a:pt x="442" y="311"/>
                      <a:pt x="476" y="3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45"/>
              <p:cNvSpPr/>
              <p:nvPr/>
            </p:nvSpPr>
            <p:spPr>
              <a:xfrm>
                <a:off x="7050258" y="3723980"/>
                <a:ext cx="71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48" extrusionOk="0">
                    <a:moveTo>
                      <a:pt x="138" y="0"/>
                    </a:moveTo>
                    <a:cubicBezTo>
                      <a:pt x="147" y="21"/>
                      <a:pt x="155" y="42"/>
                      <a:pt x="162" y="63"/>
                    </a:cubicBezTo>
                    <a:cubicBezTo>
                      <a:pt x="165" y="73"/>
                      <a:pt x="168" y="84"/>
                      <a:pt x="170" y="95"/>
                    </a:cubicBezTo>
                    <a:cubicBezTo>
                      <a:pt x="173" y="105"/>
                      <a:pt x="175" y="116"/>
                      <a:pt x="176" y="127"/>
                    </a:cubicBezTo>
                    <a:lnTo>
                      <a:pt x="184" y="115"/>
                    </a:lnTo>
                    <a:cubicBezTo>
                      <a:pt x="155" y="122"/>
                      <a:pt x="124" y="127"/>
                      <a:pt x="94" y="128"/>
                    </a:cubicBezTo>
                    <a:cubicBezTo>
                      <a:pt x="63" y="130"/>
                      <a:pt x="32" y="127"/>
                      <a:pt x="0" y="123"/>
                    </a:cubicBezTo>
                    <a:cubicBezTo>
                      <a:pt x="29" y="138"/>
                      <a:pt x="61" y="145"/>
                      <a:pt x="93" y="147"/>
                    </a:cubicBezTo>
                    <a:cubicBezTo>
                      <a:pt x="126" y="149"/>
                      <a:pt x="159" y="145"/>
                      <a:pt x="190" y="136"/>
                    </a:cubicBezTo>
                    <a:lnTo>
                      <a:pt x="199" y="133"/>
                    </a:lnTo>
                    <a:lnTo>
                      <a:pt x="198" y="124"/>
                    </a:lnTo>
                    <a:cubicBezTo>
                      <a:pt x="196" y="112"/>
                      <a:pt x="193" y="100"/>
                      <a:pt x="189" y="90"/>
                    </a:cubicBezTo>
                    <a:cubicBezTo>
                      <a:pt x="186" y="78"/>
                      <a:pt x="181" y="68"/>
                      <a:pt x="176" y="57"/>
                    </a:cubicBezTo>
                    <a:cubicBezTo>
                      <a:pt x="166" y="36"/>
                      <a:pt x="154" y="17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45"/>
              <p:cNvSpPr/>
              <p:nvPr/>
            </p:nvSpPr>
            <p:spPr>
              <a:xfrm>
                <a:off x="7012098" y="3698060"/>
                <a:ext cx="5760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8" extrusionOk="0">
                    <a:moveTo>
                      <a:pt x="89" y="0"/>
                    </a:moveTo>
                    <a:cubicBezTo>
                      <a:pt x="98" y="16"/>
                      <a:pt x="106" y="32"/>
                      <a:pt x="114" y="48"/>
                    </a:cubicBezTo>
                    <a:cubicBezTo>
                      <a:pt x="122" y="64"/>
                      <a:pt x="129" y="80"/>
                      <a:pt x="135" y="97"/>
                    </a:cubicBezTo>
                    <a:lnTo>
                      <a:pt x="143" y="82"/>
                    </a:lnTo>
                    <a:cubicBezTo>
                      <a:pt x="119" y="88"/>
                      <a:pt x="96" y="93"/>
                      <a:pt x="72" y="98"/>
                    </a:cubicBezTo>
                    <a:cubicBezTo>
                      <a:pt x="48" y="103"/>
                      <a:pt x="24" y="108"/>
                      <a:pt x="0" y="113"/>
                    </a:cubicBezTo>
                    <a:cubicBezTo>
                      <a:pt x="24" y="118"/>
                      <a:pt x="49" y="118"/>
                      <a:pt x="74" y="117"/>
                    </a:cubicBezTo>
                    <a:cubicBezTo>
                      <a:pt x="99" y="115"/>
                      <a:pt x="124" y="110"/>
                      <a:pt x="148" y="103"/>
                    </a:cubicBezTo>
                    <a:lnTo>
                      <a:pt x="160" y="100"/>
                    </a:lnTo>
                    <a:lnTo>
                      <a:pt x="156" y="88"/>
                    </a:lnTo>
                    <a:cubicBezTo>
                      <a:pt x="148" y="71"/>
                      <a:pt x="139" y="55"/>
                      <a:pt x="127" y="40"/>
                    </a:cubicBezTo>
                    <a:cubicBezTo>
                      <a:pt x="116" y="25"/>
                      <a:pt x="104" y="11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45"/>
              <p:cNvSpPr/>
              <p:nvPr/>
            </p:nvSpPr>
            <p:spPr>
              <a:xfrm>
                <a:off x="6993377" y="3691580"/>
                <a:ext cx="3528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98" h="72" extrusionOk="0">
                    <a:moveTo>
                      <a:pt x="45" y="0"/>
                    </a:moveTo>
                    <a:cubicBezTo>
                      <a:pt x="50" y="10"/>
                      <a:pt x="55" y="20"/>
                      <a:pt x="60" y="29"/>
                    </a:cubicBezTo>
                    <a:cubicBezTo>
                      <a:pt x="64" y="39"/>
                      <a:pt x="68" y="48"/>
                      <a:pt x="72" y="57"/>
                    </a:cubicBezTo>
                    <a:lnTo>
                      <a:pt x="80" y="41"/>
                    </a:lnTo>
                    <a:cubicBezTo>
                      <a:pt x="66" y="44"/>
                      <a:pt x="53" y="49"/>
                      <a:pt x="40" y="53"/>
                    </a:cubicBezTo>
                    <a:cubicBezTo>
                      <a:pt x="27" y="57"/>
                      <a:pt x="15" y="61"/>
                      <a:pt x="0" y="60"/>
                    </a:cubicBezTo>
                    <a:cubicBezTo>
                      <a:pt x="5" y="66"/>
                      <a:pt x="13" y="69"/>
                      <a:pt x="20" y="70"/>
                    </a:cubicBezTo>
                    <a:cubicBezTo>
                      <a:pt x="28" y="72"/>
                      <a:pt x="36" y="73"/>
                      <a:pt x="43" y="72"/>
                    </a:cubicBezTo>
                    <a:cubicBezTo>
                      <a:pt x="57" y="70"/>
                      <a:pt x="71" y="67"/>
                      <a:pt x="85" y="63"/>
                    </a:cubicBezTo>
                    <a:lnTo>
                      <a:pt x="98" y="59"/>
                    </a:lnTo>
                    <a:lnTo>
                      <a:pt x="92" y="47"/>
                    </a:lnTo>
                    <a:cubicBezTo>
                      <a:pt x="87" y="37"/>
                      <a:pt x="81" y="28"/>
                      <a:pt x="73" y="20"/>
                    </a:cubicBezTo>
                    <a:cubicBezTo>
                      <a:pt x="65" y="12"/>
                      <a:pt x="56" y="5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3" name="Google Shape;2663;p45"/>
            <p:cNvSpPr/>
            <p:nvPr/>
          </p:nvSpPr>
          <p:spPr>
            <a:xfrm>
              <a:off x="11211998" y="4436355"/>
              <a:ext cx="156600" cy="221040"/>
            </a:xfrm>
            <a:custGeom>
              <a:avLst/>
              <a:gdLst/>
              <a:ahLst/>
              <a:cxnLst/>
              <a:rect l="l" t="t" r="r" b="b"/>
              <a:pathLst>
                <a:path w="435" h="614" extrusionOk="0">
                  <a:moveTo>
                    <a:pt x="204" y="535"/>
                  </a:moveTo>
                  <a:cubicBezTo>
                    <a:pt x="142" y="482"/>
                    <a:pt x="97" y="408"/>
                    <a:pt x="84" y="327"/>
                  </a:cubicBezTo>
                  <a:cubicBezTo>
                    <a:pt x="75" y="269"/>
                    <a:pt x="80" y="210"/>
                    <a:pt x="75" y="152"/>
                  </a:cubicBezTo>
                  <a:cubicBezTo>
                    <a:pt x="68" y="94"/>
                    <a:pt x="48" y="33"/>
                    <a:pt x="0" y="0"/>
                  </a:cubicBezTo>
                  <a:cubicBezTo>
                    <a:pt x="55" y="7"/>
                    <a:pt x="109" y="19"/>
                    <a:pt x="162" y="37"/>
                  </a:cubicBezTo>
                  <a:cubicBezTo>
                    <a:pt x="199" y="48"/>
                    <a:pt x="235" y="63"/>
                    <a:pt x="268" y="84"/>
                  </a:cubicBezTo>
                  <a:cubicBezTo>
                    <a:pt x="344" y="130"/>
                    <a:pt x="401" y="208"/>
                    <a:pt x="422" y="294"/>
                  </a:cubicBezTo>
                  <a:cubicBezTo>
                    <a:pt x="436" y="355"/>
                    <a:pt x="422" y="441"/>
                    <a:pt x="422" y="502"/>
                  </a:cubicBezTo>
                  <a:cubicBezTo>
                    <a:pt x="423" y="559"/>
                    <a:pt x="435" y="614"/>
                    <a:pt x="435" y="614"/>
                  </a:cubicBezTo>
                  <a:cubicBezTo>
                    <a:pt x="435" y="614"/>
                    <a:pt x="287" y="605"/>
                    <a:pt x="204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5"/>
            <p:cNvSpPr/>
            <p:nvPr/>
          </p:nvSpPr>
          <p:spPr>
            <a:xfrm>
              <a:off x="11236478" y="4449315"/>
              <a:ext cx="110160" cy="188640"/>
            </a:xfrm>
            <a:custGeom>
              <a:avLst/>
              <a:gdLst/>
              <a:ahLst/>
              <a:cxnLst/>
              <a:rect l="l" t="t" r="r" b="b"/>
              <a:pathLst>
                <a:path w="306" h="524" extrusionOk="0">
                  <a:moveTo>
                    <a:pt x="306" y="524"/>
                  </a:moveTo>
                  <a:cubicBezTo>
                    <a:pt x="272" y="486"/>
                    <a:pt x="240" y="446"/>
                    <a:pt x="212" y="404"/>
                  </a:cubicBezTo>
                  <a:cubicBezTo>
                    <a:pt x="199" y="382"/>
                    <a:pt x="186" y="361"/>
                    <a:pt x="175" y="339"/>
                  </a:cubicBezTo>
                  <a:cubicBezTo>
                    <a:pt x="163" y="317"/>
                    <a:pt x="152" y="294"/>
                    <a:pt x="143" y="271"/>
                  </a:cubicBezTo>
                  <a:cubicBezTo>
                    <a:pt x="124" y="225"/>
                    <a:pt x="111" y="175"/>
                    <a:pt x="90" y="127"/>
                  </a:cubicBezTo>
                  <a:cubicBezTo>
                    <a:pt x="71" y="79"/>
                    <a:pt x="43" y="31"/>
                    <a:pt x="0" y="0"/>
                  </a:cubicBezTo>
                  <a:cubicBezTo>
                    <a:pt x="32" y="41"/>
                    <a:pt x="51" y="88"/>
                    <a:pt x="65" y="136"/>
                  </a:cubicBezTo>
                  <a:cubicBezTo>
                    <a:pt x="80" y="184"/>
                    <a:pt x="91" y="234"/>
                    <a:pt x="111" y="284"/>
                  </a:cubicBezTo>
                  <a:cubicBezTo>
                    <a:pt x="122" y="308"/>
                    <a:pt x="133" y="331"/>
                    <a:pt x="147" y="355"/>
                  </a:cubicBezTo>
                  <a:cubicBezTo>
                    <a:pt x="160" y="377"/>
                    <a:pt x="175" y="399"/>
                    <a:pt x="192" y="419"/>
                  </a:cubicBezTo>
                  <a:cubicBezTo>
                    <a:pt x="224" y="460"/>
                    <a:pt x="263" y="496"/>
                    <a:pt x="306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5"/>
            <p:cNvSpPr/>
            <p:nvPr/>
          </p:nvSpPr>
          <p:spPr>
            <a:xfrm>
              <a:off x="11272118" y="4539675"/>
              <a:ext cx="56160" cy="73440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0" y="127"/>
                  </a:moveTo>
                  <a:cubicBezTo>
                    <a:pt x="16" y="145"/>
                    <a:pt x="35" y="160"/>
                    <a:pt x="55" y="173"/>
                  </a:cubicBezTo>
                  <a:cubicBezTo>
                    <a:pt x="65" y="179"/>
                    <a:pt x="76" y="184"/>
                    <a:pt x="87" y="189"/>
                  </a:cubicBezTo>
                  <a:cubicBezTo>
                    <a:pt x="98" y="194"/>
                    <a:pt x="109" y="198"/>
                    <a:pt x="120" y="201"/>
                  </a:cubicBezTo>
                  <a:lnTo>
                    <a:pt x="130" y="204"/>
                  </a:lnTo>
                  <a:lnTo>
                    <a:pt x="133" y="195"/>
                  </a:lnTo>
                  <a:cubicBezTo>
                    <a:pt x="147" y="164"/>
                    <a:pt x="154" y="131"/>
                    <a:pt x="156" y="97"/>
                  </a:cubicBezTo>
                  <a:cubicBezTo>
                    <a:pt x="157" y="64"/>
                    <a:pt x="153" y="30"/>
                    <a:pt x="141" y="0"/>
                  </a:cubicBezTo>
                  <a:cubicBezTo>
                    <a:pt x="142" y="32"/>
                    <a:pt x="141" y="64"/>
                    <a:pt x="137" y="96"/>
                  </a:cubicBezTo>
                  <a:cubicBezTo>
                    <a:pt x="132" y="127"/>
                    <a:pt x="124" y="157"/>
                    <a:pt x="113" y="187"/>
                  </a:cubicBezTo>
                  <a:lnTo>
                    <a:pt x="126" y="181"/>
                  </a:lnTo>
                  <a:cubicBezTo>
                    <a:pt x="116" y="178"/>
                    <a:pt x="105" y="175"/>
                    <a:pt x="94" y="171"/>
                  </a:cubicBezTo>
                  <a:cubicBezTo>
                    <a:pt x="83" y="167"/>
                    <a:pt x="73" y="163"/>
                    <a:pt x="62" y="159"/>
                  </a:cubicBezTo>
                  <a:cubicBezTo>
                    <a:pt x="41" y="150"/>
                    <a:pt x="21" y="139"/>
                    <a:pt x="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5"/>
            <p:cNvSpPr/>
            <p:nvPr/>
          </p:nvSpPr>
          <p:spPr>
            <a:xfrm>
              <a:off x="11251598" y="4497195"/>
              <a:ext cx="45360" cy="58320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0" y="79"/>
                  </a:moveTo>
                  <a:cubicBezTo>
                    <a:pt x="10" y="95"/>
                    <a:pt x="23" y="110"/>
                    <a:pt x="37" y="123"/>
                  </a:cubicBezTo>
                  <a:cubicBezTo>
                    <a:pt x="51" y="135"/>
                    <a:pt x="67" y="147"/>
                    <a:pt x="84" y="156"/>
                  </a:cubicBezTo>
                  <a:lnTo>
                    <a:pt x="94" y="162"/>
                  </a:lnTo>
                  <a:lnTo>
                    <a:pt x="99" y="151"/>
                  </a:lnTo>
                  <a:cubicBezTo>
                    <a:pt x="109" y="127"/>
                    <a:pt x="116" y="102"/>
                    <a:pt x="121" y="77"/>
                  </a:cubicBezTo>
                  <a:cubicBezTo>
                    <a:pt x="126" y="51"/>
                    <a:pt x="128" y="26"/>
                    <a:pt x="126" y="0"/>
                  </a:cubicBezTo>
                  <a:cubicBezTo>
                    <a:pt x="117" y="24"/>
                    <a:pt x="110" y="48"/>
                    <a:pt x="103" y="72"/>
                  </a:cubicBezTo>
                  <a:cubicBezTo>
                    <a:pt x="95" y="96"/>
                    <a:pt x="87" y="119"/>
                    <a:pt x="79" y="143"/>
                  </a:cubicBezTo>
                  <a:lnTo>
                    <a:pt x="94" y="137"/>
                  </a:lnTo>
                  <a:cubicBezTo>
                    <a:pt x="78" y="129"/>
                    <a:pt x="62" y="120"/>
                    <a:pt x="46" y="110"/>
                  </a:cubicBezTo>
                  <a:cubicBezTo>
                    <a:pt x="31" y="100"/>
                    <a:pt x="16" y="90"/>
                    <a:pt x="0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5"/>
            <p:cNvSpPr/>
            <p:nvPr/>
          </p:nvSpPr>
          <p:spPr>
            <a:xfrm>
              <a:off x="11248718" y="4475235"/>
              <a:ext cx="27000" cy="36000"/>
            </a:xfrm>
            <a:custGeom>
              <a:avLst/>
              <a:gdLst/>
              <a:ahLst/>
              <a:cxnLst/>
              <a:rect l="l" t="t" r="r" b="b"/>
              <a:pathLst>
                <a:path w="75" h="100" extrusionOk="0">
                  <a:moveTo>
                    <a:pt x="0" y="40"/>
                  </a:moveTo>
                  <a:cubicBezTo>
                    <a:pt x="3" y="51"/>
                    <a:pt x="10" y="61"/>
                    <a:pt x="17" y="70"/>
                  </a:cubicBezTo>
                  <a:cubicBezTo>
                    <a:pt x="25" y="79"/>
                    <a:pt x="34" y="87"/>
                    <a:pt x="44" y="93"/>
                  </a:cubicBezTo>
                  <a:lnTo>
                    <a:pt x="54" y="100"/>
                  </a:lnTo>
                  <a:lnTo>
                    <a:pt x="60" y="88"/>
                  </a:lnTo>
                  <a:cubicBezTo>
                    <a:pt x="65" y="74"/>
                    <a:pt x="70" y="60"/>
                    <a:pt x="74" y="46"/>
                  </a:cubicBezTo>
                  <a:cubicBezTo>
                    <a:pt x="75" y="38"/>
                    <a:pt x="76" y="30"/>
                    <a:pt x="74" y="22"/>
                  </a:cubicBezTo>
                  <a:cubicBezTo>
                    <a:pt x="74" y="14"/>
                    <a:pt x="71" y="6"/>
                    <a:pt x="66" y="0"/>
                  </a:cubicBezTo>
                  <a:cubicBezTo>
                    <a:pt x="65" y="15"/>
                    <a:pt x="61" y="28"/>
                    <a:pt x="55" y="40"/>
                  </a:cubicBezTo>
                  <a:cubicBezTo>
                    <a:pt x="49" y="53"/>
                    <a:pt x="44" y="66"/>
                    <a:pt x="39" y="80"/>
                  </a:cubicBezTo>
                  <a:lnTo>
                    <a:pt x="55" y="74"/>
                  </a:lnTo>
                  <a:cubicBezTo>
                    <a:pt x="46" y="69"/>
                    <a:pt x="37" y="64"/>
                    <a:pt x="28" y="5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5"/>
            <p:cNvSpPr/>
            <p:nvPr/>
          </p:nvSpPr>
          <p:spPr>
            <a:xfrm>
              <a:off x="11167357" y="3913635"/>
              <a:ext cx="89280" cy="132480"/>
            </a:xfrm>
            <a:custGeom>
              <a:avLst/>
              <a:gdLst/>
              <a:ahLst/>
              <a:cxnLst/>
              <a:rect l="l" t="t" r="r" b="b"/>
              <a:pathLst>
                <a:path w="248" h="368" extrusionOk="0">
                  <a:moveTo>
                    <a:pt x="0" y="213"/>
                  </a:moveTo>
                  <a:cubicBezTo>
                    <a:pt x="2" y="261"/>
                    <a:pt x="28" y="304"/>
                    <a:pt x="68" y="333"/>
                  </a:cubicBezTo>
                  <a:cubicBezTo>
                    <a:pt x="122" y="370"/>
                    <a:pt x="227" y="368"/>
                    <a:pt x="227" y="368"/>
                  </a:cubicBezTo>
                  <a:cubicBezTo>
                    <a:pt x="227" y="368"/>
                    <a:pt x="252" y="212"/>
                    <a:pt x="247" y="176"/>
                  </a:cubicBezTo>
                  <a:cubicBezTo>
                    <a:pt x="240" y="125"/>
                    <a:pt x="206" y="81"/>
                    <a:pt x="155" y="57"/>
                  </a:cubicBezTo>
                  <a:cubicBezTo>
                    <a:pt x="133" y="46"/>
                    <a:pt x="21" y="0"/>
                    <a:pt x="21" y="0"/>
                  </a:cubicBezTo>
                  <a:cubicBezTo>
                    <a:pt x="21" y="0"/>
                    <a:pt x="-1" y="179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5"/>
            <p:cNvSpPr/>
            <p:nvPr/>
          </p:nvSpPr>
          <p:spPr>
            <a:xfrm>
              <a:off x="11182838" y="3939915"/>
              <a:ext cx="52560" cy="95760"/>
            </a:xfrm>
            <a:custGeom>
              <a:avLst/>
              <a:gdLst/>
              <a:ahLst/>
              <a:cxnLst/>
              <a:rect l="l" t="t" r="r" b="b"/>
              <a:pathLst>
                <a:path w="146" h="266" extrusionOk="0">
                  <a:moveTo>
                    <a:pt x="146" y="266"/>
                  </a:moveTo>
                  <a:cubicBezTo>
                    <a:pt x="129" y="245"/>
                    <a:pt x="113" y="226"/>
                    <a:pt x="99" y="205"/>
                  </a:cubicBezTo>
                  <a:cubicBezTo>
                    <a:pt x="85" y="184"/>
                    <a:pt x="73" y="163"/>
                    <a:pt x="63" y="141"/>
                  </a:cubicBezTo>
                  <a:cubicBezTo>
                    <a:pt x="53" y="119"/>
                    <a:pt x="46" y="96"/>
                    <a:pt x="38" y="71"/>
                  </a:cubicBezTo>
                  <a:cubicBezTo>
                    <a:pt x="29" y="46"/>
                    <a:pt x="19" y="20"/>
                    <a:pt x="0" y="0"/>
                  </a:cubicBezTo>
                  <a:cubicBezTo>
                    <a:pt x="6" y="26"/>
                    <a:pt x="8" y="51"/>
                    <a:pt x="12" y="77"/>
                  </a:cubicBezTo>
                  <a:cubicBezTo>
                    <a:pt x="15" y="103"/>
                    <a:pt x="21" y="130"/>
                    <a:pt x="32" y="155"/>
                  </a:cubicBezTo>
                  <a:cubicBezTo>
                    <a:pt x="55" y="205"/>
                    <a:pt x="96" y="247"/>
                    <a:pt x="146" y="2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5"/>
            <p:cNvSpPr/>
            <p:nvPr/>
          </p:nvSpPr>
          <p:spPr>
            <a:xfrm>
              <a:off x="11186078" y="3977355"/>
              <a:ext cx="43200" cy="46440"/>
            </a:xfrm>
            <a:custGeom>
              <a:avLst/>
              <a:gdLst/>
              <a:ahLst/>
              <a:cxnLst/>
              <a:rect l="l" t="t" r="r" b="b"/>
              <a:pathLst>
                <a:path w="120" h="129" extrusionOk="0">
                  <a:moveTo>
                    <a:pt x="0" y="85"/>
                  </a:moveTo>
                  <a:cubicBezTo>
                    <a:pt x="11" y="97"/>
                    <a:pt x="24" y="105"/>
                    <a:pt x="37" y="113"/>
                  </a:cubicBezTo>
                  <a:cubicBezTo>
                    <a:pt x="44" y="116"/>
                    <a:pt x="52" y="119"/>
                    <a:pt x="59" y="122"/>
                  </a:cubicBezTo>
                  <a:cubicBezTo>
                    <a:pt x="67" y="124"/>
                    <a:pt x="74" y="126"/>
                    <a:pt x="82" y="127"/>
                  </a:cubicBezTo>
                  <a:lnTo>
                    <a:pt x="89" y="129"/>
                  </a:lnTo>
                  <a:lnTo>
                    <a:pt x="93" y="122"/>
                  </a:lnTo>
                  <a:cubicBezTo>
                    <a:pt x="104" y="104"/>
                    <a:pt x="113" y="84"/>
                    <a:pt x="117" y="63"/>
                  </a:cubicBezTo>
                  <a:cubicBezTo>
                    <a:pt x="121" y="42"/>
                    <a:pt x="121" y="20"/>
                    <a:pt x="114" y="0"/>
                  </a:cubicBezTo>
                  <a:cubicBezTo>
                    <a:pt x="110" y="21"/>
                    <a:pt x="106" y="40"/>
                    <a:pt x="99" y="58"/>
                  </a:cubicBezTo>
                  <a:cubicBezTo>
                    <a:pt x="92" y="77"/>
                    <a:pt x="83" y="94"/>
                    <a:pt x="74" y="111"/>
                  </a:cubicBezTo>
                  <a:lnTo>
                    <a:pt x="85" y="106"/>
                  </a:lnTo>
                  <a:cubicBezTo>
                    <a:pt x="78" y="105"/>
                    <a:pt x="71" y="104"/>
                    <a:pt x="64" y="103"/>
                  </a:cubicBezTo>
                  <a:cubicBezTo>
                    <a:pt x="57" y="101"/>
                    <a:pt x="50" y="100"/>
                    <a:pt x="43" y="98"/>
                  </a:cubicBezTo>
                  <a:cubicBezTo>
                    <a:pt x="29" y="94"/>
                    <a:pt x="15" y="90"/>
                    <a:pt x="0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5"/>
            <p:cNvSpPr/>
            <p:nvPr/>
          </p:nvSpPr>
          <p:spPr>
            <a:xfrm>
              <a:off x="11176717" y="3953235"/>
              <a:ext cx="35280" cy="37440"/>
            </a:xfrm>
            <a:custGeom>
              <a:avLst/>
              <a:gdLst/>
              <a:ahLst/>
              <a:cxnLst/>
              <a:rect l="l" t="t" r="r" b="b"/>
              <a:pathLst>
                <a:path w="98" h="104" extrusionOk="0">
                  <a:moveTo>
                    <a:pt x="0" y="54"/>
                  </a:moveTo>
                  <a:cubicBezTo>
                    <a:pt x="3" y="60"/>
                    <a:pt x="6" y="64"/>
                    <a:pt x="10" y="69"/>
                  </a:cubicBezTo>
                  <a:cubicBezTo>
                    <a:pt x="14" y="73"/>
                    <a:pt x="19" y="77"/>
                    <a:pt x="23" y="81"/>
                  </a:cubicBezTo>
                  <a:cubicBezTo>
                    <a:pt x="32" y="89"/>
                    <a:pt x="43" y="96"/>
                    <a:pt x="54" y="100"/>
                  </a:cubicBezTo>
                  <a:lnTo>
                    <a:pt x="62" y="104"/>
                  </a:lnTo>
                  <a:lnTo>
                    <a:pt x="68" y="96"/>
                  </a:lnTo>
                  <a:cubicBezTo>
                    <a:pt x="77" y="82"/>
                    <a:pt x="84" y="67"/>
                    <a:pt x="90" y="50"/>
                  </a:cubicBezTo>
                  <a:cubicBezTo>
                    <a:pt x="95" y="34"/>
                    <a:pt x="99" y="17"/>
                    <a:pt x="98" y="0"/>
                  </a:cubicBezTo>
                  <a:cubicBezTo>
                    <a:pt x="88" y="14"/>
                    <a:pt x="80" y="28"/>
                    <a:pt x="72" y="43"/>
                  </a:cubicBezTo>
                  <a:cubicBezTo>
                    <a:pt x="64" y="56"/>
                    <a:pt x="56" y="70"/>
                    <a:pt x="49" y="85"/>
                  </a:cubicBezTo>
                  <a:lnTo>
                    <a:pt x="62" y="80"/>
                  </a:lnTo>
                  <a:cubicBezTo>
                    <a:pt x="52" y="77"/>
                    <a:pt x="42" y="73"/>
                    <a:pt x="32" y="68"/>
                  </a:cubicBezTo>
                  <a:cubicBezTo>
                    <a:pt x="26" y="66"/>
                    <a:pt x="21" y="63"/>
                    <a:pt x="16" y="6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5"/>
            <p:cNvSpPr/>
            <p:nvPr/>
          </p:nvSpPr>
          <p:spPr>
            <a:xfrm>
              <a:off x="11177798" y="3941355"/>
              <a:ext cx="20520" cy="23400"/>
            </a:xfrm>
            <a:custGeom>
              <a:avLst/>
              <a:gdLst/>
              <a:ahLst/>
              <a:cxnLst/>
              <a:rect l="l" t="t" r="r" b="b"/>
              <a:pathLst>
                <a:path w="57" h="65" extrusionOk="0">
                  <a:moveTo>
                    <a:pt x="0" y="27"/>
                  </a:moveTo>
                  <a:cubicBezTo>
                    <a:pt x="1" y="31"/>
                    <a:pt x="2" y="35"/>
                    <a:pt x="4" y="38"/>
                  </a:cubicBezTo>
                  <a:cubicBezTo>
                    <a:pt x="6" y="41"/>
                    <a:pt x="8" y="44"/>
                    <a:pt x="10" y="47"/>
                  </a:cubicBezTo>
                  <a:cubicBezTo>
                    <a:pt x="15" y="53"/>
                    <a:pt x="21" y="57"/>
                    <a:pt x="27" y="61"/>
                  </a:cubicBezTo>
                  <a:lnTo>
                    <a:pt x="36" y="65"/>
                  </a:lnTo>
                  <a:lnTo>
                    <a:pt x="42" y="56"/>
                  </a:lnTo>
                  <a:cubicBezTo>
                    <a:pt x="47" y="49"/>
                    <a:pt x="51" y="40"/>
                    <a:pt x="55" y="31"/>
                  </a:cubicBezTo>
                  <a:cubicBezTo>
                    <a:pt x="56" y="26"/>
                    <a:pt x="57" y="21"/>
                    <a:pt x="57" y="15"/>
                  </a:cubicBezTo>
                  <a:cubicBezTo>
                    <a:pt x="57" y="9"/>
                    <a:pt x="56" y="4"/>
                    <a:pt x="52" y="0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43" y="16"/>
                    <a:pt x="40" y="19"/>
                    <a:pt x="37" y="22"/>
                  </a:cubicBezTo>
                  <a:cubicBezTo>
                    <a:pt x="32" y="29"/>
                    <a:pt x="26" y="37"/>
                    <a:pt x="22" y="46"/>
                  </a:cubicBezTo>
                  <a:lnTo>
                    <a:pt x="36" y="4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5"/>
            <p:cNvSpPr/>
            <p:nvPr/>
          </p:nvSpPr>
          <p:spPr>
            <a:xfrm>
              <a:off x="11474438" y="5000835"/>
              <a:ext cx="46440" cy="46440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0" y="29"/>
                  </a:moveTo>
                  <a:cubicBezTo>
                    <a:pt x="-9" y="59"/>
                    <a:pt x="-1" y="99"/>
                    <a:pt x="28" y="119"/>
                  </a:cubicBezTo>
                  <a:cubicBezTo>
                    <a:pt x="59" y="138"/>
                    <a:pt x="99" y="130"/>
                    <a:pt x="119" y="100"/>
                  </a:cubicBezTo>
                  <a:cubicBezTo>
                    <a:pt x="138" y="70"/>
                    <a:pt x="130" y="30"/>
                    <a:pt x="100" y="10"/>
                  </a:cubicBezTo>
                  <a:cubicBezTo>
                    <a:pt x="70" y="-9"/>
                    <a:pt x="30" y="-1"/>
                    <a:pt x="10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5"/>
            <p:cNvSpPr/>
            <p:nvPr/>
          </p:nvSpPr>
          <p:spPr>
            <a:xfrm>
              <a:off x="10636358" y="4334835"/>
              <a:ext cx="46800" cy="4680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" y="29"/>
                  </a:moveTo>
                  <a:cubicBezTo>
                    <a:pt x="-9" y="59"/>
                    <a:pt x="0" y="99"/>
                    <a:pt x="30" y="119"/>
                  </a:cubicBezTo>
                  <a:cubicBezTo>
                    <a:pt x="59" y="139"/>
                    <a:pt x="100" y="131"/>
                    <a:pt x="119" y="101"/>
                  </a:cubicBezTo>
                  <a:cubicBezTo>
                    <a:pt x="139" y="71"/>
                    <a:pt x="131" y="31"/>
                    <a:pt x="101" y="11"/>
                  </a:cubicBezTo>
                  <a:cubicBezTo>
                    <a:pt x="71" y="-9"/>
                    <a:pt x="31" y="0"/>
                    <a:pt x="11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5"/>
            <p:cNvSpPr/>
            <p:nvPr/>
          </p:nvSpPr>
          <p:spPr>
            <a:xfrm>
              <a:off x="10979078" y="3989235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4" y="11"/>
                  </a:moveTo>
                  <a:cubicBezTo>
                    <a:pt x="-4" y="23"/>
                    <a:pt x="0" y="39"/>
                    <a:pt x="12" y="47"/>
                  </a:cubicBezTo>
                  <a:cubicBezTo>
                    <a:pt x="23" y="54"/>
                    <a:pt x="39" y="51"/>
                    <a:pt x="47" y="39"/>
                  </a:cubicBezTo>
                  <a:cubicBezTo>
                    <a:pt x="54" y="28"/>
                    <a:pt x="51" y="12"/>
                    <a:pt x="40" y="4"/>
                  </a:cubicBezTo>
                  <a:cubicBezTo>
                    <a:pt x="28" y="-3"/>
                    <a:pt x="12" y="0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5"/>
            <p:cNvSpPr/>
            <p:nvPr/>
          </p:nvSpPr>
          <p:spPr>
            <a:xfrm>
              <a:off x="11080238" y="465703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" y="11"/>
                  </a:moveTo>
                  <a:cubicBezTo>
                    <a:pt x="-4" y="23"/>
                    <a:pt x="0" y="38"/>
                    <a:pt x="11" y="46"/>
                  </a:cubicBezTo>
                  <a:cubicBezTo>
                    <a:pt x="23" y="54"/>
                    <a:pt x="38" y="50"/>
                    <a:pt x="46" y="39"/>
                  </a:cubicBezTo>
                  <a:cubicBezTo>
                    <a:pt x="54" y="27"/>
                    <a:pt x="51" y="11"/>
                    <a:pt x="39" y="4"/>
                  </a:cubicBezTo>
                  <a:cubicBezTo>
                    <a:pt x="28" y="-4"/>
                    <a:pt x="12" y="-1"/>
                    <a:pt x="4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5"/>
            <p:cNvSpPr/>
            <p:nvPr/>
          </p:nvSpPr>
          <p:spPr>
            <a:xfrm>
              <a:off x="9557438" y="393775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25" h="125" extrusionOk="0">
                  <a:moveTo>
                    <a:pt x="36" y="6"/>
                  </a:moveTo>
                  <a:cubicBezTo>
                    <a:pt x="67" y="-9"/>
                    <a:pt x="104" y="4"/>
                    <a:pt x="119" y="36"/>
                  </a:cubicBezTo>
                  <a:cubicBezTo>
                    <a:pt x="134" y="66"/>
                    <a:pt x="121" y="104"/>
                    <a:pt x="90" y="119"/>
                  </a:cubicBezTo>
                  <a:cubicBezTo>
                    <a:pt x="58" y="133"/>
                    <a:pt x="21" y="120"/>
                    <a:pt x="7" y="89"/>
                  </a:cubicBezTo>
                  <a:cubicBezTo>
                    <a:pt x="-8" y="58"/>
                    <a:pt x="5" y="21"/>
                    <a:pt x="36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02910F-1FF6-0888-2BDA-A40FEB6D7850}"/>
              </a:ext>
            </a:extLst>
          </p:cNvPr>
          <p:cNvSpPr txBox="1"/>
          <p:nvPr/>
        </p:nvSpPr>
        <p:spPr>
          <a:xfrm>
            <a:off x="425661" y="184569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800" b="1" kern="0" dirty="0" err="1">
                <a:solidFill>
                  <a:srgbClr val="0070C0"/>
                </a:solidFill>
                <a:cs typeface="Arial" panose="020B0604020202020204" pitchFamily="34" charset="0"/>
                <a:sym typeface="Arial"/>
              </a:rPr>
              <a:t>DẶN</a:t>
            </a:r>
            <a:r>
              <a:rPr lang="en-US" sz="8800" b="1" kern="0" dirty="0">
                <a:solidFill>
                  <a:srgbClr val="0070C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0070C0"/>
                </a:solidFill>
                <a:cs typeface="Arial" panose="020B0604020202020204" pitchFamily="34" charset="0"/>
                <a:sym typeface="Arial"/>
              </a:rPr>
              <a:t>DÒ</a:t>
            </a:r>
            <a:endParaRPr lang="en-US" sz="8800" b="1" kern="0" dirty="0">
              <a:solidFill>
                <a:srgbClr val="0070C0"/>
              </a:solidFill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Google Shape;1524;p34">
            <a:extLst>
              <a:ext uri="{FF2B5EF4-FFF2-40B4-BE49-F238E27FC236}">
                <a16:creationId xmlns="" xmlns:a16="http://schemas.microsoft.com/office/drawing/2014/main" id="{C0A25D98-3E8A-94C6-3EA0-C6FE435EC10E}"/>
              </a:ext>
            </a:extLst>
          </p:cNvPr>
          <p:cNvGrpSpPr/>
          <p:nvPr/>
        </p:nvGrpSpPr>
        <p:grpSpPr>
          <a:xfrm>
            <a:off x="32015" y="3048114"/>
            <a:ext cx="1997217" cy="2037135"/>
            <a:chOff x="6013927" y="1668923"/>
            <a:chExt cx="2416840" cy="2465146"/>
          </a:xfrm>
        </p:grpSpPr>
        <p:sp>
          <p:nvSpPr>
            <p:cNvPr id="8" name="Google Shape;1525;p34">
              <a:extLst>
                <a:ext uri="{FF2B5EF4-FFF2-40B4-BE49-F238E27FC236}">
                  <a16:creationId xmlns="" xmlns:a16="http://schemas.microsoft.com/office/drawing/2014/main" id="{293790F3-4241-B6C1-2E03-BA7F4BDDB7DE}"/>
                </a:ext>
              </a:extLst>
            </p:cNvPr>
            <p:cNvSpPr/>
            <p:nvPr/>
          </p:nvSpPr>
          <p:spPr>
            <a:xfrm>
              <a:off x="6013927" y="3714962"/>
              <a:ext cx="2416840" cy="419107"/>
            </a:xfrm>
            <a:custGeom>
              <a:avLst/>
              <a:gdLst/>
              <a:ahLst/>
              <a:cxnLst/>
              <a:rect l="l" t="t" r="r" b="b"/>
              <a:pathLst>
                <a:path w="8056" h="1397" extrusionOk="0">
                  <a:moveTo>
                    <a:pt x="8056" y="698"/>
                  </a:moveTo>
                  <a:cubicBezTo>
                    <a:pt x="8056" y="1085"/>
                    <a:pt x="6253" y="1397"/>
                    <a:pt x="4028" y="1397"/>
                  </a:cubicBezTo>
                  <a:cubicBezTo>
                    <a:pt x="1803" y="1397"/>
                    <a:pt x="0" y="1085"/>
                    <a:pt x="0" y="698"/>
                  </a:cubicBezTo>
                  <a:cubicBezTo>
                    <a:pt x="0" y="312"/>
                    <a:pt x="1803" y="0"/>
                    <a:pt x="4028" y="0"/>
                  </a:cubicBezTo>
                  <a:cubicBezTo>
                    <a:pt x="6253" y="0"/>
                    <a:pt x="8056" y="312"/>
                    <a:pt x="8056" y="698"/>
                  </a:cubicBezTo>
                  <a:close/>
                </a:path>
              </a:pathLst>
            </a:custGeom>
            <a:solidFill>
              <a:srgbClr val="A4B700">
                <a:alpha val="1388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526;p34">
              <a:extLst>
                <a:ext uri="{FF2B5EF4-FFF2-40B4-BE49-F238E27FC236}">
                  <a16:creationId xmlns="" xmlns:a16="http://schemas.microsoft.com/office/drawing/2014/main" id="{2BF48961-7EF5-A7B1-DC31-E660391D8C51}"/>
                </a:ext>
              </a:extLst>
            </p:cNvPr>
            <p:cNvGrpSpPr/>
            <p:nvPr/>
          </p:nvGrpSpPr>
          <p:grpSpPr>
            <a:xfrm flipH="1">
              <a:off x="7533461" y="2207218"/>
              <a:ext cx="857282" cy="1171682"/>
              <a:chOff x="5727800" y="835238"/>
              <a:chExt cx="1149480" cy="1571040"/>
            </a:xfrm>
          </p:grpSpPr>
          <p:sp>
            <p:nvSpPr>
              <p:cNvPr id="2878" name="Google Shape;1527;p34">
                <a:extLst>
                  <a:ext uri="{FF2B5EF4-FFF2-40B4-BE49-F238E27FC236}">
                    <a16:creationId xmlns="" xmlns:a16="http://schemas.microsoft.com/office/drawing/2014/main" id="{E05968CE-240B-0063-FCBE-1D13C5781FEE}"/>
                  </a:ext>
                </a:extLst>
              </p:cNvPr>
              <p:cNvSpPr/>
              <p:nvPr/>
            </p:nvSpPr>
            <p:spPr>
              <a:xfrm>
                <a:off x="6744440" y="1916678"/>
                <a:ext cx="13284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55" extrusionOk="0">
                    <a:moveTo>
                      <a:pt x="354" y="453"/>
                    </a:moveTo>
                    <a:cubicBezTo>
                      <a:pt x="406" y="240"/>
                      <a:pt x="315" y="174"/>
                      <a:pt x="234" y="0"/>
                    </a:cubicBezTo>
                    <a:cubicBezTo>
                      <a:pt x="175" y="80"/>
                      <a:pt x="37" y="137"/>
                      <a:pt x="0" y="414"/>
                    </a:cubicBezTo>
                    <a:cubicBezTo>
                      <a:pt x="-9" y="483"/>
                      <a:pt x="102" y="755"/>
                      <a:pt x="102" y="755"/>
                    </a:cubicBezTo>
                    <a:cubicBezTo>
                      <a:pt x="102" y="755"/>
                      <a:pt x="303" y="661"/>
                      <a:pt x="354" y="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1528;p34">
                <a:extLst>
                  <a:ext uri="{FF2B5EF4-FFF2-40B4-BE49-F238E27FC236}">
                    <a16:creationId xmlns="" xmlns:a16="http://schemas.microsoft.com/office/drawing/2014/main" id="{8EDF1B07-8B7E-3ABC-BB57-0A693FA8258E}"/>
                  </a:ext>
                </a:extLst>
              </p:cNvPr>
              <p:cNvSpPr/>
              <p:nvPr/>
            </p:nvSpPr>
            <p:spPr>
              <a:xfrm>
                <a:off x="6520880" y="1697078"/>
                <a:ext cx="112320" cy="27504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64" extrusionOk="0">
                    <a:moveTo>
                      <a:pt x="88" y="764"/>
                    </a:moveTo>
                    <a:cubicBezTo>
                      <a:pt x="406" y="576"/>
                      <a:pt x="315" y="301"/>
                      <a:pt x="240" y="0"/>
                    </a:cubicBezTo>
                    <a:cubicBezTo>
                      <a:pt x="65" y="215"/>
                      <a:pt x="-111" y="505"/>
                      <a:pt x="88" y="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1529;p34">
                <a:extLst>
                  <a:ext uri="{FF2B5EF4-FFF2-40B4-BE49-F238E27FC236}">
                    <a16:creationId xmlns="" xmlns:a16="http://schemas.microsoft.com/office/drawing/2014/main" id="{AC9342EC-6867-B323-3F1F-2A2BCF77F028}"/>
                  </a:ext>
                </a:extLst>
              </p:cNvPr>
              <p:cNvSpPr/>
              <p:nvPr/>
            </p:nvSpPr>
            <p:spPr>
              <a:xfrm>
                <a:off x="6315320" y="1530397"/>
                <a:ext cx="78120" cy="26424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34" extrusionOk="0">
                    <a:moveTo>
                      <a:pt x="74" y="734"/>
                    </a:moveTo>
                    <a:cubicBezTo>
                      <a:pt x="77" y="729"/>
                      <a:pt x="82" y="723"/>
                      <a:pt x="87" y="718"/>
                    </a:cubicBezTo>
                    <a:cubicBezTo>
                      <a:pt x="241" y="544"/>
                      <a:pt x="258" y="290"/>
                      <a:pt x="138" y="90"/>
                    </a:cubicBezTo>
                    <a:cubicBezTo>
                      <a:pt x="120" y="60"/>
                      <a:pt x="103" y="30"/>
                      <a:pt x="88" y="0"/>
                    </a:cubicBezTo>
                    <a:cubicBezTo>
                      <a:pt x="-5" y="225"/>
                      <a:pt x="-46" y="512"/>
                      <a:pt x="74" y="7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1530;p34">
                <a:extLst>
                  <a:ext uri="{FF2B5EF4-FFF2-40B4-BE49-F238E27FC236}">
                    <a16:creationId xmlns="" xmlns:a16="http://schemas.microsoft.com/office/drawing/2014/main" id="{DB1ECDF5-7C8B-34DD-7C25-91184A65E01A}"/>
                  </a:ext>
                </a:extLst>
              </p:cNvPr>
              <p:cNvSpPr/>
              <p:nvPr/>
            </p:nvSpPr>
            <p:spPr>
              <a:xfrm>
                <a:off x="6119480" y="1327358"/>
                <a:ext cx="112320" cy="28188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83" extrusionOk="0">
                    <a:moveTo>
                      <a:pt x="94" y="780"/>
                    </a:moveTo>
                    <a:cubicBezTo>
                      <a:pt x="180" y="687"/>
                      <a:pt x="268" y="589"/>
                      <a:pt x="299" y="467"/>
                    </a:cubicBezTo>
                    <a:cubicBezTo>
                      <a:pt x="339" y="311"/>
                      <a:pt x="279" y="150"/>
                      <a:pt x="221" y="0"/>
                    </a:cubicBezTo>
                    <a:cubicBezTo>
                      <a:pt x="118" y="103"/>
                      <a:pt x="58" y="222"/>
                      <a:pt x="20" y="362"/>
                    </a:cubicBezTo>
                    <a:cubicBezTo>
                      <a:pt x="-18" y="503"/>
                      <a:pt x="-4" y="661"/>
                      <a:pt x="74" y="783"/>
                    </a:cubicBezTo>
                    <a:cubicBezTo>
                      <a:pt x="70" y="777"/>
                      <a:pt x="99" y="787"/>
                      <a:pt x="94" y="7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1531;p34">
                <a:extLst>
                  <a:ext uri="{FF2B5EF4-FFF2-40B4-BE49-F238E27FC236}">
                    <a16:creationId xmlns="" xmlns:a16="http://schemas.microsoft.com/office/drawing/2014/main" id="{6BC498E9-05A6-50B6-4453-9B8B2A717017}"/>
                  </a:ext>
                </a:extLst>
              </p:cNvPr>
              <p:cNvSpPr/>
              <p:nvPr/>
            </p:nvSpPr>
            <p:spPr>
              <a:xfrm>
                <a:off x="5971160" y="1058077"/>
                <a:ext cx="131400" cy="26928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48" extrusionOk="0">
                    <a:moveTo>
                      <a:pt x="33" y="748"/>
                    </a:moveTo>
                    <a:cubicBezTo>
                      <a:pt x="257" y="545"/>
                      <a:pt x="445" y="319"/>
                      <a:pt x="331" y="0"/>
                    </a:cubicBezTo>
                    <a:cubicBezTo>
                      <a:pt x="62" y="162"/>
                      <a:pt x="-66" y="444"/>
                      <a:pt x="33" y="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1532;p34">
                <a:extLst>
                  <a:ext uri="{FF2B5EF4-FFF2-40B4-BE49-F238E27FC236}">
                    <a16:creationId xmlns="" xmlns:a16="http://schemas.microsoft.com/office/drawing/2014/main" id="{12B20203-DC33-EF42-9C61-4247A0885AED}"/>
                  </a:ext>
                </a:extLst>
              </p:cNvPr>
              <p:cNvSpPr/>
              <p:nvPr/>
            </p:nvSpPr>
            <p:spPr>
              <a:xfrm>
                <a:off x="5806280" y="835238"/>
                <a:ext cx="114120" cy="30348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843" extrusionOk="0">
                    <a:moveTo>
                      <a:pt x="252" y="843"/>
                    </a:moveTo>
                    <a:cubicBezTo>
                      <a:pt x="398" y="541"/>
                      <a:pt x="280" y="232"/>
                      <a:pt x="60" y="0"/>
                    </a:cubicBezTo>
                    <a:cubicBezTo>
                      <a:pt x="-57" y="283"/>
                      <a:pt x="-7" y="657"/>
                      <a:pt x="252" y="8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1533;p34">
                <a:extLst>
                  <a:ext uri="{FF2B5EF4-FFF2-40B4-BE49-F238E27FC236}">
                    <a16:creationId xmlns="" xmlns:a16="http://schemas.microsoft.com/office/drawing/2014/main" id="{931344A8-B51F-E507-5268-C28B508A7795}"/>
                  </a:ext>
                </a:extLst>
              </p:cNvPr>
              <p:cNvSpPr/>
              <p:nvPr/>
            </p:nvSpPr>
            <p:spPr>
              <a:xfrm>
                <a:off x="6516560" y="2139518"/>
                <a:ext cx="26460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305" extrusionOk="0">
                    <a:moveTo>
                      <a:pt x="0" y="233"/>
                    </a:moveTo>
                    <a:cubicBezTo>
                      <a:pt x="263" y="338"/>
                      <a:pt x="524" y="344"/>
                      <a:pt x="735" y="136"/>
                    </a:cubicBezTo>
                    <a:cubicBezTo>
                      <a:pt x="530" y="-43"/>
                      <a:pt x="89" y="-79"/>
                      <a:pt x="0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1534;p34">
                <a:extLst>
                  <a:ext uri="{FF2B5EF4-FFF2-40B4-BE49-F238E27FC236}">
                    <a16:creationId xmlns="" xmlns:a16="http://schemas.microsoft.com/office/drawing/2014/main" id="{48059988-E1DC-7B42-EE56-F15F2F27D33A}"/>
                  </a:ext>
                </a:extLst>
              </p:cNvPr>
              <p:cNvSpPr/>
              <p:nvPr/>
            </p:nvSpPr>
            <p:spPr>
              <a:xfrm>
                <a:off x="6235400" y="1926038"/>
                <a:ext cx="329040" cy="10656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96" extrusionOk="0">
                    <a:moveTo>
                      <a:pt x="0" y="202"/>
                    </a:moveTo>
                    <a:cubicBezTo>
                      <a:pt x="286" y="346"/>
                      <a:pt x="649" y="323"/>
                      <a:pt x="914" y="143"/>
                    </a:cubicBezTo>
                    <a:cubicBezTo>
                      <a:pt x="636" y="-30"/>
                      <a:pt x="222" y="-84"/>
                      <a:pt x="0" y="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1535;p34">
                <a:extLst>
                  <a:ext uri="{FF2B5EF4-FFF2-40B4-BE49-F238E27FC236}">
                    <a16:creationId xmlns="" xmlns:a16="http://schemas.microsoft.com/office/drawing/2014/main" id="{4043E086-405C-9DB7-6478-1B48BCABC2FF}"/>
                  </a:ext>
                </a:extLst>
              </p:cNvPr>
              <p:cNvSpPr/>
              <p:nvPr/>
            </p:nvSpPr>
            <p:spPr>
              <a:xfrm>
                <a:off x="6006440" y="1719397"/>
                <a:ext cx="34020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354" extrusionOk="0">
                    <a:moveTo>
                      <a:pt x="0" y="111"/>
                    </a:moveTo>
                    <a:cubicBezTo>
                      <a:pt x="137" y="12"/>
                      <a:pt x="316" y="-17"/>
                      <a:pt x="483" y="9"/>
                    </a:cubicBezTo>
                    <a:cubicBezTo>
                      <a:pt x="650" y="35"/>
                      <a:pt x="805" y="112"/>
                      <a:pt x="945" y="208"/>
                    </a:cubicBezTo>
                    <a:cubicBezTo>
                      <a:pt x="871" y="265"/>
                      <a:pt x="816" y="278"/>
                      <a:pt x="730" y="314"/>
                    </a:cubicBezTo>
                    <a:cubicBezTo>
                      <a:pt x="706" y="323"/>
                      <a:pt x="682" y="331"/>
                      <a:pt x="657" y="337"/>
                    </a:cubicBezTo>
                    <a:cubicBezTo>
                      <a:pt x="440" y="393"/>
                      <a:pt x="118" y="302"/>
                      <a:pt x="0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1536;p34">
                <a:extLst>
                  <a:ext uri="{FF2B5EF4-FFF2-40B4-BE49-F238E27FC236}">
                    <a16:creationId xmlns="" xmlns:a16="http://schemas.microsoft.com/office/drawing/2014/main" id="{A2282BFB-224F-FF13-AB3D-15F171249C52}"/>
                  </a:ext>
                </a:extLst>
              </p:cNvPr>
              <p:cNvSpPr/>
              <p:nvPr/>
            </p:nvSpPr>
            <p:spPr>
              <a:xfrm>
                <a:off x="5883680" y="1537238"/>
                <a:ext cx="277200" cy="10296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86" extrusionOk="0">
                    <a:moveTo>
                      <a:pt x="0" y="27"/>
                    </a:moveTo>
                    <a:cubicBezTo>
                      <a:pt x="265" y="-42"/>
                      <a:pt x="563" y="26"/>
                      <a:pt x="770" y="204"/>
                    </a:cubicBezTo>
                    <a:cubicBezTo>
                      <a:pt x="488" y="358"/>
                      <a:pt x="192" y="292"/>
                      <a:pt x="0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1537;p34">
                <a:extLst>
                  <a:ext uri="{FF2B5EF4-FFF2-40B4-BE49-F238E27FC236}">
                    <a16:creationId xmlns="" xmlns:a16="http://schemas.microsoft.com/office/drawing/2014/main" id="{8F549532-544C-C6D3-13A1-FD8BC0E8A6F9}"/>
                  </a:ext>
                </a:extLst>
              </p:cNvPr>
              <p:cNvSpPr/>
              <p:nvPr/>
            </p:nvSpPr>
            <p:spPr>
              <a:xfrm>
                <a:off x="5727800" y="1212518"/>
                <a:ext cx="259560" cy="14364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399" extrusionOk="0">
                    <a:moveTo>
                      <a:pt x="0" y="41"/>
                    </a:moveTo>
                    <a:cubicBezTo>
                      <a:pt x="272" y="-96"/>
                      <a:pt x="550" y="132"/>
                      <a:pt x="721" y="333"/>
                    </a:cubicBezTo>
                    <a:cubicBezTo>
                      <a:pt x="421" y="511"/>
                      <a:pt x="158" y="300"/>
                      <a:pt x="0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1538;p34">
                <a:extLst>
                  <a:ext uri="{FF2B5EF4-FFF2-40B4-BE49-F238E27FC236}">
                    <a16:creationId xmlns="" xmlns:a16="http://schemas.microsoft.com/office/drawing/2014/main" id="{DD043801-19AE-FA80-153B-839E7BE1A6D6}"/>
                  </a:ext>
                </a:extLst>
              </p:cNvPr>
              <p:cNvSpPr/>
              <p:nvPr/>
            </p:nvSpPr>
            <p:spPr>
              <a:xfrm>
                <a:off x="5827880" y="835238"/>
                <a:ext cx="1048320" cy="157104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4364" extrusionOk="0">
                    <a:moveTo>
                      <a:pt x="2894" y="4360"/>
                    </a:moveTo>
                    <a:cubicBezTo>
                      <a:pt x="2900" y="4361"/>
                      <a:pt x="2906" y="4362"/>
                      <a:pt x="2912" y="4364"/>
                    </a:cubicBezTo>
                    <a:cubicBezTo>
                      <a:pt x="2836" y="4005"/>
                      <a:pt x="2606" y="3681"/>
                      <a:pt x="2346" y="3426"/>
                    </a:cubicBezTo>
                    <a:cubicBezTo>
                      <a:pt x="1831" y="2929"/>
                      <a:pt x="1181" y="2581"/>
                      <a:pt x="782" y="1973"/>
                    </a:cubicBezTo>
                    <a:cubicBezTo>
                      <a:pt x="646" y="1779"/>
                      <a:pt x="530" y="1570"/>
                      <a:pt x="428" y="1356"/>
                    </a:cubicBezTo>
                    <a:cubicBezTo>
                      <a:pt x="319" y="1144"/>
                      <a:pt x="226" y="925"/>
                      <a:pt x="160" y="696"/>
                    </a:cubicBezTo>
                    <a:cubicBezTo>
                      <a:pt x="90" y="468"/>
                      <a:pt x="29" y="237"/>
                      <a:pt x="0" y="0"/>
                    </a:cubicBezTo>
                    <a:cubicBezTo>
                      <a:pt x="42" y="356"/>
                      <a:pt x="142" y="702"/>
                      <a:pt x="262" y="1038"/>
                    </a:cubicBezTo>
                    <a:cubicBezTo>
                      <a:pt x="476" y="1595"/>
                      <a:pt x="786" y="2126"/>
                      <a:pt x="1229" y="2531"/>
                    </a:cubicBezTo>
                    <a:cubicBezTo>
                      <a:pt x="1750" y="3012"/>
                      <a:pt x="2416" y="3363"/>
                      <a:pt x="2754" y="4009"/>
                    </a:cubicBezTo>
                    <a:cubicBezTo>
                      <a:pt x="2812" y="4121"/>
                      <a:pt x="2862" y="4238"/>
                      <a:pt x="2894" y="43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1539;p34">
                <a:extLst>
                  <a:ext uri="{FF2B5EF4-FFF2-40B4-BE49-F238E27FC236}">
                    <a16:creationId xmlns="" xmlns:a16="http://schemas.microsoft.com/office/drawing/2014/main" id="{B79BA0CB-A0B2-BE83-98FC-0B3534C9BFE3}"/>
                  </a:ext>
                </a:extLst>
              </p:cNvPr>
              <p:cNvSpPr/>
              <p:nvPr/>
            </p:nvSpPr>
            <p:spPr>
              <a:xfrm>
                <a:off x="5727800" y="1058078"/>
                <a:ext cx="36252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9" extrusionOk="0">
                    <a:moveTo>
                      <a:pt x="1007" y="0"/>
                    </a:moveTo>
                    <a:cubicBezTo>
                      <a:pt x="933" y="183"/>
                      <a:pt x="855" y="386"/>
                      <a:pt x="776" y="566"/>
                    </a:cubicBezTo>
                    <a:cubicBezTo>
                      <a:pt x="749" y="628"/>
                      <a:pt x="721" y="690"/>
                      <a:pt x="685" y="745"/>
                    </a:cubicBezTo>
                    <a:lnTo>
                      <a:pt x="699" y="739"/>
                    </a:lnTo>
                    <a:cubicBezTo>
                      <a:pt x="454" y="690"/>
                      <a:pt x="210" y="607"/>
                      <a:pt x="0" y="470"/>
                    </a:cubicBezTo>
                    <a:cubicBezTo>
                      <a:pt x="150" y="588"/>
                      <a:pt x="328" y="666"/>
                      <a:pt x="509" y="721"/>
                    </a:cubicBezTo>
                    <a:cubicBezTo>
                      <a:pt x="573" y="739"/>
                      <a:pt x="637" y="756"/>
                      <a:pt x="704" y="769"/>
                    </a:cubicBezTo>
                    <a:lnTo>
                      <a:pt x="708" y="761"/>
                    </a:lnTo>
                    <a:cubicBezTo>
                      <a:pt x="843" y="523"/>
                      <a:pt x="922" y="259"/>
                      <a:pt x="1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1540;p34">
                <a:extLst>
                  <a:ext uri="{FF2B5EF4-FFF2-40B4-BE49-F238E27FC236}">
                    <a16:creationId xmlns="" xmlns:a16="http://schemas.microsoft.com/office/drawing/2014/main" id="{5D457FDD-5F3B-8CC9-2C33-510143ED784F}"/>
                  </a:ext>
                </a:extLst>
              </p:cNvPr>
              <p:cNvSpPr/>
              <p:nvPr/>
            </p:nvSpPr>
            <p:spPr>
              <a:xfrm>
                <a:off x="5883680" y="1327358"/>
                <a:ext cx="315360" cy="28692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97" extrusionOk="0">
                    <a:moveTo>
                      <a:pt x="876" y="0"/>
                    </a:moveTo>
                    <a:cubicBezTo>
                      <a:pt x="863" y="133"/>
                      <a:pt x="848" y="266"/>
                      <a:pt x="826" y="397"/>
                    </a:cubicBezTo>
                    <a:cubicBezTo>
                      <a:pt x="802" y="526"/>
                      <a:pt x="779" y="661"/>
                      <a:pt x="717" y="776"/>
                    </a:cubicBezTo>
                    <a:lnTo>
                      <a:pt x="728" y="769"/>
                    </a:lnTo>
                    <a:cubicBezTo>
                      <a:pt x="667" y="771"/>
                      <a:pt x="604" y="767"/>
                      <a:pt x="541" y="762"/>
                    </a:cubicBezTo>
                    <a:cubicBezTo>
                      <a:pt x="354" y="743"/>
                      <a:pt x="167" y="700"/>
                      <a:pt x="0" y="610"/>
                    </a:cubicBezTo>
                    <a:cubicBezTo>
                      <a:pt x="215" y="749"/>
                      <a:pt x="477" y="797"/>
                      <a:pt x="729" y="797"/>
                    </a:cubicBezTo>
                    <a:lnTo>
                      <a:pt x="737" y="797"/>
                    </a:lnTo>
                    <a:lnTo>
                      <a:pt x="741" y="790"/>
                    </a:lnTo>
                    <a:cubicBezTo>
                      <a:pt x="806" y="669"/>
                      <a:pt x="827" y="534"/>
                      <a:pt x="848" y="401"/>
                    </a:cubicBezTo>
                    <a:cubicBezTo>
                      <a:pt x="865" y="268"/>
                      <a:pt x="875" y="134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1541;p34">
                <a:extLst>
                  <a:ext uri="{FF2B5EF4-FFF2-40B4-BE49-F238E27FC236}">
                    <a16:creationId xmlns="" xmlns:a16="http://schemas.microsoft.com/office/drawing/2014/main" id="{618AA542-41D0-FDB6-1027-17D5E0594585}"/>
                  </a:ext>
                </a:extLst>
              </p:cNvPr>
              <p:cNvSpPr/>
              <p:nvPr/>
            </p:nvSpPr>
            <p:spPr>
              <a:xfrm>
                <a:off x="6006440" y="1530398"/>
                <a:ext cx="348480" cy="27252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57" extrusionOk="0">
                    <a:moveTo>
                      <a:pt x="946" y="0"/>
                    </a:moveTo>
                    <a:cubicBezTo>
                      <a:pt x="948" y="124"/>
                      <a:pt x="950" y="249"/>
                      <a:pt x="948" y="373"/>
                    </a:cubicBezTo>
                    <a:cubicBezTo>
                      <a:pt x="941" y="493"/>
                      <a:pt x="948" y="622"/>
                      <a:pt x="904" y="735"/>
                    </a:cubicBezTo>
                    <a:lnTo>
                      <a:pt x="915" y="727"/>
                    </a:lnTo>
                    <a:cubicBezTo>
                      <a:pt x="760" y="729"/>
                      <a:pt x="606" y="730"/>
                      <a:pt x="451" y="720"/>
                    </a:cubicBezTo>
                    <a:cubicBezTo>
                      <a:pt x="374" y="717"/>
                      <a:pt x="297" y="711"/>
                      <a:pt x="220" y="701"/>
                    </a:cubicBezTo>
                    <a:cubicBezTo>
                      <a:pt x="145" y="689"/>
                      <a:pt x="64" y="680"/>
                      <a:pt x="0" y="636"/>
                    </a:cubicBezTo>
                    <a:cubicBezTo>
                      <a:pt x="60" y="686"/>
                      <a:pt x="142" y="700"/>
                      <a:pt x="217" y="716"/>
                    </a:cubicBezTo>
                    <a:cubicBezTo>
                      <a:pt x="371" y="743"/>
                      <a:pt x="527" y="751"/>
                      <a:pt x="683" y="755"/>
                    </a:cubicBezTo>
                    <a:cubicBezTo>
                      <a:pt x="763" y="757"/>
                      <a:pt x="844" y="757"/>
                      <a:pt x="925" y="755"/>
                    </a:cubicBezTo>
                    <a:cubicBezTo>
                      <a:pt x="975" y="634"/>
                      <a:pt x="966" y="501"/>
                      <a:pt x="968" y="373"/>
                    </a:cubicBezTo>
                    <a:cubicBezTo>
                      <a:pt x="966" y="248"/>
                      <a:pt x="959" y="124"/>
                      <a:pt x="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1542;p34">
                <a:extLst>
                  <a:ext uri="{FF2B5EF4-FFF2-40B4-BE49-F238E27FC236}">
                    <a16:creationId xmlns="" xmlns:a16="http://schemas.microsoft.com/office/drawing/2014/main" id="{9D16304A-DF7D-6136-D194-BA8AEB489A78}"/>
                  </a:ext>
                </a:extLst>
              </p:cNvPr>
              <p:cNvSpPr/>
              <p:nvPr/>
            </p:nvSpPr>
            <p:spPr>
              <a:xfrm>
                <a:off x="6235400" y="1697078"/>
                <a:ext cx="371880" cy="30168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38" extrusionOk="0">
                    <a:moveTo>
                      <a:pt x="1033" y="0"/>
                    </a:moveTo>
                    <a:cubicBezTo>
                      <a:pt x="1016" y="129"/>
                      <a:pt x="998" y="259"/>
                      <a:pt x="975" y="387"/>
                    </a:cubicBezTo>
                    <a:cubicBezTo>
                      <a:pt x="949" y="512"/>
                      <a:pt x="930" y="646"/>
                      <a:pt x="869" y="757"/>
                    </a:cubicBezTo>
                    <a:lnTo>
                      <a:pt x="882" y="750"/>
                    </a:lnTo>
                    <a:cubicBezTo>
                      <a:pt x="808" y="742"/>
                      <a:pt x="733" y="740"/>
                      <a:pt x="659" y="738"/>
                    </a:cubicBezTo>
                    <a:cubicBezTo>
                      <a:pt x="437" y="737"/>
                      <a:pt x="208" y="756"/>
                      <a:pt x="0" y="838"/>
                    </a:cubicBezTo>
                    <a:cubicBezTo>
                      <a:pt x="284" y="754"/>
                      <a:pt x="586" y="753"/>
                      <a:pt x="879" y="778"/>
                    </a:cubicBezTo>
                    <a:lnTo>
                      <a:pt x="889" y="779"/>
                    </a:lnTo>
                    <a:lnTo>
                      <a:pt x="893" y="772"/>
                    </a:lnTo>
                    <a:cubicBezTo>
                      <a:pt x="955" y="652"/>
                      <a:pt x="975" y="521"/>
                      <a:pt x="996" y="391"/>
                    </a:cubicBezTo>
                    <a:cubicBezTo>
                      <a:pt x="1015" y="261"/>
                      <a:pt x="1027" y="131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1543;p34">
                <a:extLst>
                  <a:ext uri="{FF2B5EF4-FFF2-40B4-BE49-F238E27FC236}">
                    <a16:creationId xmlns="" xmlns:a16="http://schemas.microsoft.com/office/drawing/2014/main" id="{3FB36FF6-9EA7-7A7A-A481-B489778B6A9C}"/>
                  </a:ext>
                </a:extLst>
              </p:cNvPr>
              <p:cNvSpPr/>
              <p:nvPr/>
            </p:nvSpPr>
            <p:spPr>
              <a:xfrm>
                <a:off x="6516560" y="1916678"/>
                <a:ext cx="315720" cy="30672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52" extrusionOk="0">
                    <a:moveTo>
                      <a:pt x="867" y="0"/>
                    </a:moveTo>
                    <a:cubicBezTo>
                      <a:pt x="866" y="247"/>
                      <a:pt x="865" y="564"/>
                      <a:pt x="704" y="764"/>
                    </a:cubicBezTo>
                    <a:lnTo>
                      <a:pt x="719" y="760"/>
                    </a:lnTo>
                    <a:cubicBezTo>
                      <a:pt x="481" y="697"/>
                      <a:pt x="205" y="702"/>
                      <a:pt x="0" y="852"/>
                    </a:cubicBezTo>
                    <a:cubicBezTo>
                      <a:pt x="211" y="724"/>
                      <a:pt x="478" y="723"/>
                      <a:pt x="711" y="787"/>
                    </a:cubicBezTo>
                    <a:lnTo>
                      <a:pt x="719" y="789"/>
                    </a:lnTo>
                    <a:lnTo>
                      <a:pt x="725" y="783"/>
                    </a:lnTo>
                    <a:cubicBezTo>
                      <a:pt x="892" y="577"/>
                      <a:pt x="889" y="252"/>
                      <a:pt x="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544;p34">
              <a:extLst>
                <a:ext uri="{FF2B5EF4-FFF2-40B4-BE49-F238E27FC236}">
                  <a16:creationId xmlns="" xmlns:a16="http://schemas.microsoft.com/office/drawing/2014/main" id="{064B4006-490E-8EBA-C10D-3581340AE79F}"/>
                </a:ext>
              </a:extLst>
            </p:cNvPr>
            <p:cNvGrpSpPr/>
            <p:nvPr/>
          </p:nvGrpSpPr>
          <p:grpSpPr>
            <a:xfrm>
              <a:off x="6115761" y="2207205"/>
              <a:ext cx="857282" cy="1171682"/>
              <a:chOff x="5727800" y="835238"/>
              <a:chExt cx="1149480" cy="1571040"/>
            </a:xfrm>
          </p:grpSpPr>
          <p:sp>
            <p:nvSpPr>
              <p:cNvPr id="2861" name="Google Shape;1545;p34">
                <a:extLst>
                  <a:ext uri="{FF2B5EF4-FFF2-40B4-BE49-F238E27FC236}">
                    <a16:creationId xmlns="" xmlns:a16="http://schemas.microsoft.com/office/drawing/2014/main" id="{14C3FE30-BFBB-DF32-AECB-56C05F789308}"/>
                  </a:ext>
                </a:extLst>
              </p:cNvPr>
              <p:cNvSpPr/>
              <p:nvPr/>
            </p:nvSpPr>
            <p:spPr>
              <a:xfrm>
                <a:off x="6744440" y="1916678"/>
                <a:ext cx="13284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55" extrusionOk="0">
                    <a:moveTo>
                      <a:pt x="354" y="453"/>
                    </a:moveTo>
                    <a:cubicBezTo>
                      <a:pt x="406" y="240"/>
                      <a:pt x="315" y="174"/>
                      <a:pt x="234" y="0"/>
                    </a:cubicBezTo>
                    <a:cubicBezTo>
                      <a:pt x="175" y="80"/>
                      <a:pt x="37" y="137"/>
                      <a:pt x="0" y="414"/>
                    </a:cubicBezTo>
                    <a:cubicBezTo>
                      <a:pt x="-9" y="483"/>
                      <a:pt x="102" y="755"/>
                      <a:pt x="102" y="755"/>
                    </a:cubicBezTo>
                    <a:cubicBezTo>
                      <a:pt x="102" y="755"/>
                      <a:pt x="303" y="661"/>
                      <a:pt x="354" y="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1546;p34">
                <a:extLst>
                  <a:ext uri="{FF2B5EF4-FFF2-40B4-BE49-F238E27FC236}">
                    <a16:creationId xmlns="" xmlns:a16="http://schemas.microsoft.com/office/drawing/2014/main" id="{AAEE6CB1-6F62-8AF5-13D8-823FE4C94BCA}"/>
                  </a:ext>
                </a:extLst>
              </p:cNvPr>
              <p:cNvSpPr/>
              <p:nvPr/>
            </p:nvSpPr>
            <p:spPr>
              <a:xfrm>
                <a:off x="6520880" y="1697078"/>
                <a:ext cx="112320" cy="27504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64" extrusionOk="0">
                    <a:moveTo>
                      <a:pt x="88" y="764"/>
                    </a:moveTo>
                    <a:cubicBezTo>
                      <a:pt x="406" y="576"/>
                      <a:pt x="315" y="301"/>
                      <a:pt x="240" y="0"/>
                    </a:cubicBezTo>
                    <a:cubicBezTo>
                      <a:pt x="65" y="215"/>
                      <a:pt x="-111" y="505"/>
                      <a:pt x="88" y="7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1547;p34">
                <a:extLst>
                  <a:ext uri="{FF2B5EF4-FFF2-40B4-BE49-F238E27FC236}">
                    <a16:creationId xmlns="" xmlns:a16="http://schemas.microsoft.com/office/drawing/2014/main" id="{5F112545-8D96-55C2-E1B4-EA8447AA110B}"/>
                  </a:ext>
                </a:extLst>
              </p:cNvPr>
              <p:cNvSpPr/>
              <p:nvPr/>
            </p:nvSpPr>
            <p:spPr>
              <a:xfrm>
                <a:off x="6315320" y="1530397"/>
                <a:ext cx="78120" cy="26424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34" extrusionOk="0">
                    <a:moveTo>
                      <a:pt x="74" y="734"/>
                    </a:moveTo>
                    <a:cubicBezTo>
                      <a:pt x="77" y="729"/>
                      <a:pt x="82" y="723"/>
                      <a:pt x="87" y="718"/>
                    </a:cubicBezTo>
                    <a:cubicBezTo>
                      <a:pt x="241" y="544"/>
                      <a:pt x="258" y="290"/>
                      <a:pt x="138" y="90"/>
                    </a:cubicBezTo>
                    <a:cubicBezTo>
                      <a:pt x="120" y="60"/>
                      <a:pt x="103" y="30"/>
                      <a:pt x="88" y="0"/>
                    </a:cubicBezTo>
                    <a:cubicBezTo>
                      <a:pt x="-5" y="225"/>
                      <a:pt x="-46" y="512"/>
                      <a:pt x="74" y="7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1548;p34">
                <a:extLst>
                  <a:ext uri="{FF2B5EF4-FFF2-40B4-BE49-F238E27FC236}">
                    <a16:creationId xmlns="" xmlns:a16="http://schemas.microsoft.com/office/drawing/2014/main" id="{4041061E-C52B-C98F-4CA7-4AC24AB46AB5}"/>
                  </a:ext>
                </a:extLst>
              </p:cNvPr>
              <p:cNvSpPr/>
              <p:nvPr/>
            </p:nvSpPr>
            <p:spPr>
              <a:xfrm>
                <a:off x="6119480" y="1327358"/>
                <a:ext cx="112320" cy="28188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83" extrusionOk="0">
                    <a:moveTo>
                      <a:pt x="94" y="780"/>
                    </a:moveTo>
                    <a:cubicBezTo>
                      <a:pt x="180" y="687"/>
                      <a:pt x="268" y="589"/>
                      <a:pt x="299" y="467"/>
                    </a:cubicBezTo>
                    <a:cubicBezTo>
                      <a:pt x="339" y="311"/>
                      <a:pt x="279" y="150"/>
                      <a:pt x="221" y="0"/>
                    </a:cubicBezTo>
                    <a:cubicBezTo>
                      <a:pt x="118" y="103"/>
                      <a:pt x="58" y="222"/>
                      <a:pt x="20" y="362"/>
                    </a:cubicBezTo>
                    <a:cubicBezTo>
                      <a:pt x="-18" y="503"/>
                      <a:pt x="-4" y="661"/>
                      <a:pt x="74" y="783"/>
                    </a:cubicBezTo>
                    <a:cubicBezTo>
                      <a:pt x="70" y="777"/>
                      <a:pt x="99" y="787"/>
                      <a:pt x="94" y="7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1549;p34">
                <a:extLst>
                  <a:ext uri="{FF2B5EF4-FFF2-40B4-BE49-F238E27FC236}">
                    <a16:creationId xmlns="" xmlns:a16="http://schemas.microsoft.com/office/drawing/2014/main" id="{D8AA170E-BF58-A412-4025-9F766C54534F}"/>
                  </a:ext>
                </a:extLst>
              </p:cNvPr>
              <p:cNvSpPr/>
              <p:nvPr/>
            </p:nvSpPr>
            <p:spPr>
              <a:xfrm>
                <a:off x="5971160" y="1058077"/>
                <a:ext cx="131400" cy="26928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48" extrusionOk="0">
                    <a:moveTo>
                      <a:pt x="33" y="748"/>
                    </a:moveTo>
                    <a:cubicBezTo>
                      <a:pt x="257" y="545"/>
                      <a:pt x="445" y="319"/>
                      <a:pt x="331" y="0"/>
                    </a:cubicBezTo>
                    <a:cubicBezTo>
                      <a:pt x="62" y="162"/>
                      <a:pt x="-66" y="444"/>
                      <a:pt x="33" y="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1550;p34">
                <a:extLst>
                  <a:ext uri="{FF2B5EF4-FFF2-40B4-BE49-F238E27FC236}">
                    <a16:creationId xmlns="" xmlns:a16="http://schemas.microsoft.com/office/drawing/2014/main" id="{40336459-B798-0855-010D-760E569883B1}"/>
                  </a:ext>
                </a:extLst>
              </p:cNvPr>
              <p:cNvSpPr/>
              <p:nvPr/>
            </p:nvSpPr>
            <p:spPr>
              <a:xfrm>
                <a:off x="5806280" y="835238"/>
                <a:ext cx="114120" cy="30348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843" extrusionOk="0">
                    <a:moveTo>
                      <a:pt x="252" y="843"/>
                    </a:moveTo>
                    <a:cubicBezTo>
                      <a:pt x="398" y="541"/>
                      <a:pt x="280" y="232"/>
                      <a:pt x="60" y="0"/>
                    </a:cubicBezTo>
                    <a:cubicBezTo>
                      <a:pt x="-57" y="283"/>
                      <a:pt x="-7" y="657"/>
                      <a:pt x="252" y="8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1551;p34">
                <a:extLst>
                  <a:ext uri="{FF2B5EF4-FFF2-40B4-BE49-F238E27FC236}">
                    <a16:creationId xmlns="" xmlns:a16="http://schemas.microsoft.com/office/drawing/2014/main" id="{94B616A7-9299-4C7F-679A-E64F1702092E}"/>
                  </a:ext>
                </a:extLst>
              </p:cNvPr>
              <p:cNvSpPr/>
              <p:nvPr/>
            </p:nvSpPr>
            <p:spPr>
              <a:xfrm>
                <a:off x="6516560" y="2139518"/>
                <a:ext cx="26460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305" extrusionOk="0">
                    <a:moveTo>
                      <a:pt x="0" y="233"/>
                    </a:moveTo>
                    <a:cubicBezTo>
                      <a:pt x="263" y="338"/>
                      <a:pt x="524" y="344"/>
                      <a:pt x="735" y="136"/>
                    </a:cubicBezTo>
                    <a:cubicBezTo>
                      <a:pt x="530" y="-43"/>
                      <a:pt x="89" y="-79"/>
                      <a:pt x="0" y="2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1552;p34">
                <a:extLst>
                  <a:ext uri="{FF2B5EF4-FFF2-40B4-BE49-F238E27FC236}">
                    <a16:creationId xmlns="" xmlns:a16="http://schemas.microsoft.com/office/drawing/2014/main" id="{BD04E023-0E05-A383-7F2F-13067420C16A}"/>
                  </a:ext>
                </a:extLst>
              </p:cNvPr>
              <p:cNvSpPr/>
              <p:nvPr/>
            </p:nvSpPr>
            <p:spPr>
              <a:xfrm>
                <a:off x="6235400" y="1926038"/>
                <a:ext cx="329040" cy="10656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96" extrusionOk="0">
                    <a:moveTo>
                      <a:pt x="0" y="202"/>
                    </a:moveTo>
                    <a:cubicBezTo>
                      <a:pt x="286" y="346"/>
                      <a:pt x="649" y="323"/>
                      <a:pt x="914" y="143"/>
                    </a:cubicBezTo>
                    <a:cubicBezTo>
                      <a:pt x="636" y="-30"/>
                      <a:pt x="222" y="-84"/>
                      <a:pt x="0" y="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1553;p34">
                <a:extLst>
                  <a:ext uri="{FF2B5EF4-FFF2-40B4-BE49-F238E27FC236}">
                    <a16:creationId xmlns="" xmlns:a16="http://schemas.microsoft.com/office/drawing/2014/main" id="{629248AA-0599-5CA1-1CE7-C3534E88D811}"/>
                  </a:ext>
                </a:extLst>
              </p:cNvPr>
              <p:cNvSpPr/>
              <p:nvPr/>
            </p:nvSpPr>
            <p:spPr>
              <a:xfrm>
                <a:off x="6006440" y="1719397"/>
                <a:ext cx="34020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354" extrusionOk="0">
                    <a:moveTo>
                      <a:pt x="0" y="111"/>
                    </a:moveTo>
                    <a:cubicBezTo>
                      <a:pt x="137" y="12"/>
                      <a:pt x="316" y="-17"/>
                      <a:pt x="483" y="9"/>
                    </a:cubicBezTo>
                    <a:cubicBezTo>
                      <a:pt x="650" y="35"/>
                      <a:pt x="805" y="112"/>
                      <a:pt x="945" y="208"/>
                    </a:cubicBezTo>
                    <a:cubicBezTo>
                      <a:pt x="871" y="265"/>
                      <a:pt x="816" y="278"/>
                      <a:pt x="730" y="314"/>
                    </a:cubicBezTo>
                    <a:cubicBezTo>
                      <a:pt x="706" y="323"/>
                      <a:pt x="682" y="331"/>
                      <a:pt x="657" y="337"/>
                    </a:cubicBezTo>
                    <a:cubicBezTo>
                      <a:pt x="440" y="393"/>
                      <a:pt x="118" y="302"/>
                      <a:pt x="0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1554;p34">
                <a:extLst>
                  <a:ext uri="{FF2B5EF4-FFF2-40B4-BE49-F238E27FC236}">
                    <a16:creationId xmlns="" xmlns:a16="http://schemas.microsoft.com/office/drawing/2014/main" id="{5D0A7CE6-E20D-9DAD-AF21-F502B7431770}"/>
                  </a:ext>
                </a:extLst>
              </p:cNvPr>
              <p:cNvSpPr/>
              <p:nvPr/>
            </p:nvSpPr>
            <p:spPr>
              <a:xfrm>
                <a:off x="5883680" y="1537238"/>
                <a:ext cx="277200" cy="10296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86" extrusionOk="0">
                    <a:moveTo>
                      <a:pt x="0" y="27"/>
                    </a:moveTo>
                    <a:cubicBezTo>
                      <a:pt x="265" y="-42"/>
                      <a:pt x="563" y="26"/>
                      <a:pt x="770" y="204"/>
                    </a:cubicBezTo>
                    <a:cubicBezTo>
                      <a:pt x="488" y="358"/>
                      <a:pt x="192" y="292"/>
                      <a:pt x="0" y="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1555;p34">
                <a:extLst>
                  <a:ext uri="{FF2B5EF4-FFF2-40B4-BE49-F238E27FC236}">
                    <a16:creationId xmlns="" xmlns:a16="http://schemas.microsoft.com/office/drawing/2014/main" id="{F011DA2C-E605-04A9-0DFE-D791C9B0737B}"/>
                  </a:ext>
                </a:extLst>
              </p:cNvPr>
              <p:cNvSpPr/>
              <p:nvPr/>
            </p:nvSpPr>
            <p:spPr>
              <a:xfrm>
                <a:off x="5727800" y="1212518"/>
                <a:ext cx="259560" cy="14364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399" extrusionOk="0">
                    <a:moveTo>
                      <a:pt x="0" y="41"/>
                    </a:moveTo>
                    <a:cubicBezTo>
                      <a:pt x="272" y="-96"/>
                      <a:pt x="550" y="132"/>
                      <a:pt x="721" y="333"/>
                    </a:cubicBezTo>
                    <a:cubicBezTo>
                      <a:pt x="421" y="511"/>
                      <a:pt x="158" y="300"/>
                      <a:pt x="0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1556;p34">
                <a:extLst>
                  <a:ext uri="{FF2B5EF4-FFF2-40B4-BE49-F238E27FC236}">
                    <a16:creationId xmlns="" xmlns:a16="http://schemas.microsoft.com/office/drawing/2014/main" id="{17F6F85E-74BB-1629-C72A-84CF208491A3}"/>
                  </a:ext>
                </a:extLst>
              </p:cNvPr>
              <p:cNvSpPr/>
              <p:nvPr/>
            </p:nvSpPr>
            <p:spPr>
              <a:xfrm>
                <a:off x="5827880" y="835238"/>
                <a:ext cx="1048320" cy="157104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4364" extrusionOk="0">
                    <a:moveTo>
                      <a:pt x="2894" y="4360"/>
                    </a:moveTo>
                    <a:cubicBezTo>
                      <a:pt x="2900" y="4361"/>
                      <a:pt x="2906" y="4362"/>
                      <a:pt x="2912" y="4364"/>
                    </a:cubicBezTo>
                    <a:cubicBezTo>
                      <a:pt x="2836" y="4005"/>
                      <a:pt x="2606" y="3681"/>
                      <a:pt x="2346" y="3426"/>
                    </a:cubicBezTo>
                    <a:cubicBezTo>
                      <a:pt x="1831" y="2929"/>
                      <a:pt x="1181" y="2581"/>
                      <a:pt x="782" y="1973"/>
                    </a:cubicBezTo>
                    <a:cubicBezTo>
                      <a:pt x="646" y="1779"/>
                      <a:pt x="530" y="1570"/>
                      <a:pt x="428" y="1356"/>
                    </a:cubicBezTo>
                    <a:cubicBezTo>
                      <a:pt x="319" y="1144"/>
                      <a:pt x="226" y="925"/>
                      <a:pt x="160" y="696"/>
                    </a:cubicBezTo>
                    <a:cubicBezTo>
                      <a:pt x="90" y="468"/>
                      <a:pt x="29" y="237"/>
                      <a:pt x="0" y="0"/>
                    </a:cubicBezTo>
                    <a:cubicBezTo>
                      <a:pt x="42" y="356"/>
                      <a:pt x="142" y="702"/>
                      <a:pt x="262" y="1038"/>
                    </a:cubicBezTo>
                    <a:cubicBezTo>
                      <a:pt x="476" y="1595"/>
                      <a:pt x="786" y="2126"/>
                      <a:pt x="1229" y="2531"/>
                    </a:cubicBezTo>
                    <a:cubicBezTo>
                      <a:pt x="1750" y="3012"/>
                      <a:pt x="2416" y="3363"/>
                      <a:pt x="2754" y="4009"/>
                    </a:cubicBezTo>
                    <a:cubicBezTo>
                      <a:pt x="2812" y="4121"/>
                      <a:pt x="2862" y="4238"/>
                      <a:pt x="2894" y="43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1557;p34">
                <a:extLst>
                  <a:ext uri="{FF2B5EF4-FFF2-40B4-BE49-F238E27FC236}">
                    <a16:creationId xmlns="" xmlns:a16="http://schemas.microsoft.com/office/drawing/2014/main" id="{ABCBE31C-0DAF-F718-985F-C1218244610D}"/>
                  </a:ext>
                </a:extLst>
              </p:cNvPr>
              <p:cNvSpPr/>
              <p:nvPr/>
            </p:nvSpPr>
            <p:spPr>
              <a:xfrm>
                <a:off x="5727800" y="1058078"/>
                <a:ext cx="36252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9" extrusionOk="0">
                    <a:moveTo>
                      <a:pt x="1007" y="0"/>
                    </a:moveTo>
                    <a:cubicBezTo>
                      <a:pt x="933" y="183"/>
                      <a:pt x="855" y="386"/>
                      <a:pt x="776" y="566"/>
                    </a:cubicBezTo>
                    <a:cubicBezTo>
                      <a:pt x="749" y="628"/>
                      <a:pt x="721" y="690"/>
                      <a:pt x="685" y="745"/>
                    </a:cubicBezTo>
                    <a:lnTo>
                      <a:pt x="699" y="739"/>
                    </a:lnTo>
                    <a:cubicBezTo>
                      <a:pt x="454" y="690"/>
                      <a:pt x="210" y="607"/>
                      <a:pt x="0" y="470"/>
                    </a:cubicBezTo>
                    <a:cubicBezTo>
                      <a:pt x="150" y="588"/>
                      <a:pt x="328" y="666"/>
                      <a:pt x="509" y="721"/>
                    </a:cubicBezTo>
                    <a:cubicBezTo>
                      <a:pt x="573" y="739"/>
                      <a:pt x="637" y="756"/>
                      <a:pt x="704" y="769"/>
                    </a:cubicBezTo>
                    <a:lnTo>
                      <a:pt x="708" y="761"/>
                    </a:lnTo>
                    <a:cubicBezTo>
                      <a:pt x="843" y="523"/>
                      <a:pt x="922" y="259"/>
                      <a:pt x="1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1558;p34">
                <a:extLst>
                  <a:ext uri="{FF2B5EF4-FFF2-40B4-BE49-F238E27FC236}">
                    <a16:creationId xmlns="" xmlns:a16="http://schemas.microsoft.com/office/drawing/2014/main" id="{730793E2-39D7-AC9F-C5AF-1719BEDE9901}"/>
                  </a:ext>
                </a:extLst>
              </p:cNvPr>
              <p:cNvSpPr/>
              <p:nvPr/>
            </p:nvSpPr>
            <p:spPr>
              <a:xfrm>
                <a:off x="5883680" y="1327358"/>
                <a:ext cx="315360" cy="28692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97" extrusionOk="0">
                    <a:moveTo>
                      <a:pt x="876" y="0"/>
                    </a:moveTo>
                    <a:cubicBezTo>
                      <a:pt x="863" y="133"/>
                      <a:pt x="848" y="266"/>
                      <a:pt x="826" y="397"/>
                    </a:cubicBezTo>
                    <a:cubicBezTo>
                      <a:pt x="802" y="526"/>
                      <a:pt x="779" y="661"/>
                      <a:pt x="717" y="776"/>
                    </a:cubicBezTo>
                    <a:lnTo>
                      <a:pt x="728" y="769"/>
                    </a:lnTo>
                    <a:cubicBezTo>
                      <a:pt x="667" y="771"/>
                      <a:pt x="604" y="767"/>
                      <a:pt x="541" y="762"/>
                    </a:cubicBezTo>
                    <a:cubicBezTo>
                      <a:pt x="354" y="743"/>
                      <a:pt x="167" y="700"/>
                      <a:pt x="0" y="610"/>
                    </a:cubicBezTo>
                    <a:cubicBezTo>
                      <a:pt x="215" y="749"/>
                      <a:pt x="477" y="797"/>
                      <a:pt x="729" y="797"/>
                    </a:cubicBezTo>
                    <a:lnTo>
                      <a:pt x="737" y="797"/>
                    </a:lnTo>
                    <a:lnTo>
                      <a:pt x="741" y="790"/>
                    </a:lnTo>
                    <a:cubicBezTo>
                      <a:pt x="806" y="669"/>
                      <a:pt x="827" y="534"/>
                      <a:pt x="848" y="401"/>
                    </a:cubicBezTo>
                    <a:cubicBezTo>
                      <a:pt x="865" y="268"/>
                      <a:pt x="875" y="134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1559;p34">
                <a:extLst>
                  <a:ext uri="{FF2B5EF4-FFF2-40B4-BE49-F238E27FC236}">
                    <a16:creationId xmlns="" xmlns:a16="http://schemas.microsoft.com/office/drawing/2014/main" id="{8D6963D6-226A-235D-31B8-D782349DCAE8}"/>
                  </a:ext>
                </a:extLst>
              </p:cNvPr>
              <p:cNvSpPr/>
              <p:nvPr/>
            </p:nvSpPr>
            <p:spPr>
              <a:xfrm>
                <a:off x="6006440" y="1530398"/>
                <a:ext cx="348480" cy="27252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757" extrusionOk="0">
                    <a:moveTo>
                      <a:pt x="946" y="0"/>
                    </a:moveTo>
                    <a:cubicBezTo>
                      <a:pt x="948" y="124"/>
                      <a:pt x="950" y="249"/>
                      <a:pt x="948" y="373"/>
                    </a:cubicBezTo>
                    <a:cubicBezTo>
                      <a:pt x="941" y="493"/>
                      <a:pt x="948" y="622"/>
                      <a:pt x="904" y="735"/>
                    </a:cubicBezTo>
                    <a:lnTo>
                      <a:pt x="915" y="727"/>
                    </a:lnTo>
                    <a:cubicBezTo>
                      <a:pt x="760" y="729"/>
                      <a:pt x="606" y="730"/>
                      <a:pt x="451" y="720"/>
                    </a:cubicBezTo>
                    <a:cubicBezTo>
                      <a:pt x="374" y="717"/>
                      <a:pt x="297" y="711"/>
                      <a:pt x="220" y="701"/>
                    </a:cubicBezTo>
                    <a:cubicBezTo>
                      <a:pt x="145" y="689"/>
                      <a:pt x="64" y="680"/>
                      <a:pt x="0" y="636"/>
                    </a:cubicBezTo>
                    <a:cubicBezTo>
                      <a:pt x="60" y="686"/>
                      <a:pt x="142" y="700"/>
                      <a:pt x="217" y="716"/>
                    </a:cubicBezTo>
                    <a:cubicBezTo>
                      <a:pt x="371" y="743"/>
                      <a:pt x="527" y="751"/>
                      <a:pt x="683" y="755"/>
                    </a:cubicBezTo>
                    <a:cubicBezTo>
                      <a:pt x="763" y="757"/>
                      <a:pt x="844" y="757"/>
                      <a:pt x="925" y="755"/>
                    </a:cubicBezTo>
                    <a:cubicBezTo>
                      <a:pt x="975" y="634"/>
                      <a:pt x="966" y="501"/>
                      <a:pt x="968" y="373"/>
                    </a:cubicBezTo>
                    <a:cubicBezTo>
                      <a:pt x="966" y="248"/>
                      <a:pt x="959" y="124"/>
                      <a:pt x="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1560;p34">
                <a:extLst>
                  <a:ext uri="{FF2B5EF4-FFF2-40B4-BE49-F238E27FC236}">
                    <a16:creationId xmlns="" xmlns:a16="http://schemas.microsoft.com/office/drawing/2014/main" id="{C8624647-83FF-E9D8-BA3F-2DAA04E19FBE}"/>
                  </a:ext>
                </a:extLst>
              </p:cNvPr>
              <p:cNvSpPr/>
              <p:nvPr/>
            </p:nvSpPr>
            <p:spPr>
              <a:xfrm>
                <a:off x="6235400" y="1697078"/>
                <a:ext cx="371880" cy="30168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838" extrusionOk="0">
                    <a:moveTo>
                      <a:pt x="1033" y="0"/>
                    </a:moveTo>
                    <a:cubicBezTo>
                      <a:pt x="1016" y="129"/>
                      <a:pt x="998" y="259"/>
                      <a:pt x="975" y="387"/>
                    </a:cubicBezTo>
                    <a:cubicBezTo>
                      <a:pt x="949" y="512"/>
                      <a:pt x="930" y="646"/>
                      <a:pt x="869" y="757"/>
                    </a:cubicBezTo>
                    <a:lnTo>
                      <a:pt x="882" y="750"/>
                    </a:lnTo>
                    <a:cubicBezTo>
                      <a:pt x="808" y="742"/>
                      <a:pt x="733" y="740"/>
                      <a:pt x="659" y="738"/>
                    </a:cubicBezTo>
                    <a:cubicBezTo>
                      <a:pt x="437" y="737"/>
                      <a:pt x="208" y="756"/>
                      <a:pt x="0" y="838"/>
                    </a:cubicBezTo>
                    <a:cubicBezTo>
                      <a:pt x="284" y="754"/>
                      <a:pt x="586" y="753"/>
                      <a:pt x="879" y="778"/>
                    </a:cubicBezTo>
                    <a:lnTo>
                      <a:pt x="889" y="779"/>
                    </a:lnTo>
                    <a:lnTo>
                      <a:pt x="893" y="772"/>
                    </a:lnTo>
                    <a:cubicBezTo>
                      <a:pt x="955" y="652"/>
                      <a:pt x="975" y="521"/>
                      <a:pt x="996" y="391"/>
                    </a:cubicBezTo>
                    <a:cubicBezTo>
                      <a:pt x="1015" y="261"/>
                      <a:pt x="1027" y="131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1561;p34">
                <a:extLst>
                  <a:ext uri="{FF2B5EF4-FFF2-40B4-BE49-F238E27FC236}">
                    <a16:creationId xmlns="" xmlns:a16="http://schemas.microsoft.com/office/drawing/2014/main" id="{033A58B3-7057-DA59-84AD-3E99EF743CDA}"/>
                  </a:ext>
                </a:extLst>
              </p:cNvPr>
              <p:cNvSpPr/>
              <p:nvPr/>
            </p:nvSpPr>
            <p:spPr>
              <a:xfrm>
                <a:off x="6516560" y="1916678"/>
                <a:ext cx="315720" cy="30672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52" extrusionOk="0">
                    <a:moveTo>
                      <a:pt x="867" y="0"/>
                    </a:moveTo>
                    <a:cubicBezTo>
                      <a:pt x="866" y="247"/>
                      <a:pt x="865" y="564"/>
                      <a:pt x="704" y="764"/>
                    </a:cubicBezTo>
                    <a:lnTo>
                      <a:pt x="719" y="760"/>
                    </a:lnTo>
                    <a:cubicBezTo>
                      <a:pt x="481" y="697"/>
                      <a:pt x="205" y="702"/>
                      <a:pt x="0" y="852"/>
                    </a:cubicBezTo>
                    <a:cubicBezTo>
                      <a:pt x="211" y="724"/>
                      <a:pt x="478" y="723"/>
                      <a:pt x="711" y="787"/>
                    </a:cubicBezTo>
                    <a:lnTo>
                      <a:pt x="719" y="789"/>
                    </a:lnTo>
                    <a:lnTo>
                      <a:pt x="725" y="783"/>
                    </a:lnTo>
                    <a:cubicBezTo>
                      <a:pt x="892" y="577"/>
                      <a:pt x="889" y="252"/>
                      <a:pt x="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1562;p34">
              <a:extLst>
                <a:ext uri="{FF2B5EF4-FFF2-40B4-BE49-F238E27FC236}">
                  <a16:creationId xmlns="" xmlns:a16="http://schemas.microsoft.com/office/drawing/2014/main" id="{E495E89B-8E2C-76CA-BEBC-C803CBAE61C1}"/>
                </a:ext>
              </a:extLst>
            </p:cNvPr>
            <p:cNvSpPr/>
            <p:nvPr/>
          </p:nvSpPr>
          <p:spPr>
            <a:xfrm>
              <a:off x="6769043" y="1831526"/>
              <a:ext cx="956716" cy="941116"/>
            </a:xfrm>
            <a:custGeom>
              <a:avLst/>
              <a:gdLst/>
              <a:ahLst/>
              <a:cxnLst/>
              <a:rect l="l" t="t" r="r" b="b"/>
              <a:pathLst>
                <a:path w="3189" h="3137" extrusionOk="0">
                  <a:moveTo>
                    <a:pt x="319" y="2696"/>
                  </a:moveTo>
                  <a:cubicBezTo>
                    <a:pt x="369" y="2523"/>
                    <a:pt x="419" y="2350"/>
                    <a:pt x="472" y="2177"/>
                  </a:cubicBezTo>
                  <a:cubicBezTo>
                    <a:pt x="525" y="2006"/>
                    <a:pt x="581" y="1836"/>
                    <a:pt x="643" y="1668"/>
                  </a:cubicBezTo>
                  <a:cubicBezTo>
                    <a:pt x="678" y="1574"/>
                    <a:pt x="714" y="1480"/>
                    <a:pt x="753" y="1388"/>
                  </a:cubicBezTo>
                  <a:cubicBezTo>
                    <a:pt x="748" y="1401"/>
                    <a:pt x="742" y="1414"/>
                    <a:pt x="737" y="1427"/>
                  </a:cubicBezTo>
                  <a:cubicBezTo>
                    <a:pt x="826" y="1213"/>
                    <a:pt x="928" y="1001"/>
                    <a:pt x="1052" y="805"/>
                  </a:cubicBezTo>
                  <a:cubicBezTo>
                    <a:pt x="1086" y="752"/>
                    <a:pt x="1121" y="701"/>
                    <a:pt x="1159" y="651"/>
                  </a:cubicBezTo>
                  <a:cubicBezTo>
                    <a:pt x="1151" y="662"/>
                    <a:pt x="1142" y="673"/>
                    <a:pt x="1134" y="684"/>
                  </a:cubicBezTo>
                  <a:cubicBezTo>
                    <a:pt x="1202" y="595"/>
                    <a:pt x="1279" y="513"/>
                    <a:pt x="1368" y="444"/>
                  </a:cubicBezTo>
                  <a:cubicBezTo>
                    <a:pt x="1357" y="452"/>
                    <a:pt x="1346" y="461"/>
                    <a:pt x="1336" y="470"/>
                  </a:cubicBezTo>
                  <a:cubicBezTo>
                    <a:pt x="1393" y="425"/>
                    <a:pt x="1456" y="387"/>
                    <a:pt x="1523" y="358"/>
                  </a:cubicBezTo>
                  <a:lnTo>
                    <a:pt x="1484" y="375"/>
                  </a:lnTo>
                  <a:cubicBezTo>
                    <a:pt x="1542" y="350"/>
                    <a:pt x="1603" y="332"/>
                    <a:pt x="1666" y="324"/>
                  </a:cubicBezTo>
                  <a:cubicBezTo>
                    <a:pt x="1651" y="326"/>
                    <a:pt x="1637" y="328"/>
                    <a:pt x="1622" y="330"/>
                  </a:cubicBezTo>
                  <a:cubicBezTo>
                    <a:pt x="1673" y="323"/>
                    <a:pt x="1724" y="323"/>
                    <a:pt x="1775" y="329"/>
                  </a:cubicBezTo>
                  <a:cubicBezTo>
                    <a:pt x="1760" y="327"/>
                    <a:pt x="1746" y="325"/>
                    <a:pt x="1732" y="323"/>
                  </a:cubicBezTo>
                  <a:cubicBezTo>
                    <a:pt x="1778" y="329"/>
                    <a:pt x="1824" y="341"/>
                    <a:pt x="1867" y="360"/>
                  </a:cubicBezTo>
                  <a:cubicBezTo>
                    <a:pt x="1855" y="354"/>
                    <a:pt x="1842" y="349"/>
                    <a:pt x="1829" y="343"/>
                  </a:cubicBezTo>
                  <a:cubicBezTo>
                    <a:pt x="1880" y="365"/>
                    <a:pt x="1927" y="394"/>
                    <a:pt x="1971" y="428"/>
                  </a:cubicBezTo>
                  <a:cubicBezTo>
                    <a:pt x="1961" y="420"/>
                    <a:pt x="1950" y="411"/>
                    <a:pt x="1939" y="403"/>
                  </a:cubicBezTo>
                  <a:cubicBezTo>
                    <a:pt x="2023" y="469"/>
                    <a:pt x="2094" y="549"/>
                    <a:pt x="2160" y="633"/>
                  </a:cubicBezTo>
                  <a:cubicBezTo>
                    <a:pt x="2151" y="622"/>
                    <a:pt x="2143" y="611"/>
                    <a:pt x="2134" y="600"/>
                  </a:cubicBezTo>
                  <a:cubicBezTo>
                    <a:pt x="2241" y="738"/>
                    <a:pt x="2331" y="890"/>
                    <a:pt x="2408" y="1047"/>
                  </a:cubicBezTo>
                  <a:cubicBezTo>
                    <a:pt x="2430" y="1093"/>
                    <a:pt x="2450" y="1140"/>
                    <a:pt x="2471" y="1187"/>
                  </a:cubicBezTo>
                  <a:lnTo>
                    <a:pt x="2454" y="1148"/>
                  </a:lnTo>
                  <a:cubicBezTo>
                    <a:pt x="2533" y="1333"/>
                    <a:pt x="2595" y="1525"/>
                    <a:pt x="2646" y="1720"/>
                  </a:cubicBezTo>
                  <a:cubicBezTo>
                    <a:pt x="2701" y="1932"/>
                    <a:pt x="2742" y="2148"/>
                    <a:pt x="2778" y="2365"/>
                  </a:cubicBezTo>
                  <a:cubicBezTo>
                    <a:pt x="2797" y="2488"/>
                    <a:pt x="2815" y="2612"/>
                    <a:pt x="2832" y="2736"/>
                  </a:cubicBezTo>
                  <a:cubicBezTo>
                    <a:pt x="2830" y="2722"/>
                    <a:pt x="2828" y="2707"/>
                    <a:pt x="2826" y="2693"/>
                  </a:cubicBezTo>
                  <a:cubicBezTo>
                    <a:pt x="2839" y="2787"/>
                    <a:pt x="2851" y="2881"/>
                    <a:pt x="2864" y="2975"/>
                  </a:cubicBezTo>
                  <a:cubicBezTo>
                    <a:pt x="2863" y="2997"/>
                    <a:pt x="2867" y="3018"/>
                    <a:pt x="2878" y="3037"/>
                  </a:cubicBezTo>
                  <a:cubicBezTo>
                    <a:pt x="2884" y="3057"/>
                    <a:pt x="2895" y="3075"/>
                    <a:pt x="2911" y="3089"/>
                  </a:cubicBezTo>
                  <a:cubicBezTo>
                    <a:pt x="2940" y="3118"/>
                    <a:pt x="2986" y="3138"/>
                    <a:pt x="3026" y="3137"/>
                  </a:cubicBezTo>
                  <a:cubicBezTo>
                    <a:pt x="3069" y="3135"/>
                    <a:pt x="3112" y="3121"/>
                    <a:pt x="3141" y="3089"/>
                  </a:cubicBezTo>
                  <a:cubicBezTo>
                    <a:pt x="3168" y="3059"/>
                    <a:pt x="3194" y="3015"/>
                    <a:pt x="3189" y="2974"/>
                  </a:cubicBezTo>
                  <a:cubicBezTo>
                    <a:pt x="3157" y="2733"/>
                    <a:pt x="3126" y="2493"/>
                    <a:pt x="3087" y="2253"/>
                  </a:cubicBezTo>
                  <a:cubicBezTo>
                    <a:pt x="3050" y="2029"/>
                    <a:pt x="3006" y="1806"/>
                    <a:pt x="2947" y="1587"/>
                  </a:cubicBezTo>
                  <a:cubicBezTo>
                    <a:pt x="2889" y="1374"/>
                    <a:pt x="2816" y="1166"/>
                    <a:pt x="2726" y="965"/>
                  </a:cubicBezTo>
                  <a:cubicBezTo>
                    <a:pt x="2645" y="784"/>
                    <a:pt x="2547" y="609"/>
                    <a:pt x="2426" y="450"/>
                  </a:cubicBezTo>
                  <a:cubicBezTo>
                    <a:pt x="2286" y="267"/>
                    <a:pt x="2119" y="86"/>
                    <a:pt x="1888" y="24"/>
                  </a:cubicBezTo>
                  <a:cubicBezTo>
                    <a:pt x="1772" y="-8"/>
                    <a:pt x="1651" y="-6"/>
                    <a:pt x="1534" y="18"/>
                  </a:cubicBezTo>
                  <a:cubicBezTo>
                    <a:pt x="1487" y="28"/>
                    <a:pt x="1441" y="42"/>
                    <a:pt x="1397" y="61"/>
                  </a:cubicBezTo>
                  <a:cubicBezTo>
                    <a:pt x="1340" y="85"/>
                    <a:pt x="1285" y="111"/>
                    <a:pt x="1233" y="145"/>
                  </a:cubicBezTo>
                  <a:cubicBezTo>
                    <a:pt x="1048" y="265"/>
                    <a:pt x="904" y="437"/>
                    <a:pt x="784" y="620"/>
                  </a:cubicBezTo>
                  <a:cubicBezTo>
                    <a:pt x="670" y="796"/>
                    <a:pt x="576" y="985"/>
                    <a:pt x="492" y="1177"/>
                  </a:cubicBezTo>
                  <a:cubicBezTo>
                    <a:pt x="400" y="1388"/>
                    <a:pt x="318" y="1603"/>
                    <a:pt x="245" y="1822"/>
                  </a:cubicBezTo>
                  <a:cubicBezTo>
                    <a:pt x="175" y="2032"/>
                    <a:pt x="111" y="2244"/>
                    <a:pt x="49" y="2456"/>
                  </a:cubicBezTo>
                  <a:cubicBezTo>
                    <a:pt x="35" y="2508"/>
                    <a:pt x="20" y="2559"/>
                    <a:pt x="5" y="2610"/>
                  </a:cubicBezTo>
                  <a:cubicBezTo>
                    <a:pt x="-6" y="2651"/>
                    <a:pt x="1" y="2700"/>
                    <a:pt x="22" y="2736"/>
                  </a:cubicBezTo>
                  <a:cubicBezTo>
                    <a:pt x="42" y="2770"/>
                    <a:pt x="80" y="2801"/>
                    <a:pt x="119" y="2810"/>
                  </a:cubicBezTo>
                  <a:cubicBezTo>
                    <a:pt x="161" y="2820"/>
                    <a:pt x="208" y="2818"/>
                    <a:pt x="245" y="2794"/>
                  </a:cubicBezTo>
                  <a:cubicBezTo>
                    <a:pt x="281" y="2771"/>
                    <a:pt x="307" y="2738"/>
                    <a:pt x="319" y="26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563;p34">
              <a:extLst>
                <a:ext uri="{FF2B5EF4-FFF2-40B4-BE49-F238E27FC236}">
                  <a16:creationId xmlns="" xmlns:a16="http://schemas.microsoft.com/office/drawing/2014/main" id="{5B8D2A50-F188-2DAF-940C-27A35B69D651}"/>
                </a:ext>
              </a:extLst>
            </p:cNvPr>
            <p:cNvGrpSpPr/>
            <p:nvPr/>
          </p:nvGrpSpPr>
          <p:grpSpPr>
            <a:xfrm>
              <a:off x="6573139" y="1668923"/>
              <a:ext cx="1380027" cy="1836333"/>
              <a:chOff x="1867789" y="2188473"/>
              <a:chExt cx="1380027" cy="1836333"/>
            </a:xfrm>
          </p:grpSpPr>
          <p:sp>
            <p:nvSpPr>
              <p:cNvPr id="2754" name="Google Shape;1564;p34">
                <a:extLst>
                  <a:ext uri="{FF2B5EF4-FFF2-40B4-BE49-F238E27FC236}">
                    <a16:creationId xmlns="" xmlns:a16="http://schemas.microsoft.com/office/drawing/2014/main" id="{324D028A-9BD5-137E-6306-BABCAEC1F9ED}"/>
                  </a:ext>
                </a:extLst>
              </p:cNvPr>
              <p:cNvSpPr/>
              <p:nvPr/>
            </p:nvSpPr>
            <p:spPr>
              <a:xfrm>
                <a:off x="2842809" y="2538580"/>
                <a:ext cx="103202" cy="96631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21" extrusionOk="0">
                    <a:moveTo>
                      <a:pt x="96" y="3221"/>
                    </a:moveTo>
                    <a:cubicBezTo>
                      <a:pt x="314" y="2641"/>
                      <a:pt x="389" y="2103"/>
                      <a:pt x="318" y="1623"/>
                    </a:cubicBezTo>
                    <a:cubicBezTo>
                      <a:pt x="291" y="1438"/>
                      <a:pt x="241" y="1256"/>
                      <a:pt x="193" y="1080"/>
                    </a:cubicBezTo>
                    <a:cubicBezTo>
                      <a:pt x="167" y="983"/>
                      <a:pt x="140" y="884"/>
                      <a:pt x="117" y="785"/>
                    </a:cubicBezTo>
                    <a:cubicBezTo>
                      <a:pt x="50" y="499"/>
                      <a:pt x="8" y="277"/>
                      <a:pt x="78" y="10"/>
                    </a:cubicBezTo>
                    <a:lnTo>
                      <a:pt x="38" y="0"/>
                    </a:lnTo>
                    <a:cubicBezTo>
                      <a:pt x="-34" y="275"/>
                      <a:pt x="8" y="503"/>
                      <a:pt x="77" y="795"/>
                    </a:cubicBezTo>
                    <a:cubicBezTo>
                      <a:pt x="100" y="894"/>
                      <a:pt x="127" y="994"/>
                      <a:pt x="153" y="1090"/>
                    </a:cubicBezTo>
                    <a:cubicBezTo>
                      <a:pt x="201" y="1265"/>
                      <a:pt x="250" y="1447"/>
                      <a:pt x="278" y="1629"/>
                    </a:cubicBezTo>
                    <a:cubicBezTo>
                      <a:pt x="348" y="2102"/>
                      <a:pt x="273" y="2633"/>
                      <a:pt x="58" y="3207"/>
                    </a:cubicBezTo>
                    <a:lnTo>
                      <a:pt x="96" y="32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1565;p34">
                <a:extLst>
                  <a:ext uri="{FF2B5EF4-FFF2-40B4-BE49-F238E27FC236}">
                    <a16:creationId xmlns="" xmlns:a16="http://schemas.microsoft.com/office/drawing/2014/main" id="{F5F10F4F-FEBA-7162-7F94-1D71738E7F97}"/>
                  </a:ext>
                </a:extLst>
              </p:cNvPr>
              <p:cNvSpPr/>
              <p:nvPr/>
            </p:nvSpPr>
            <p:spPr>
              <a:xfrm>
                <a:off x="2682605" y="2344476"/>
                <a:ext cx="166503" cy="19080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36" extrusionOk="0">
                    <a:moveTo>
                      <a:pt x="249" y="417"/>
                    </a:moveTo>
                    <a:cubicBezTo>
                      <a:pt x="152" y="333"/>
                      <a:pt x="63" y="231"/>
                      <a:pt x="16" y="120"/>
                    </a:cubicBezTo>
                    <a:cubicBezTo>
                      <a:pt x="4" y="90"/>
                      <a:pt x="-5" y="60"/>
                      <a:pt x="3" y="36"/>
                    </a:cubicBezTo>
                    <a:cubicBezTo>
                      <a:pt x="12" y="6"/>
                      <a:pt x="45" y="-5"/>
                      <a:pt x="80" y="1"/>
                    </a:cubicBezTo>
                    <a:cubicBezTo>
                      <a:pt x="114" y="7"/>
                      <a:pt x="150" y="28"/>
                      <a:pt x="181" y="52"/>
                    </a:cubicBezTo>
                    <a:cubicBezTo>
                      <a:pt x="278" y="127"/>
                      <a:pt x="343" y="235"/>
                      <a:pt x="404" y="338"/>
                    </a:cubicBezTo>
                    <a:cubicBezTo>
                      <a:pt x="431" y="385"/>
                      <a:pt x="555" y="636"/>
                      <a:pt x="555" y="636"/>
                    </a:cubicBezTo>
                    <a:cubicBezTo>
                      <a:pt x="555" y="636"/>
                      <a:pt x="305" y="463"/>
                      <a:pt x="249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1566;p34">
                <a:extLst>
                  <a:ext uri="{FF2B5EF4-FFF2-40B4-BE49-F238E27FC236}">
                    <a16:creationId xmlns="" xmlns:a16="http://schemas.microsoft.com/office/drawing/2014/main" id="{F3DD94EF-0E28-A9CE-FF70-0A5AA1468DE5}"/>
                  </a:ext>
                </a:extLst>
              </p:cNvPr>
              <p:cNvSpPr/>
              <p:nvPr/>
            </p:nvSpPr>
            <p:spPr>
              <a:xfrm>
                <a:off x="2865909" y="2354076"/>
                <a:ext cx="179703" cy="188103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27" extrusionOk="0">
                    <a:moveTo>
                      <a:pt x="154" y="279"/>
                    </a:moveTo>
                    <a:cubicBezTo>
                      <a:pt x="219" y="167"/>
                      <a:pt x="312" y="68"/>
                      <a:pt x="430" y="17"/>
                    </a:cubicBezTo>
                    <a:cubicBezTo>
                      <a:pt x="480" y="-4"/>
                      <a:pt x="539" y="-17"/>
                      <a:pt x="582" y="47"/>
                    </a:cubicBezTo>
                    <a:cubicBezTo>
                      <a:pt x="612" y="101"/>
                      <a:pt x="598" y="160"/>
                      <a:pt x="573" y="210"/>
                    </a:cubicBezTo>
                    <a:cubicBezTo>
                      <a:pt x="517" y="319"/>
                      <a:pt x="410" y="392"/>
                      <a:pt x="307" y="460"/>
                    </a:cubicBezTo>
                    <a:cubicBezTo>
                      <a:pt x="261" y="490"/>
                      <a:pt x="0" y="627"/>
                      <a:pt x="0" y="627"/>
                    </a:cubicBezTo>
                    <a:cubicBezTo>
                      <a:pt x="0" y="627"/>
                      <a:pt x="118" y="342"/>
                      <a:pt x="154" y="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1567;p34">
                <a:extLst>
                  <a:ext uri="{FF2B5EF4-FFF2-40B4-BE49-F238E27FC236}">
                    <a16:creationId xmlns="" xmlns:a16="http://schemas.microsoft.com/office/drawing/2014/main" id="{D45D8F69-025F-B60B-06D1-8AC709737B19}"/>
                  </a:ext>
                </a:extLst>
              </p:cNvPr>
              <p:cNvSpPr/>
              <p:nvPr/>
            </p:nvSpPr>
            <p:spPr>
              <a:xfrm>
                <a:off x="2805308" y="2288375"/>
                <a:ext cx="87601" cy="24690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23" extrusionOk="0">
                    <a:moveTo>
                      <a:pt x="31" y="472"/>
                    </a:moveTo>
                    <a:cubicBezTo>
                      <a:pt x="-5" y="348"/>
                      <a:pt x="-14" y="213"/>
                      <a:pt x="30" y="92"/>
                    </a:cubicBezTo>
                    <a:cubicBezTo>
                      <a:pt x="42" y="60"/>
                      <a:pt x="58" y="28"/>
                      <a:pt x="87" y="11"/>
                    </a:cubicBezTo>
                    <a:cubicBezTo>
                      <a:pt x="122" y="-9"/>
                      <a:pt x="168" y="-1"/>
                      <a:pt x="201" y="22"/>
                    </a:cubicBezTo>
                    <a:cubicBezTo>
                      <a:pt x="234" y="45"/>
                      <a:pt x="255" y="82"/>
                      <a:pt x="268" y="120"/>
                    </a:cubicBezTo>
                    <a:cubicBezTo>
                      <a:pt x="310" y="236"/>
                      <a:pt x="289" y="364"/>
                      <a:pt x="267" y="485"/>
                    </a:cubicBezTo>
                    <a:cubicBezTo>
                      <a:pt x="258" y="540"/>
                      <a:pt x="177" y="823"/>
                      <a:pt x="177" y="823"/>
                    </a:cubicBezTo>
                    <a:cubicBezTo>
                      <a:pt x="177" y="823"/>
                      <a:pt x="51" y="541"/>
                      <a:pt x="31" y="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1568;p34">
                <a:extLst>
                  <a:ext uri="{FF2B5EF4-FFF2-40B4-BE49-F238E27FC236}">
                    <a16:creationId xmlns="" xmlns:a16="http://schemas.microsoft.com/office/drawing/2014/main" id="{BD87C3FF-9878-2D08-6804-94B1CCE844E1}"/>
                  </a:ext>
                </a:extLst>
              </p:cNvPr>
              <p:cNvSpPr/>
              <p:nvPr/>
            </p:nvSpPr>
            <p:spPr>
              <a:xfrm>
                <a:off x="2743807" y="2297975"/>
                <a:ext cx="119102" cy="244804"/>
              </a:xfrm>
              <a:custGeom>
                <a:avLst/>
                <a:gdLst/>
                <a:ahLst/>
                <a:cxnLst/>
                <a:rect l="l" t="t" r="r" b="b"/>
                <a:pathLst>
                  <a:path w="397" h="816" extrusionOk="0">
                    <a:moveTo>
                      <a:pt x="1" y="149"/>
                    </a:moveTo>
                    <a:cubicBezTo>
                      <a:pt x="-2" y="97"/>
                      <a:pt x="4" y="35"/>
                      <a:pt x="49" y="10"/>
                    </a:cubicBezTo>
                    <a:cubicBezTo>
                      <a:pt x="84" y="-10"/>
                      <a:pt x="130" y="1"/>
                      <a:pt x="161" y="27"/>
                    </a:cubicBezTo>
                    <a:cubicBezTo>
                      <a:pt x="192" y="52"/>
                      <a:pt x="211" y="89"/>
                      <a:pt x="228" y="125"/>
                    </a:cubicBezTo>
                    <a:cubicBezTo>
                      <a:pt x="313" y="300"/>
                      <a:pt x="397" y="816"/>
                      <a:pt x="397" y="816"/>
                    </a:cubicBezTo>
                    <a:cubicBezTo>
                      <a:pt x="397" y="816"/>
                      <a:pt x="273" y="713"/>
                      <a:pt x="234" y="672"/>
                    </a:cubicBezTo>
                    <a:cubicBezTo>
                      <a:pt x="171" y="605"/>
                      <a:pt x="119" y="528"/>
                      <a:pt x="80" y="445"/>
                    </a:cubicBezTo>
                    <a:cubicBezTo>
                      <a:pt x="36" y="352"/>
                      <a:pt x="9" y="251"/>
                      <a:pt x="1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1569;p34">
                <a:extLst>
                  <a:ext uri="{FF2B5EF4-FFF2-40B4-BE49-F238E27FC236}">
                    <a16:creationId xmlns="" xmlns:a16="http://schemas.microsoft.com/office/drawing/2014/main" id="{86147408-3C76-2843-D655-EEFA7D889574}"/>
                  </a:ext>
                </a:extLst>
              </p:cNvPr>
              <p:cNvSpPr/>
              <p:nvPr/>
            </p:nvSpPr>
            <p:spPr>
              <a:xfrm>
                <a:off x="2862309" y="2310276"/>
                <a:ext cx="110102" cy="2340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80" extrusionOk="0">
                    <a:moveTo>
                      <a:pt x="8" y="399"/>
                    </a:moveTo>
                    <a:cubicBezTo>
                      <a:pt x="25" y="271"/>
                      <a:pt x="71" y="144"/>
                      <a:pt x="160" y="51"/>
                    </a:cubicBezTo>
                    <a:cubicBezTo>
                      <a:pt x="183" y="27"/>
                      <a:pt x="211" y="4"/>
                      <a:pt x="244" y="0"/>
                    </a:cubicBezTo>
                    <a:cubicBezTo>
                      <a:pt x="285" y="-4"/>
                      <a:pt x="324" y="21"/>
                      <a:pt x="345" y="56"/>
                    </a:cubicBezTo>
                    <a:cubicBezTo>
                      <a:pt x="365" y="91"/>
                      <a:pt x="370" y="133"/>
                      <a:pt x="366" y="173"/>
                    </a:cubicBezTo>
                    <a:cubicBezTo>
                      <a:pt x="358" y="296"/>
                      <a:pt x="287" y="404"/>
                      <a:pt x="219" y="507"/>
                    </a:cubicBezTo>
                    <a:cubicBezTo>
                      <a:pt x="188" y="553"/>
                      <a:pt x="0" y="780"/>
                      <a:pt x="0" y="780"/>
                    </a:cubicBezTo>
                    <a:cubicBezTo>
                      <a:pt x="0" y="780"/>
                      <a:pt x="-1" y="471"/>
                      <a:pt x="8" y="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1570;p34">
                <a:extLst>
                  <a:ext uri="{FF2B5EF4-FFF2-40B4-BE49-F238E27FC236}">
                    <a16:creationId xmlns="" xmlns:a16="http://schemas.microsoft.com/office/drawing/2014/main" id="{8BC3F265-C68F-C20C-BA93-34F0E69CCE28}"/>
                  </a:ext>
                </a:extLst>
              </p:cNvPr>
              <p:cNvSpPr/>
              <p:nvPr/>
            </p:nvSpPr>
            <p:spPr>
              <a:xfrm>
                <a:off x="2653805" y="2398777"/>
                <a:ext cx="209103" cy="144002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80" extrusionOk="0">
                    <a:moveTo>
                      <a:pt x="342" y="353"/>
                    </a:moveTo>
                    <a:cubicBezTo>
                      <a:pt x="225" y="300"/>
                      <a:pt x="112" y="226"/>
                      <a:pt x="37" y="132"/>
                    </a:cubicBezTo>
                    <a:cubicBezTo>
                      <a:pt x="17" y="107"/>
                      <a:pt x="0" y="80"/>
                      <a:pt x="0" y="55"/>
                    </a:cubicBezTo>
                    <a:cubicBezTo>
                      <a:pt x="1" y="24"/>
                      <a:pt x="30" y="4"/>
                      <a:pt x="65" y="0"/>
                    </a:cubicBezTo>
                    <a:cubicBezTo>
                      <a:pt x="99" y="-3"/>
                      <a:pt x="140" y="7"/>
                      <a:pt x="177" y="22"/>
                    </a:cubicBezTo>
                    <a:cubicBezTo>
                      <a:pt x="290" y="68"/>
                      <a:pt x="382" y="153"/>
                      <a:pt x="469" y="235"/>
                    </a:cubicBezTo>
                    <a:cubicBezTo>
                      <a:pt x="508" y="273"/>
                      <a:pt x="697" y="480"/>
                      <a:pt x="697" y="480"/>
                    </a:cubicBezTo>
                    <a:cubicBezTo>
                      <a:pt x="697" y="480"/>
                      <a:pt x="408" y="383"/>
                      <a:pt x="342" y="3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1571;p34">
                <a:extLst>
                  <a:ext uri="{FF2B5EF4-FFF2-40B4-BE49-F238E27FC236}">
                    <a16:creationId xmlns="" xmlns:a16="http://schemas.microsoft.com/office/drawing/2014/main" id="{54BA5831-2026-FAD6-F49F-F33FD94D14A7}"/>
                  </a:ext>
                </a:extLst>
              </p:cNvPr>
              <p:cNvSpPr/>
              <p:nvPr/>
            </p:nvSpPr>
            <p:spPr>
              <a:xfrm>
                <a:off x="2862309" y="2420978"/>
                <a:ext cx="221704" cy="12330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11" extrusionOk="0">
                    <a:moveTo>
                      <a:pt x="366" y="324"/>
                    </a:moveTo>
                    <a:cubicBezTo>
                      <a:pt x="489" y="284"/>
                      <a:pt x="609" y="222"/>
                      <a:pt x="695" y="137"/>
                    </a:cubicBezTo>
                    <a:cubicBezTo>
                      <a:pt x="717" y="115"/>
                      <a:pt x="737" y="90"/>
                      <a:pt x="739" y="65"/>
                    </a:cubicBezTo>
                    <a:cubicBezTo>
                      <a:pt x="742" y="34"/>
                      <a:pt x="716" y="11"/>
                      <a:pt x="681" y="3"/>
                    </a:cubicBezTo>
                    <a:cubicBezTo>
                      <a:pt x="647" y="-4"/>
                      <a:pt x="606" y="2"/>
                      <a:pt x="567" y="13"/>
                    </a:cubicBezTo>
                    <a:cubicBezTo>
                      <a:pt x="450" y="46"/>
                      <a:pt x="349" y="120"/>
                      <a:pt x="254" y="192"/>
                    </a:cubicBezTo>
                    <a:cubicBezTo>
                      <a:pt x="210" y="225"/>
                      <a:pt x="0" y="411"/>
                      <a:pt x="0" y="411"/>
                    </a:cubicBezTo>
                    <a:cubicBezTo>
                      <a:pt x="0" y="411"/>
                      <a:pt x="298" y="346"/>
                      <a:pt x="366" y="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1572;p34">
                <a:extLst>
                  <a:ext uri="{FF2B5EF4-FFF2-40B4-BE49-F238E27FC236}">
                    <a16:creationId xmlns="" xmlns:a16="http://schemas.microsoft.com/office/drawing/2014/main" id="{1F5EE8B7-440C-EEFB-516F-53E8808AF14E}"/>
                  </a:ext>
                </a:extLst>
              </p:cNvPr>
              <p:cNvSpPr/>
              <p:nvPr/>
            </p:nvSpPr>
            <p:spPr>
              <a:xfrm>
                <a:off x="2859009" y="2461478"/>
                <a:ext cx="165603" cy="8820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94" extrusionOk="0">
                    <a:moveTo>
                      <a:pt x="0" y="294"/>
                    </a:moveTo>
                    <a:cubicBezTo>
                      <a:pt x="48" y="271"/>
                      <a:pt x="93" y="244"/>
                      <a:pt x="138" y="218"/>
                    </a:cubicBezTo>
                    <a:cubicBezTo>
                      <a:pt x="161" y="204"/>
                      <a:pt x="183" y="190"/>
                      <a:pt x="205" y="177"/>
                    </a:cubicBezTo>
                    <a:cubicBezTo>
                      <a:pt x="216" y="171"/>
                      <a:pt x="227" y="163"/>
                      <a:pt x="239" y="157"/>
                    </a:cubicBezTo>
                    <a:lnTo>
                      <a:pt x="272" y="137"/>
                    </a:lnTo>
                    <a:cubicBezTo>
                      <a:pt x="317" y="111"/>
                      <a:pt x="362" y="86"/>
                      <a:pt x="408" y="63"/>
                    </a:cubicBezTo>
                    <a:cubicBezTo>
                      <a:pt x="455" y="40"/>
                      <a:pt x="503" y="20"/>
                      <a:pt x="552" y="0"/>
                    </a:cubicBezTo>
                    <a:cubicBezTo>
                      <a:pt x="499" y="3"/>
                      <a:pt x="446" y="16"/>
                      <a:pt x="396" y="33"/>
                    </a:cubicBezTo>
                    <a:cubicBezTo>
                      <a:pt x="346" y="52"/>
                      <a:pt x="297" y="75"/>
                      <a:pt x="252" y="102"/>
                    </a:cubicBezTo>
                    <a:cubicBezTo>
                      <a:pt x="229" y="116"/>
                      <a:pt x="206" y="129"/>
                      <a:pt x="184" y="144"/>
                    </a:cubicBezTo>
                    <a:cubicBezTo>
                      <a:pt x="163" y="160"/>
                      <a:pt x="141" y="175"/>
                      <a:pt x="120" y="191"/>
                    </a:cubicBezTo>
                    <a:cubicBezTo>
                      <a:pt x="78" y="223"/>
                      <a:pt x="38" y="257"/>
                      <a:pt x="0" y="2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1573;p34">
                <a:extLst>
                  <a:ext uri="{FF2B5EF4-FFF2-40B4-BE49-F238E27FC236}">
                    <a16:creationId xmlns="" xmlns:a16="http://schemas.microsoft.com/office/drawing/2014/main" id="{9D508D83-E4C6-28FD-2DC8-34394C5AFB4D}"/>
                  </a:ext>
                </a:extLst>
              </p:cNvPr>
              <p:cNvSpPr/>
              <p:nvPr/>
            </p:nvSpPr>
            <p:spPr>
              <a:xfrm>
                <a:off x="2780107" y="2361277"/>
                <a:ext cx="82201" cy="1830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610" extrusionOk="0">
                    <a:moveTo>
                      <a:pt x="0" y="0"/>
                    </a:moveTo>
                    <a:cubicBezTo>
                      <a:pt x="18" y="54"/>
                      <a:pt x="37" y="106"/>
                      <a:pt x="57" y="158"/>
                    </a:cubicBezTo>
                    <a:cubicBezTo>
                      <a:pt x="67" y="184"/>
                      <a:pt x="78" y="209"/>
                      <a:pt x="87" y="235"/>
                    </a:cubicBezTo>
                    <a:lnTo>
                      <a:pt x="119" y="313"/>
                    </a:lnTo>
                    <a:cubicBezTo>
                      <a:pt x="141" y="364"/>
                      <a:pt x="165" y="415"/>
                      <a:pt x="190" y="464"/>
                    </a:cubicBezTo>
                    <a:cubicBezTo>
                      <a:pt x="215" y="514"/>
                      <a:pt x="242" y="564"/>
                      <a:pt x="274" y="610"/>
                    </a:cubicBezTo>
                    <a:cubicBezTo>
                      <a:pt x="258" y="556"/>
                      <a:pt x="239" y="504"/>
                      <a:pt x="219" y="452"/>
                    </a:cubicBezTo>
                    <a:cubicBezTo>
                      <a:pt x="200" y="400"/>
                      <a:pt x="179" y="348"/>
                      <a:pt x="157" y="296"/>
                    </a:cubicBezTo>
                    <a:cubicBezTo>
                      <a:pt x="146" y="271"/>
                      <a:pt x="135" y="245"/>
                      <a:pt x="123" y="220"/>
                    </a:cubicBezTo>
                    <a:cubicBezTo>
                      <a:pt x="111" y="195"/>
                      <a:pt x="99" y="169"/>
                      <a:pt x="86" y="145"/>
                    </a:cubicBezTo>
                    <a:cubicBezTo>
                      <a:pt x="60" y="95"/>
                      <a:pt x="33" y="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1574;p34">
                <a:extLst>
                  <a:ext uri="{FF2B5EF4-FFF2-40B4-BE49-F238E27FC236}">
                    <a16:creationId xmlns="" xmlns:a16="http://schemas.microsoft.com/office/drawing/2014/main" id="{2C0D9E67-9906-FEF5-6C86-1A5AF9A35FD8}"/>
                  </a:ext>
                </a:extLst>
              </p:cNvPr>
              <p:cNvSpPr/>
              <p:nvPr/>
            </p:nvSpPr>
            <p:spPr>
              <a:xfrm>
                <a:off x="2861109" y="2370877"/>
                <a:ext cx="68701" cy="179403"/>
              </a:xfrm>
              <a:custGeom>
                <a:avLst/>
                <a:gdLst/>
                <a:ahLst/>
                <a:cxnLst/>
                <a:rect l="l" t="t" r="r" b="b"/>
                <a:pathLst>
                  <a:path w="229" h="598" extrusionOk="0">
                    <a:moveTo>
                      <a:pt x="0" y="598"/>
                    </a:moveTo>
                    <a:cubicBezTo>
                      <a:pt x="20" y="548"/>
                      <a:pt x="38" y="497"/>
                      <a:pt x="56" y="446"/>
                    </a:cubicBezTo>
                    <a:lnTo>
                      <a:pt x="83" y="371"/>
                    </a:lnTo>
                    <a:cubicBezTo>
                      <a:pt x="91" y="346"/>
                      <a:pt x="100" y="321"/>
                      <a:pt x="110" y="296"/>
                    </a:cubicBezTo>
                    <a:cubicBezTo>
                      <a:pt x="128" y="246"/>
                      <a:pt x="146" y="197"/>
                      <a:pt x="166" y="148"/>
                    </a:cubicBezTo>
                    <a:cubicBezTo>
                      <a:pt x="186" y="98"/>
                      <a:pt x="207" y="49"/>
                      <a:pt x="229" y="0"/>
                    </a:cubicBezTo>
                    <a:cubicBezTo>
                      <a:pt x="193" y="40"/>
                      <a:pt x="163" y="86"/>
                      <a:pt x="137" y="134"/>
                    </a:cubicBezTo>
                    <a:cubicBezTo>
                      <a:pt x="112" y="181"/>
                      <a:pt x="89" y="231"/>
                      <a:pt x="71" y="282"/>
                    </a:cubicBezTo>
                    <a:cubicBezTo>
                      <a:pt x="62" y="308"/>
                      <a:pt x="53" y="333"/>
                      <a:pt x="46" y="359"/>
                    </a:cubicBezTo>
                    <a:cubicBezTo>
                      <a:pt x="39" y="385"/>
                      <a:pt x="31" y="411"/>
                      <a:pt x="26" y="438"/>
                    </a:cubicBezTo>
                    <a:cubicBezTo>
                      <a:pt x="13" y="490"/>
                      <a:pt x="4" y="544"/>
                      <a:pt x="0" y="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1575;p34">
                <a:extLst>
                  <a:ext uri="{FF2B5EF4-FFF2-40B4-BE49-F238E27FC236}">
                    <a16:creationId xmlns="" xmlns:a16="http://schemas.microsoft.com/office/drawing/2014/main" id="{8FB4326A-EC94-7BD7-1400-E0A54C677AA5}"/>
                  </a:ext>
                </a:extLst>
              </p:cNvPr>
              <p:cNvSpPr/>
              <p:nvPr/>
            </p:nvSpPr>
            <p:spPr>
              <a:xfrm>
                <a:off x="2699406" y="2433878"/>
                <a:ext cx="157803" cy="10920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64" extrusionOk="0">
                    <a:moveTo>
                      <a:pt x="0" y="0"/>
                    </a:moveTo>
                    <a:cubicBezTo>
                      <a:pt x="44" y="31"/>
                      <a:pt x="86" y="64"/>
                      <a:pt x="128" y="96"/>
                    </a:cubicBezTo>
                    <a:lnTo>
                      <a:pt x="191" y="144"/>
                    </a:lnTo>
                    <a:lnTo>
                      <a:pt x="255" y="191"/>
                    </a:lnTo>
                    <a:cubicBezTo>
                      <a:pt x="298" y="223"/>
                      <a:pt x="342" y="253"/>
                      <a:pt x="386" y="283"/>
                    </a:cubicBezTo>
                    <a:cubicBezTo>
                      <a:pt x="431" y="312"/>
                      <a:pt x="476" y="341"/>
                      <a:pt x="526" y="364"/>
                    </a:cubicBezTo>
                    <a:cubicBezTo>
                      <a:pt x="486" y="327"/>
                      <a:pt x="446" y="291"/>
                      <a:pt x="406" y="257"/>
                    </a:cubicBezTo>
                    <a:cubicBezTo>
                      <a:pt x="364" y="223"/>
                      <a:pt x="323" y="190"/>
                      <a:pt x="279" y="158"/>
                    </a:cubicBezTo>
                    <a:cubicBezTo>
                      <a:pt x="236" y="127"/>
                      <a:pt x="192" y="97"/>
                      <a:pt x="146" y="69"/>
                    </a:cubicBezTo>
                    <a:cubicBezTo>
                      <a:pt x="100" y="42"/>
                      <a:pt x="52" y="1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1576;p34">
                <a:extLst>
                  <a:ext uri="{FF2B5EF4-FFF2-40B4-BE49-F238E27FC236}">
                    <a16:creationId xmlns="" xmlns:a16="http://schemas.microsoft.com/office/drawing/2014/main" id="{DC04B747-BE63-DB67-61D8-A44ED4B29580}"/>
                  </a:ext>
                </a:extLst>
              </p:cNvPr>
              <p:cNvSpPr/>
              <p:nvPr/>
            </p:nvSpPr>
            <p:spPr>
              <a:xfrm>
                <a:off x="2833508" y="2525980"/>
                <a:ext cx="47101" cy="63301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1" extrusionOk="0">
                    <a:moveTo>
                      <a:pt x="27" y="171"/>
                    </a:moveTo>
                    <a:cubicBezTo>
                      <a:pt x="36" y="190"/>
                      <a:pt x="50" y="209"/>
                      <a:pt x="70" y="211"/>
                    </a:cubicBezTo>
                    <a:cubicBezTo>
                      <a:pt x="94" y="213"/>
                      <a:pt x="112" y="191"/>
                      <a:pt x="123" y="170"/>
                    </a:cubicBezTo>
                    <a:cubicBezTo>
                      <a:pt x="144" y="132"/>
                      <a:pt x="155" y="91"/>
                      <a:pt x="157" y="48"/>
                    </a:cubicBezTo>
                    <a:cubicBezTo>
                      <a:pt x="157" y="44"/>
                      <a:pt x="157" y="41"/>
                      <a:pt x="156" y="37"/>
                    </a:cubicBezTo>
                    <a:cubicBezTo>
                      <a:pt x="154" y="34"/>
                      <a:pt x="152" y="32"/>
                      <a:pt x="148" y="30"/>
                    </a:cubicBezTo>
                    <a:cubicBezTo>
                      <a:pt x="119" y="8"/>
                      <a:pt x="33" y="-20"/>
                      <a:pt x="7" y="21"/>
                    </a:cubicBezTo>
                    <a:cubicBezTo>
                      <a:pt x="-4" y="39"/>
                      <a:pt x="0" y="69"/>
                      <a:pt x="3" y="88"/>
                    </a:cubicBezTo>
                    <a:cubicBezTo>
                      <a:pt x="6" y="117"/>
                      <a:pt x="14" y="145"/>
                      <a:pt x="27" y="1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30950" rIns="90000" bIns="309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1577;p34">
                <a:extLst>
                  <a:ext uri="{FF2B5EF4-FFF2-40B4-BE49-F238E27FC236}">
                    <a16:creationId xmlns="" xmlns:a16="http://schemas.microsoft.com/office/drawing/2014/main" id="{48EA9391-C74A-83C8-25CA-A3E4C85702B9}"/>
                  </a:ext>
                </a:extLst>
              </p:cNvPr>
              <p:cNvSpPr/>
              <p:nvPr/>
            </p:nvSpPr>
            <p:spPr>
              <a:xfrm>
                <a:off x="2882709" y="2546380"/>
                <a:ext cx="146102" cy="213004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10" extrusionOk="0">
                    <a:moveTo>
                      <a:pt x="487" y="0"/>
                    </a:moveTo>
                    <a:cubicBezTo>
                      <a:pt x="436" y="101"/>
                      <a:pt x="337" y="167"/>
                      <a:pt x="255" y="245"/>
                    </a:cubicBezTo>
                    <a:cubicBezTo>
                      <a:pt x="126" y="369"/>
                      <a:pt x="36" y="532"/>
                      <a:pt x="0" y="708"/>
                    </a:cubicBezTo>
                    <a:cubicBezTo>
                      <a:pt x="55" y="719"/>
                      <a:pt x="108" y="694"/>
                      <a:pt x="155" y="665"/>
                    </a:cubicBezTo>
                    <a:cubicBezTo>
                      <a:pt x="288" y="584"/>
                      <a:pt x="385" y="451"/>
                      <a:pt x="431" y="303"/>
                    </a:cubicBezTo>
                    <a:cubicBezTo>
                      <a:pt x="461" y="205"/>
                      <a:pt x="478" y="103"/>
                      <a:pt x="4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1578;p34">
                <a:extLst>
                  <a:ext uri="{FF2B5EF4-FFF2-40B4-BE49-F238E27FC236}">
                    <a16:creationId xmlns="" xmlns:a16="http://schemas.microsoft.com/office/drawing/2014/main" id="{0DA5298A-911A-5B80-F95C-6C67DC704F85}"/>
                  </a:ext>
                </a:extLst>
              </p:cNvPr>
              <p:cNvSpPr/>
              <p:nvPr/>
            </p:nvSpPr>
            <p:spPr>
              <a:xfrm>
                <a:off x="2881809" y="2593181"/>
                <a:ext cx="122102" cy="165303"/>
              </a:xfrm>
              <a:custGeom>
                <a:avLst/>
                <a:gdLst/>
                <a:ahLst/>
                <a:cxnLst/>
                <a:rect l="l" t="t" r="r" b="b"/>
                <a:pathLst>
                  <a:path w="407" h="551" extrusionOk="0">
                    <a:moveTo>
                      <a:pt x="407" y="0"/>
                    </a:moveTo>
                    <a:cubicBezTo>
                      <a:pt x="367" y="42"/>
                      <a:pt x="329" y="84"/>
                      <a:pt x="290" y="126"/>
                    </a:cubicBezTo>
                    <a:cubicBezTo>
                      <a:pt x="270" y="147"/>
                      <a:pt x="252" y="168"/>
                      <a:pt x="233" y="190"/>
                    </a:cubicBezTo>
                    <a:cubicBezTo>
                      <a:pt x="213" y="211"/>
                      <a:pt x="195" y="233"/>
                      <a:pt x="176" y="255"/>
                    </a:cubicBezTo>
                    <a:cubicBezTo>
                      <a:pt x="140" y="299"/>
                      <a:pt x="105" y="346"/>
                      <a:pt x="75" y="395"/>
                    </a:cubicBezTo>
                    <a:cubicBezTo>
                      <a:pt x="44" y="444"/>
                      <a:pt x="17" y="496"/>
                      <a:pt x="0" y="551"/>
                    </a:cubicBezTo>
                    <a:cubicBezTo>
                      <a:pt x="32" y="503"/>
                      <a:pt x="66" y="457"/>
                      <a:pt x="101" y="413"/>
                    </a:cubicBezTo>
                    <a:cubicBezTo>
                      <a:pt x="136" y="368"/>
                      <a:pt x="172" y="325"/>
                      <a:pt x="208" y="281"/>
                    </a:cubicBezTo>
                    <a:lnTo>
                      <a:pt x="262" y="214"/>
                    </a:lnTo>
                    <a:cubicBezTo>
                      <a:pt x="280" y="192"/>
                      <a:pt x="298" y="169"/>
                      <a:pt x="315" y="146"/>
                    </a:cubicBezTo>
                    <a:cubicBezTo>
                      <a:pt x="348" y="100"/>
                      <a:pt x="381" y="52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1579;p34">
                <a:extLst>
                  <a:ext uri="{FF2B5EF4-FFF2-40B4-BE49-F238E27FC236}">
                    <a16:creationId xmlns="" xmlns:a16="http://schemas.microsoft.com/office/drawing/2014/main" id="{3FC66A21-7247-4163-D6B5-6BDC3AE7A451}"/>
                  </a:ext>
                </a:extLst>
              </p:cNvPr>
              <p:cNvSpPr/>
              <p:nvPr/>
            </p:nvSpPr>
            <p:spPr>
              <a:xfrm>
                <a:off x="2635504" y="2514279"/>
                <a:ext cx="205503" cy="161103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37" extrusionOk="0">
                    <a:moveTo>
                      <a:pt x="0" y="0"/>
                    </a:moveTo>
                    <a:cubicBezTo>
                      <a:pt x="80" y="81"/>
                      <a:pt x="195" y="112"/>
                      <a:pt x="297" y="160"/>
                    </a:cubicBezTo>
                    <a:cubicBezTo>
                      <a:pt x="459" y="236"/>
                      <a:pt x="596" y="363"/>
                      <a:pt x="685" y="518"/>
                    </a:cubicBezTo>
                    <a:cubicBezTo>
                      <a:pt x="637" y="546"/>
                      <a:pt x="579" y="539"/>
                      <a:pt x="525" y="526"/>
                    </a:cubicBezTo>
                    <a:cubicBezTo>
                      <a:pt x="373" y="491"/>
                      <a:pt x="239" y="396"/>
                      <a:pt x="148" y="271"/>
                    </a:cubicBezTo>
                    <a:cubicBezTo>
                      <a:pt x="88" y="187"/>
                      <a:pt x="39" y="95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1580;p34">
                <a:extLst>
                  <a:ext uri="{FF2B5EF4-FFF2-40B4-BE49-F238E27FC236}">
                    <a16:creationId xmlns="" xmlns:a16="http://schemas.microsoft.com/office/drawing/2014/main" id="{19BF998C-3BE0-F781-DC47-AA3A7F9D8DBF}"/>
                  </a:ext>
                </a:extLst>
              </p:cNvPr>
              <p:cNvSpPr/>
              <p:nvPr/>
            </p:nvSpPr>
            <p:spPr>
              <a:xfrm>
                <a:off x="2673905" y="2550880"/>
                <a:ext cx="168003" cy="11820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94" extrusionOk="0">
                    <a:moveTo>
                      <a:pt x="0" y="0"/>
                    </a:moveTo>
                    <a:cubicBezTo>
                      <a:pt x="40" y="41"/>
                      <a:pt x="86" y="77"/>
                      <a:pt x="134" y="110"/>
                    </a:cubicBezTo>
                    <a:cubicBezTo>
                      <a:pt x="157" y="127"/>
                      <a:pt x="181" y="142"/>
                      <a:pt x="205" y="158"/>
                    </a:cubicBezTo>
                    <a:lnTo>
                      <a:pt x="277" y="204"/>
                    </a:lnTo>
                    <a:cubicBezTo>
                      <a:pt x="325" y="234"/>
                      <a:pt x="373" y="264"/>
                      <a:pt x="421" y="295"/>
                    </a:cubicBezTo>
                    <a:cubicBezTo>
                      <a:pt x="468" y="326"/>
                      <a:pt x="514" y="359"/>
                      <a:pt x="560" y="394"/>
                    </a:cubicBezTo>
                    <a:cubicBezTo>
                      <a:pt x="526" y="347"/>
                      <a:pt x="484" y="306"/>
                      <a:pt x="439" y="270"/>
                    </a:cubicBezTo>
                    <a:cubicBezTo>
                      <a:pt x="395" y="233"/>
                      <a:pt x="348" y="200"/>
                      <a:pt x="299" y="169"/>
                    </a:cubicBezTo>
                    <a:cubicBezTo>
                      <a:pt x="274" y="154"/>
                      <a:pt x="249" y="139"/>
                      <a:pt x="225" y="125"/>
                    </a:cubicBezTo>
                    <a:cubicBezTo>
                      <a:pt x="200" y="111"/>
                      <a:pt x="175" y="96"/>
                      <a:pt x="150" y="83"/>
                    </a:cubicBezTo>
                    <a:cubicBezTo>
                      <a:pt x="100" y="55"/>
                      <a:pt x="51" y="28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1581;p34">
                <a:extLst>
                  <a:ext uri="{FF2B5EF4-FFF2-40B4-BE49-F238E27FC236}">
                    <a16:creationId xmlns="" xmlns:a16="http://schemas.microsoft.com/office/drawing/2014/main" id="{B77C9DD5-A87E-750E-F10A-71D23D85C4FB}"/>
                  </a:ext>
                </a:extLst>
              </p:cNvPr>
              <p:cNvSpPr/>
              <p:nvPr/>
            </p:nvSpPr>
            <p:spPr>
              <a:xfrm>
                <a:off x="2236496" y="2486679"/>
                <a:ext cx="123002" cy="115291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843" extrusionOk="0">
                    <a:moveTo>
                      <a:pt x="296" y="3843"/>
                    </a:moveTo>
                    <a:cubicBezTo>
                      <a:pt x="35" y="3151"/>
                      <a:pt x="-54" y="2510"/>
                      <a:pt x="31" y="1937"/>
                    </a:cubicBezTo>
                    <a:cubicBezTo>
                      <a:pt x="64" y="1717"/>
                      <a:pt x="123" y="1499"/>
                      <a:pt x="180" y="1289"/>
                    </a:cubicBezTo>
                    <a:cubicBezTo>
                      <a:pt x="211" y="1174"/>
                      <a:pt x="244" y="1055"/>
                      <a:pt x="271" y="938"/>
                    </a:cubicBezTo>
                    <a:cubicBezTo>
                      <a:pt x="351" y="597"/>
                      <a:pt x="401" y="331"/>
                      <a:pt x="317" y="13"/>
                    </a:cubicBezTo>
                    <a:lnTo>
                      <a:pt x="365" y="0"/>
                    </a:lnTo>
                    <a:cubicBezTo>
                      <a:pt x="451" y="329"/>
                      <a:pt x="400" y="601"/>
                      <a:pt x="319" y="949"/>
                    </a:cubicBezTo>
                    <a:cubicBezTo>
                      <a:pt x="291" y="1067"/>
                      <a:pt x="259" y="1186"/>
                      <a:pt x="227" y="1301"/>
                    </a:cubicBezTo>
                    <a:cubicBezTo>
                      <a:pt x="171" y="1510"/>
                      <a:pt x="112" y="1726"/>
                      <a:pt x="79" y="1944"/>
                    </a:cubicBezTo>
                    <a:cubicBezTo>
                      <a:pt x="-4" y="2509"/>
                      <a:pt x="84" y="3141"/>
                      <a:pt x="342" y="3826"/>
                    </a:cubicBezTo>
                    <a:lnTo>
                      <a:pt x="296" y="38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1582;p34">
                <a:extLst>
                  <a:ext uri="{FF2B5EF4-FFF2-40B4-BE49-F238E27FC236}">
                    <a16:creationId xmlns="" xmlns:a16="http://schemas.microsoft.com/office/drawing/2014/main" id="{BC2B6AA2-A1A1-B40B-C78E-938FC84A027E}"/>
                  </a:ext>
                </a:extLst>
              </p:cNvPr>
              <p:cNvSpPr/>
              <p:nvPr/>
            </p:nvSpPr>
            <p:spPr>
              <a:xfrm>
                <a:off x="2351999" y="2255075"/>
                <a:ext cx="198603" cy="22800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60" extrusionOk="0">
                    <a:moveTo>
                      <a:pt x="365" y="498"/>
                    </a:moveTo>
                    <a:cubicBezTo>
                      <a:pt x="481" y="399"/>
                      <a:pt x="587" y="276"/>
                      <a:pt x="643" y="144"/>
                    </a:cubicBezTo>
                    <a:cubicBezTo>
                      <a:pt x="657" y="109"/>
                      <a:pt x="668" y="72"/>
                      <a:pt x="659" y="44"/>
                    </a:cubicBezTo>
                    <a:cubicBezTo>
                      <a:pt x="648" y="9"/>
                      <a:pt x="609" y="-5"/>
                      <a:pt x="568" y="2"/>
                    </a:cubicBezTo>
                    <a:cubicBezTo>
                      <a:pt x="526" y="10"/>
                      <a:pt x="484" y="34"/>
                      <a:pt x="446" y="64"/>
                    </a:cubicBezTo>
                    <a:cubicBezTo>
                      <a:pt x="331" y="153"/>
                      <a:pt x="253" y="281"/>
                      <a:pt x="181" y="404"/>
                    </a:cubicBezTo>
                    <a:cubicBezTo>
                      <a:pt x="148" y="460"/>
                      <a:pt x="0" y="760"/>
                      <a:pt x="0" y="760"/>
                    </a:cubicBezTo>
                    <a:cubicBezTo>
                      <a:pt x="0" y="760"/>
                      <a:pt x="299" y="553"/>
                      <a:pt x="365" y="4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1583;p34">
                <a:extLst>
                  <a:ext uri="{FF2B5EF4-FFF2-40B4-BE49-F238E27FC236}">
                    <a16:creationId xmlns="" xmlns:a16="http://schemas.microsoft.com/office/drawing/2014/main" id="{A5F9893B-7389-5086-BF59-0353E8068D4F}"/>
                  </a:ext>
                </a:extLst>
              </p:cNvPr>
              <p:cNvSpPr/>
              <p:nvPr/>
            </p:nvSpPr>
            <p:spPr>
              <a:xfrm>
                <a:off x="2117694" y="2266775"/>
                <a:ext cx="214504" cy="2244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48" extrusionOk="0">
                    <a:moveTo>
                      <a:pt x="531" y="333"/>
                    </a:moveTo>
                    <a:cubicBezTo>
                      <a:pt x="453" y="200"/>
                      <a:pt x="343" y="82"/>
                      <a:pt x="201" y="21"/>
                    </a:cubicBezTo>
                    <a:cubicBezTo>
                      <a:pt x="142" y="-5"/>
                      <a:pt x="71" y="-20"/>
                      <a:pt x="20" y="56"/>
                    </a:cubicBezTo>
                    <a:cubicBezTo>
                      <a:pt x="-16" y="121"/>
                      <a:pt x="1" y="191"/>
                      <a:pt x="31" y="251"/>
                    </a:cubicBezTo>
                    <a:cubicBezTo>
                      <a:pt x="98" y="381"/>
                      <a:pt x="226" y="468"/>
                      <a:pt x="348" y="549"/>
                    </a:cubicBezTo>
                    <a:cubicBezTo>
                      <a:pt x="404" y="586"/>
                      <a:pt x="715" y="748"/>
                      <a:pt x="715" y="748"/>
                    </a:cubicBezTo>
                    <a:cubicBezTo>
                      <a:pt x="715" y="748"/>
                      <a:pt x="574" y="408"/>
                      <a:pt x="531" y="3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1584;p34">
                <a:extLst>
                  <a:ext uri="{FF2B5EF4-FFF2-40B4-BE49-F238E27FC236}">
                    <a16:creationId xmlns="" xmlns:a16="http://schemas.microsoft.com/office/drawing/2014/main" id="{AF5FE085-F52A-2B47-0E57-53A0226B3E3C}"/>
                  </a:ext>
                </a:extLst>
              </p:cNvPr>
              <p:cNvSpPr/>
              <p:nvPr/>
            </p:nvSpPr>
            <p:spPr>
              <a:xfrm>
                <a:off x="2299798" y="2188473"/>
                <a:ext cx="104402" cy="29460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982" extrusionOk="0">
                    <a:moveTo>
                      <a:pt x="312" y="563"/>
                    </a:moveTo>
                    <a:cubicBezTo>
                      <a:pt x="355" y="415"/>
                      <a:pt x="365" y="254"/>
                      <a:pt x="313" y="109"/>
                    </a:cubicBezTo>
                    <a:cubicBezTo>
                      <a:pt x="299" y="72"/>
                      <a:pt x="279" y="34"/>
                      <a:pt x="245" y="14"/>
                    </a:cubicBezTo>
                    <a:cubicBezTo>
                      <a:pt x="203" y="-10"/>
                      <a:pt x="148" y="-1"/>
                      <a:pt x="109" y="27"/>
                    </a:cubicBezTo>
                    <a:cubicBezTo>
                      <a:pt x="70" y="54"/>
                      <a:pt x="45" y="98"/>
                      <a:pt x="28" y="143"/>
                    </a:cubicBezTo>
                    <a:cubicBezTo>
                      <a:pt x="-21" y="282"/>
                      <a:pt x="4" y="434"/>
                      <a:pt x="30" y="579"/>
                    </a:cubicBezTo>
                    <a:cubicBezTo>
                      <a:pt x="41" y="644"/>
                      <a:pt x="137" y="982"/>
                      <a:pt x="137" y="982"/>
                    </a:cubicBezTo>
                    <a:cubicBezTo>
                      <a:pt x="137" y="982"/>
                      <a:pt x="287" y="646"/>
                      <a:pt x="312" y="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1585;p34">
                <a:extLst>
                  <a:ext uri="{FF2B5EF4-FFF2-40B4-BE49-F238E27FC236}">
                    <a16:creationId xmlns="" xmlns:a16="http://schemas.microsoft.com/office/drawing/2014/main" id="{B17F5803-146F-196F-61D4-D67E09695402}"/>
                  </a:ext>
                </a:extLst>
              </p:cNvPr>
              <p:cNvSpPr/>
              <p:nvPr/>
            </p:nvSpPr>
            <p:spPr>
              <a:xfrm>
                <a:off x="2335798" y="2199874"/>
                <a:ext cx="1416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974" extrusionOk="0">
                    <a:moveTo>
                      <a:pt x="471" y="178"/>
                    </a:moveTo>
                    <a:cubicBezTo>
                      <a:pt x="476" y="116"/>
                      <a:pt x="469" y="42"/>
                      <a:pt x="415" y="12"/>
                    </a:cubicBezTo>
                    <a:cubicBezTo>
                      <a:pt x="373" y="-12"/>
                      <a:pt x="318" y="2"/>
                      <a:pt x="281" y="32"/>
                    </a:cubicBezTo>
                    <a:cubicBezTo>
                      <a:pt x="244" y="63"/>
                      <a:pt x="221" y="107"/>
                      <a:pt x="201" y="150"/>
                    </a:cubicBezTo>
                    <a:cubicBezTo>
                      <a:pt x="99" y="359"/>
                      <a:pt x="0" y="974"/>
                      <a:pt x="0" y="974"/>
                    </a:cubicBezTo>
                    <a:cubicBezTo>
                      <a:pt x="0" y="974"/>
                      <a:pt x="147" y="851"/>
                      <a:pt x="194" y="801"/>
                    </a:cubicBezTo>
                    <a:cubicBezTo>
                      <a:pt x="269" y="722"/>
                      <a:pt x="331" y="630"/>
                      <a:pt x="377" y="531"/>
                    </a:cubicBezTo>
                    <a:cubicBezTo>
                      <a:pt x="430" y="421"/>
                      <a:pt x="462" y="300"/>
                      <a:pt x="471" y="17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1586;p34">
                <a:extLst>
                  <a:ext uri="{FF2B5EF4-FFF2-40B4-BE49-F238E27FC236}">
                    <a16:creationId xmlns="" xmlns:a16="http://schemas.microsoft.com/office/drawing/2014/main" id="{137DCC18-F3DB-D76E-7D8F-095D6F5AF4F5}"/>
                  </a:ext>
                </a:extLst>
              </p:cNvPr>
              <p:cNvSpPr/>
              <p:nvPr/>
            </p:nvSpPr>
            <p:spPr>
              <a:xfrm>
                <a:off x="2204996" y="2214574"/>
                <a:ext cx="131102" cy="27930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931" extrusionOk="0">
                    <a:moveTo>
                      <a:pt x="429" y="476"/>
                    </a:moveTo>
                    <a:cubicBezTo>
                      <a:pt x="409" y="324"/>
                      <a:pt x="353" y="172"/>
                      <a:pt x="247" y="61"/>
                    </a:cubicBezTo>
                    <a:cubicBezTo>
                      <a:pt x="219" y="32"/>
                      <a:pt x="186" y="5"/>
                      <a:pt x="146" y="1"/>
                    </a:cubicBezTo>
                    <a:cubicBezTo>
                      <a:pt x="99" y="-5"/>
                      <a:pt x="52" y="26"/>
                      <a:pt x="27" y="67"/>
                    </a:cubicBezTo>
                    <a:cubicBezTo>
                      <a:pt x="3" y="109"/>
                      <a:pt x="-3" y="159"/>
                      <a:pt x="1" y="207"/>
                    </a:cubicBezTo>
                    <a:cubicBezTo>
                      <a:pt x="11" y="353"/>
                      <a:pt x="96" y="482"/>
                      <a:pt x="177" y="604"/>
                    </a:cubicBezTo>
                    <a:cubicBezTo>
                      <a:pt x="214" y="660"/>
                      <a:pt x="437" y="931"/>
                      <a:pt x="437" y="931"/>
                    </a:cubicBezTo>
                    <a:cubicBezTo>
                      <a:pt x="437" y="931"/>
                      <a:pt x="439" y="562"/>
                      <a:pt x="429" y="4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1587;p34">
                <a:extLst>
                  <a:ext uri="{FF2B5EF4-FFF2-40B4-BE49-F238E27FC236}">
                    <a16:creationId xmlns="" xmlns:a16="http://schemas.microsoft.com/office/drawing/2014/main" id="{30DDD4B0-6135-2CB7-B2D1-8EB0871A7391}"/>
                  </a:ext>
                </a:extLst>
              </p:cNvPr>
              <p:cNvSpPr/>
              <p:nvPr/>
            </p:nvSpPr>
            <p:spPr>
              <a:xfrm>
                <a:off x="2335798" y="2319876"/>
                <a:ext cx="249004" cy="1722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574" extrusionOk="0">
                    <a:moveTo>
                      <a:pt x="423" y="422"/>
                    </a:moveTo>
                    <a:cubicBezTo>
                      <a:pt x="562" y="359"/>
                      <a:pt x="697" y="270"/>
                      <a:pt x="787" y="158"/>
                    </a:cubicBezTo>
                    <a:cubicBezTo>
                      <a:pt x="810" y="129"/>
                      <a:pt x="831" y="96"/>
                      <a:pt x="830" y="67"/>
                    </a:cubicBezTo>
                    <a:cubicBezTo>
                      <a:pt x="830" y="30"/>
                      <a:pt x="795" y="6"/>
                      <a:pt x="754" y="1"/>
                    </a:cubicBezTo>
                    <a:cubicBezTo>
                      <a:pt x="712" y="-3"/>
                      <a:pt x="664" y="9"/>
                      <a:pt x="620" y="27"/>
                    </a:cubicBezTo>
                    <a:cubicBezTo>
                      <a:pt x="485" y="82"/>
                      <a:pt x="375" y="184"/>
                      <a:pt x="271" y="281"/>
                    </a:cubicBezTo>
                    <a:cubicBezTo>
                      <a:pt x="225" y="326"/>
                      <a:pt x="0" y="574"/>
                      <a:pt x="0" y="574"/>
                    </a:cubicBezTo>
                    <a:cubicBezTo>
                      <a:pt x="0" y="574"/>
                      <a:pt x="344" y="457"/>
                      <a:pt x="423" y="4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1588;p34">
                <a:extLst>
                  <a:ext uri="{FF2B5EF4-FFF2-40B4-BE49-F238E27FC236}">
                    <a16:creationId xmlns="" xmlns:a16="http://schemas.microsoft.com/office/drawing/2014/main" id="{C6452486-AFD9-4929-281D-F5A304DD262C}"/>
                  </a:ext>
                </a:extLst>
              </p:cNvPr>
              <p:cNvSpPr/>
              <p:nvPr/>
            </p:nvSpPr>
            <p:spPr>
              <a:xfrm>
                <a:off x="2071793" y="2346876"/>
                <a:ext cx="264304" cy="147002"/>
              </a:xfrm>
              <a:custGeom>
                <a:avLst/>
                <a:gdLst/>
                <a:ahLst/>
                <a:cxnLst/>
                <a:rect l="l" t="t" r="r" b="b"/>
                <a:pathLst>
                  <a:path w="881" h="490" extrusionOk="0">
                    <a:moveTo>
                      <a:pt x="445" y="386"/>
                    </a:moveTo>
                    <a:cubicBezTo>
                      <a:pt x="299" y="338"/>
                      <a:pt x="156" y="265"/>
                      <a:pt x="53" y="163"/>
                    </a:cubicBezTo>
                    <a:cubicBezTo>
                      <a:pt x="27" y="137"/>
                      <a:pt x="3" y="106"/>
                      <a:pt x="0" y="76"/>
                    </a:cubicBezTo>
                    <a:cubicBezTo>
                      <a:pt x="-3" y="40"/>
                      <a:pt x="29" y="13"/>
                      <a:pt x="69" y="4"/>
                    </a:cubicBezTo>
                    <a:cubicBezTo>
                      <a:pt x="110" y="-5"/>
                      <a:pt x="159" y="2"/>
                      <a:pt x="205" y="15"/>
                    </a:cubicBezTo>
                    <a:cubicBezTo>
                      <a:pt x="345" y="54"/>
                      <a:pt x="466" y="143"/>
                      <a:pt x="580" y="229"/>
                    </a:cubicBezTo>
                    <a:cubicBezTo>
                      <a:pt x="631" y="268"/>
                      <a:pt x="881" y="490"/>
                      <a:pt x="881" y="490"/>
                    </a:cubicBezTo>
                    <a:cubicBezTo>
                      <a:pt x="881" y="490"/>
                      <a:pt x="527" y="412"/>
                      <a:pt x="445" y="3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1589;p34">
                <a:extLst>
                  <a:ext uri="{FF2B5EF4-FFF2-40B4-BE49-F238E27FC236}">
                    <a16:creationId xmlns="" xmlns:a16="http://schemas.microsoft.com/office/drawing/2014/main" id="{144FCFAB-96D6-018A-85CC-11E1FFC18D7C}"/>
                  </a:ext>
                </a:extLst>
              </p:cNvPr>
              <p:cNvSpPr/>
              <p:nvPr/>
            </p:nvSpPr>
            <p:spPr>
              <a:xfrm>
                <a:off x="2142594" y="2395177"/>
                <a:ext cx="197703" cy="105002"/>
              </a:xfrm>
              <a:custGeom>
                <a:avLst/>
                <a:gdLst/>
                <a:ahLst/>
                <a:cxnLst/>
                <a:rect l="l" t="t" r="r" b="b"/>
                <a:pathLst>
                  <a:path w="659" h="350" extrusionOk="0">
                    <a:moveTo>
                      <a:pt x="659" y="350"/>
                    </a:moveTo>
                    <a:cubicBezTo>
                      <a:pt x="602" y="323"/>
                      <a:pt x="548" y="291"/>
                      <a:pt x="494" y="259"/>
                    </a:cubicBezTo>
                    <a:cubicBezTo>
                      <a:pt x="467" y="243"/>
                      <a:pt x="441" y="226"/>
                      <a:pt x="414" y="211"/>
                    </a:cubicBezTo>
                    <a:cubicBezTo>
                      <a:pt x="401" y="203"/>
                      <a:pt x="388" y="194"/>
                      <a:pt x="374" y="187"/>
                    </a:cubicBezTo>
                    <a:lnTo>
                      <a:pt x="334" y="163"/>
                    </a:lnTo>
                    <a:cubicBezTo>
                      <a:pt x="281" y="132"/>
                      <a:pt x="227" y="101"/>
                      <a:pt x="172" y="74"/>
                    </a:cubicBezTo>
                    <a:cubicBezTo>
                      <a:pt x="116" y="47"/>
                      <a:pt x="60" y="23"/>
                      <a:pt x="0" y="0"/>
                    </a:cubicBezTo>
                    <a:cubicBezTo>
                      <a:pt x="64" y="3"/>
                      <a:pt x="127" y="17"/>
                      <a:pt x="187" y="39"/>
                    </a:cubicBezTo>
                    <a:cubicBezTo>
                      <a:pt x="247" y="61"/>
                      <a:pt x="305" y="88"/>
                      <a:pt x="359" y="121"/>
                    </a:cubicBezTo>
                    <a:cubicBezTo>
                      <a:pt x="386" y="137"/>
                      <a:pt x="413" y="154"/>
                      <a:pt x="439" y="171"/>
                    </a:cubicBezTo>
                    <a:cubicBezTo>
                      <a:pt x="465" y="190"/>
                      <a:pt x="491" y="208"/>
                      <a:pt x="516" y="227"/>
                    </a:cubicBezTo>
                    <a:cubicBezTo>
                      <a:pt x="566" y="265"/>
                      <a:pt x="614" y="306"/>
                      <a:pt x="659" y="3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1590;p34">
                <a:extLst>
                  <a:ext uri="{FF2B5EF4-FFF2-40B4-BE49-F238E27FC236}">
                    <a16:creationId xmlns="" xmlns:a16="http://schemas.microsoft.com/office/drawing/2014/main" id="{CF6669CE-C11A-10E6-0E55-891EAEF36EA7}"/>
                  </a:ext>
                </a:extLst>
              </p:cNvPr>
              <p:cNvSpPr/>
              <p:nvPr/>
            </p:nvSpPr>
            <p:spPr>
              <a:xfrm>
                <a:off x="2336098" y="2275475"/>
                <a:ext cx="98402" cy="21840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28" extrusionOk="0">
                    <a:moveTo>
                      <a:pt x="328" y="0"/>
                    </a:moveTo>
                    <a:cubicBezTo>
                      <a:pt x="307" y="64"/>
                      <a:pt x="284" y="126"/>
                      <a:pt x="260" y="188"/>
                    </a:cubicBezTo>
                    <a:cubicBezTo>
                      <a:pt x="248" y="219"/>
                      <a:pt x="235" y="249"/>
                      <a:pt x="223" y="281"/>
                    </a:cubicBezTo>
                    <a:lnTo>
                      <a:pt x="185" y="373"/>
                    </a:lnTo>
                    <a:cubicBezTo>
                      <a:pt x="159" y="434"/>
                      <a:pt x="131" y="495"/>
                      <a:pt x="101" y="554"/>
                    </a:cubicBezTo>
                    <a:cubicBezTo>
                      <a:pt x="71" y="614"/>
                      <a:pt x="39" y="673"/>
                      <a:pt x="0" y="728"/>
                    </a:cubicBezTo>
                    <a:cubicBezTo>
                      <a:pt x="21" y="664"/>
                      <a:pt x="43" y="601"/>
                      <a:pt x="66" y="539"/>
                    </a:cubicBezTo>
                    <a:cubicBezTo>
                      <a:pt x="90" y="476"/>
                      <a:pt x="114" y="415"/>
                      <a:pt x="140" y="354"/>
                    </a:cubicBezTo>
                    <a:cubicBezTo>
                      <a:pt x="154" y="323"/>
                      <a:pt x="167" y="293"/>
                      <a:pt x="181" y="263"/>
                    </a:cubicBezTo>
                    <a:cubicBezTo>
                      <a:pt x="195" y="232"/>
                      <a:pt x="209" y="202"/>
                      <a:pt x="225" y="172"/>
                    </a:cubicBezTo>
                    <a:cubicBezTo>
                      <a:pt x="255" y="113"/>
                      <a:pt x="289" y="55"/>
                      <a:pt x="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1591;p34">
                <a:extLst>
                  <a:ext uri="{FF2B5EF4-FFF2-40B4-BE49-F238E27FC236}">
                    <a16:creationId xmlns="" xmlns:a16="http://schemas.microsoft.com/office/drawing/2014/main" id="{29712530-E591-1C0E-8F9F-87461E86EA10}"/>
                  </a:ext>
                </a:extLst>
              </p:cNvPr>
              <p:cNvSpPr/>
              <p:nvPr/>
            </p:nvSpPr>
            <p:spPr>
              <a:xfrm>
                <a:off x="2255997" y="2286875"/>
                <a:ext cx="81901" cy="21390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713" extrusionOk="0">
                    <a:moveTo>
                      <a:pt x="273" y="713"/>
                    </a:moveTo>
                    <a:cubicBezTo>
                      <a:pt x="248" y="653"/>
                      <a:pt x="227" y="593"/>
                      <a:pt x="206" y="533"/>
                    </a:cubicBezTo>
                    <a:lnTo>
                      <a:pt x="174" y="443"/>
                    </a:lnTo>
                    <a:cubicBezTo>
                      <a:pt x="163" y="413"/>
                      <a:pt x="154" y="383"/>
                      <a:pt x="142" y="353"/>
                    </a:cubicBezTo>
                    <a:cubicBezTo>
                      <a:pt x="120" y="294"/>
                      <a:pt x="98" y="234"/>
                      <a:pt x="74" y="176"/>
                    </a:cubicBezTo>
                    <a:cubicBezTo>
                      <a:pt x="51" y="117"/>
                      <a:pt x="25" y="59"/>
                      <a:pt x="0" y="0"/>
                    </a:cubicBezTo>
                    <a:cubicBezTo>
                      <a:pt x="42" y="48"/>
                      <a:pt x="78" y="103"/>
                      <a:pt x="109" y="160"/>
                    </a:cubicBezTo>
                    <a:cubicBezTo>
                      <a:pt x="140" y="217"/>
                      <a:pt x="166" y="276"/>
                      <a:pt x="188" y="337"/>
                    </a:cubicBezTo>
                    <a:cubicBezTo>
                      <a:pt x="198" y="367"/>
                      <a:pt x="209" y="398"/>
                      <a:pt x="218" y="429"/>
                    </a:cubicBezTo>
                    <a:cubicBezTo>
                      <a:pt x="227" y="460"/>
                      <a:pt x="235" y="491"/>
                      <a:pt x="242" y="522"/>
                    </a:cubicBezTo>
                    <a:cubicBezTo>
                      <a:pt x="257" y="585"/>
                      <a:pt x="268" y="648"/>
                      <a:pt x="273" y="7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1592;p34">
                <a:extLst>
                  <a:ext uri="{FF2B5EF4-FFF2-40B4-BE49-F238E27FC236}">
                    <a16:creationId xmlns="" xmlns:a16="http://schemas.microsoft.com/office/drawing/2014/main" id="{557D7400-6836-14D7-92B3-6BA2ACDF5D78}"/>
                  </a:ext>
                </a:extLst>
              </p:cNvPr>
              <p:cNvSpPr/>
              <p:nvPr/>
            </p:nvSpPr>
            <p:spPr>
              <a:xfrm>
                <a:off x="2342698" y="2362177"/>
                <a:ext cx="188103" cy="130202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4" extrusionOk="0">
                    <a:moveTo>
                      <a:pt x="627" y="0"/>
                    </a:moveTo>
                    <a:cubicBezTo>
                      <a:pt x="575" y="37"/>
                      <a:pt x="524" y="75"/>
                      <a:pt x="474" y="114"/>
                    </a:cubicBezTo>
                    <a:lnTo>
                      <a:pt x="398" y="171"/>
                    </a:lnTo>
                    <a:lnTo>
                      <a:pt x="322" y="228"/>
                    </a:lnTo>
                    <a:cubicBezTo>
                      <a:pt x="271" y="265"/>
                      <a:pt x="219" y="302"/>
                      <a:pt x="166" y="337"/>
                    </a:cubicBezTo>
                    <a:cubicBezTo>
                      <a:pt x="113" y="372"/>
                      <a:pt x="58" y="406"/>
                      <a:pt x="0" y="434"/>
                    </a:cubicBezTo>
                    <a:cubicBezTo>
                      <a:pt x="47" y="389"/>
                      <a:pt x="94" y="347"/>
                      <a:pt x="143" y="306"/>
                    </a:cubicBezTo>
                    <a:cubicBezTo>
                      <a:pt x="192" y="266"/>
                      <a:pt x="242" y="226"/>
                      <a:pt x="293" y="189"/>
                    </a:cubicBezTo>
                    <a:cubicBezTo>
                      <a:pt x="345" y="151"/>
                      <a:pt x="398" y="115"/>
                      <a:pt x="453" y="82"/>
                    </a:cubicBezTo>
                    <a:cubicBezTo>
                      <a:pt x="508" y="50"/>
                      <a:pt x="565" y="19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1593;p34">
                <a:extLst>
                  <a:ext uri="{FF2B5EF4-FFF2-40B4-BE49-F238E27FC236}">
                    <a16:creationId xmlns="" xmlns:a16="http://schemas.microsoft.com/office/drawing/2014/main" id="{BF717581-16F8-9C2E-469F-95DF7D66E755}"/>
                  </a:ext>
                </a:extLst>
              </p:cNvPr>
              <p:cNvSpPr/>
              <p:nvPr/>
            </p:nvSpPr>
            <p:spPr>
              <a:xfrm>
                <a:off x="2314498" y="2471979"/>
                <a:ext cx="56401" cy="7560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52" extrusionOk="0">
                    <a:moveTo>
                      <a:pt x="155" y="204"/>
                    </a:moveTo>
                    <a:cubicBezTo>
                      <a:pt x="145" y="226"/>
                      <a:pt x="128" y="249"/>
                      <a:pt x="104" y="251"/>
                    </a:cubicBezTo>
                    <a:cubicBezTo>
                      <a:pt x="76" y="254"/>
                      <a:pt x="53" y="228"/>
                      <a:pt x="40" y="203"/>
                    </a:cubicBezTo>
                    <a:cubicBezTo>
                      <a:pt x="16" y="158"/>
                      <a:pt x="2" y="108"/>
                      <a:pt x="0" y="57"/>
                    </a:cubicBezTo>
                    <a:cubicBezTo>
                      <a:pt x="0" y="53"/>
                      <a:pt x="0" y="48"/>
                      <a:pt x="1" y="44"/>
                    </a:cubicBezTo>
                    <a:cubicBezTo>
                      <a:pt x="3" y="41"/>
                      <a:pt x="7" y="37"/>
                      <a:pt x="10" y="35"/>
                    </a:cubicBezTo>
                    <a:cubicBezTo>
                      <a:pt x="46" y="9"/>
                      <a:pt x="148" y="-25"/>
                      <a:pt x="179" y="25"/>
                    </a:cubicBezTo>
                    <a:cubicBezTo>
                      <a:pt x="192" y="46"/>
                      <a:pt x="187" y="82"/>
                      <a:pt x="184" y="104"/>
                    </a:cubicBezTo>
                    <a:cubicBezTo>
                      <a:pt x="180" y="139"/>
                      <a:pt x="170" y="173"/>
                      <a:pt x="155" y="2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1594;p34">
                <a:extLst>
                  <a:ext uri="{FF2B5EF4-FFF2-40B4-BE49-F238E27FC236}">
                    <a16:creationId xmlns="" xmlns:a16="http://schemas.microsoft.com/office/drawing/2014/main" id="{9415B545-EB5B-1DD3-FCCE-CECA233A1386}"/>
                  </a:ext>
                </a:extLst>
              </p:cNvPr>
              <p:cNvSpPr/>
              <p:nvPr/>
            </p:nvSpPr>
            <p:spPr>
              <a:xfrm>
                <a:off x="2137794" y="2496279"/>
                <a:ext cx="174003" cy="254104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7" extrusionOk="0">
                    <a:moveTo>
                      <a:pt x="0" y="0"/>
                    </a:moveTo>
                    <a:cubicBezTo>
                      <a:pt x="60" y="121"/>
                      <a:pt x="179" y="200"/>
                      <a:pt x="277" y="293"/>
                    </a:cubicBezTo>
                    <a:cubicBezTo>
                      <a:pt x="431" y="440"/>
                      <a:pt x="538" y="635"/>
                      <a:pt x="580" y="844"/>
                    </a:cubicBezTo>
                    <a:cubicBezTo>
                      <a:pt x="516" y="858"/>
                      <a:pt x="452" y="827"/>
                      <a:pt x="396" y="793"/>
                    </a:cubicBezTo>
                    <a:cubicBezTo>
                      <a:pt x="238" y="696"/>
                      <a:pt x="121" y="538"/>
                      <a:pt x="67" y="362"/>
                    </a:cubicBezTo>
                    <a:cubicBezTo>
                      <a:pt x="30" y="244"/>
                      <a:pt x="10" y="12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1595;p34">
                <a:extLst>
                  <a:ext uri="{FF2B5EF4-FFF2-40B4-BE49-F238E27FC236}">
                    <a16:creationId xmlns="" xmlns:a16="http://schemas.microsoft.com/office/drawing/2014/main" id="{228F234D-E2B8-4824-2528-BD02E889F1AF}"/>
                  </a:ext>
                </a:extLst>
              </p:cNvPr>
              <p:cNvSpPr/>
              <p:nvPr/>
            </p:nvSpPr>
            <p:spPr>
              <a:xfrm>
                <a:off x="2167495" y="2552080"/>
                <a:ext cx="145802" cy="19710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657" extrusionOk="0">
                    <a:moveTo>
                      <a:pt x="0" y="0"/>
                    </a:moveTo>
                    <a:cubicBezTo>
                      <a:pt x="47" y="50"/>
                      <a:pt x="94" y="100"/>
                      <a:pt x="140" y="150"/>
                    </a:cubicBezTo>
                    <a:cubicBezTo>
                      <a:pt x="163" y="175"/>
                      <a:pt x="185" y="201"/>
                      <a:pt x="208" y="226"/>
                    </a:cubicBezTo>
                    <a:cubicBezTo>
                      <a:pt x="230" y="252"/>
                      <a:pt x="253" y="278"/>
                      <a:pt x="275" y="304"/>
                    </a:cubicBezTo>
                    <a:cubicBezTo>
                      <a:pt x="319" y="357"/>
                      <a:pt x="360" y="412"/>
                      <a:pt x="396" y="471"/>
                    </a:cubicBezTo>
                    <a:cubicBezTo>
                      <a:pt x="433" y="529"/>
                      <a:pt x="465" y="591"/>
                      <a:pt x="486" y="657"/>
                    </a:cubicBezTo>
                    <a:cubicBezTo>
                      <a:pt x="446" y="601"/>
                      <a:pt x="407" y="546"/>
                      <a:pt x="365" y="493"/>
                    </a:cubicBezTo>
                    <a:cubicBezTo>
                      <a:pt x="323" y="439"/>
                      <a:pt x="280" y="388"/>
                      <a:pt x="237" y="335"/>
                    </a:cubicBezTo>
                    <a:lnTo>
                      <a:pt x="173" y="256"/>
                    </a:lnTo>
                    <a:cubicBezTo>
                      <a:pt x="152" y="229"/>
                      <a:pt x="130" y="202"/>
                      <a:pt x="110" y="174"/>
                    </a:cubicBezTo>
                    <a:cubicBezTo>
                      <a:pt x="70" y="119"/>
                      <a:pt x="31" y="6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1596;p34">
                <a:extLst>
                  <a:ext uri="{FF2B5EF4-FFF2-40B4-BE49-F238E27FC236}">
                    <a16:creationId xmlns="" xmlns:a16="http://schemas.microsoft.com/office/drawing/2014/main" id="{90A46025-7ED4-6284-E7B6-BA15B5DB01FF}"/>
                  </a:ext>
                </a:extLst>
              </p:cNvPr>
              <p:cNvSpPr/>
              <p:nvPr/>
            </p:nvSpPr>
            <p:spPr>
              <a:xfrm>
                <a:off x="2361599" y="2458178"/>
                <a:ext cx="245404" cy="19200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0" extrusionOk="0">
                    <a:moveTo>
                      <a:pt x="818" y="0"/>
                    </a:moveTo>
                    <a:cubicBezTo>
                      <a:pt x="723" y="96"/>
                      <a:pt x="585" y="133"/>
                      <a:pt x="463" y="190"/>
                    </a:cubicBezTo>
                    <a:cubicBezTo>
                      <a:pt x="271" y="281"/>
                      <a:pt x="107" y="433"/>
                      <a:pt x="0" y="617"/>
                    </a:cubicBezTo>
                    <a:cubicBezTo>
                      <a:pt x="58" y="650"/>
                      <a:pt x="128" y="642"/>
                      <a:pt x="192" y="627"/>
                    </a:cubicBezTo>
                    <a:cubicBezTo>
                      <a:pt x="372" y="585"/>
                      <a:pt x="533" y="472"/>
                      <a:pt x="640" y="322"/>
                    </a:cubicBezTo>
                    <a:cubicBezTo>
                      <a:pt x="712" y="223"/>
                      <a:pt x="770" y="113"/>
                      <a:pt x="8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1597;p34">
                <a:extLst>
                  <a:ext uri="{FF2B5EF4-FFF2-40B4-BE49-F238E27FC236}">
                    <a16:creationId xmlns="" xmlns:a16="http://schemas.microsoft.com/office/drawing/2014/main" id="{0C69B65B-F1A3-A296-890F-30DE9F9E2B0D}"/>
                  </a:ext>
                </a:extLst>
              </p:cNvPr>
              <p:cNvSpPr/>
              <p:nvPr/>
            </p:nvSpPr>
            <p:spPr>
              <a:xfrm>
                <a:off x="2360699" y="2501979"/>
                <a:ext cx="200403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9" extrusionOk="0">
                    <a:moveTo>
                      <a:pt x="668" y="0"/>
                    </a:moveTo>
                    <a:cubicBezTo>
                      <a:pt x="619" y="48"/>
                      <a:pt x="565" y="90"/>
                      <a:pt x="509" y="130"/>
                    </a:cubicBezTo>
                    <a:cubicBezTo>
                      <a:pt x="481" y="150"/>
                      <a:pt x="452" y="168"/>
                      <a:pt x="424" y="187"/>
                    </a:cubicBezTo>
                    <a:lnTo>
                      <a:pt x="338" y="242"/>
                    </a:lnTo>
                    <a:cubicBezTo>
                      <a:pt x="280" y="278"/>
                      <a:pt x="222" y="314"/>
                      <a:pt x="167" y="351"/>
                    </a:cubicBezTo>
                    <a:cubicBezTo>
                      <a:pt x="110" y="388"/>
                      <a:pt x="55" y="427"/>
                      <a:pt x="0" y="469"/>
                    </a:cubicBezTo>
                    <a:cubicBezTo>
                      <a:pt x="40" y="413"/>
                      <a:pt x="90" y="364"/>
                      <a:pt x="144" y="320"/>
                    </a:cubicBezTo>
                    <a:cubicBezTo>
                      <a:pt x="197" y="276"/>
                      <a:pt x="254" y="237"/>
                      <a:pt x="312" y="200"/>
                    </a:cubicBezTo>
                    <a:cubicBezTo>
                      <a:pt x="341" y="183"/>
                      <a:pt x="370" y="165"/>
                      <a:pt x="400" y="148"/>
                    </a:cubicBezTo>
                    <a:cubicBezTo>
                      <a:pt x="430" y="131"/>
                      <a:pt x="459" y="114"/>
                      <a:pt x="488" y="98"/>
                    </a:cubicBezTo>
                    <a:cubicBezTo>
                      <a:pt x="548" y="64"/>
                      <a:pt x="607" y="32"/>
                      <a:pt x="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1598;p34">
                <a:extLst>
                  <a:ext uri="{FF2B5EF4-FFF2-40B4-BE49-F238E27FC236}">
                    <a16:creationId xmlns="" xmlns:a16="http://schemas.microsoft.com/office/drawing/2014/main" id="{9BA66240-B511-3D22-BD45-DCB6804D08A2}"/>
                  </a:ext>
                </a:extLst>
              </p:cNvPr>
              <p:cNvSpPr/>
              <p:nvPr/>
            </p:nvSpPr>
            <p:spPr>
              <a:xfrm>
                <a:off x="2081393" y="2825385"/>
                <a:ext cx="286205" cy="67711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257" extrusionOk="0">
                    <a:moveTo>
                      <a:pt x="908" y="2257"/>
                    </a:moveTo>
                    <a:cubicBezTo>
                      <a:pt x="828" y="2063"/>
                      <a:pt x="774" y="1858"/>
                      <a:pt x="721" y="1660"/>
                    </a:cubicBezTo>
                    <a:cubicBezTo>
                      <a:pt x="695" y="1563"/>
                      <a:pt x="668" y="1462"/>
                      <a:pt x="638" y="1364"/>
                    </a:cubicBezTo>
                    <a:cubicBezTo>
                      <a:pt x="477" y="827"/>
                      <a:pt x="292" y="440"/>
                      <a:pt x="0" y="28"/>
                    </a:cubicBezTo>
                    <a:lnTo>
                      <a:pt x="40" y="0"/>
                    </a:lnTo>
                    <a:cubicBezTo>
                      <a:pt x="331" y="411"/>
                      <a:pt x="524" y="814"/>
                      <a:pt x="685" y="1350"/>
                    </a:cubicBezTo>
                    <a:cubicBezTo>
                      <a:pt x="715" y="1448"/>
                      <a:pt x="742" y="1550"/>
                      <a:pt x="768" y="1647"/>
                    </a:cubicBezTo>
                    <a:cubicBezTo>
                      <a:pt x="821" y="1844"/>
                      <a:pt x="875" y="2047"/>
                      <a:pt x="954" y="2238"/>
                    </a:cubicBezTo>
                    <a:lnTo>
                      <a:pt x="908" y="225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1599;p34">
                <a:extLst>
                  <a:ext uri="{FF2B5EF4-FFF2-40B4-BE49-F238E27FC236}">
                    <a16:creationId xmlns="" xmlns:a16="http://schemas.microsoft.com/office/drawing/2014/main" id="{F10C8B07-84D1-9A34-6F38-313F3B2A27AE}"/>
                  </a:ext>
                </a:extLst>
              </p:cNvPr>
              <p:cNvSpPr/>
              <p:nvPr/>
            </p:nvSpPr>
            <p:spPr>
              <a:xfrm>
                <a:off x="1873789" y="2955288"/>
                <a:ext cx="306605" cy="8130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271" extrusionOk="0">
                    <a:moveTo>
                      <a:pt x="0" y="48"/>
                    </a:moveTo>
                    <a:cubicBezTo>
                      <a:pt x="132" y="75"/>
                      <a:pt x="267" y="30"/>
                      <a:pt x="401" y="11"/>
                    </a:cubicBezTo>
                    <a:cubicBezTo>
                      <a:pt x="612" y="-20"/>
                      <a:pt x="832" y="16"/>
                      <a:pt x="1022" y="112"/>
                    </a:cubicBezTo>
                    <a:cubicBezTo>
                      <a:pt x="992" y="171"/>
                      <a:pt x="930" y="203"/>
                      <a:pt x="868" y="226"/>
                    </a:cubicBezTo>
                    <a:cubicBezTo>
                      <a:pt x="694" y="291"/>
                      <a:pt x="498" y="284"/>
                      <a:pt x="325" y="219"/>
                    </a:cubicBezTo>
                    <a:cubicBezTo>
                      <a:pt x="211" y="175"/>
                      <a:pt x="102" y="115"/>
                      <a:pt x="0" y="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1600;p34">
                <a:extLst>
                  <a:ext uri="{FF2B5EF4-FFF2-40B4-BE49-F238E27FC236}">
                    <a16:creationId xmlns="" xmlns:a16="http://schemas.microsoft.com/office/drawing/2014/main" id="{64F265D0-D38F-333E-3E40-BB7EC209CAF5}"/>
                  </a:ext>
                </a:extLst>
              </p:cNvPr>
              <p:cNvSpPr/>
              <p:nvPr/>
            </p:nvSpPr>
            <p:spPr>
              <a:xfrm>
                <a:off x="1935890" y="2971788"/>
                <a:ext cx="245104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53" extrusionOk="0">
                    <a:moveTo>
                      <a:pt x="0" y="30"/>
                    </a:moveTo>
                    <a:cubicBezTo>
                      <a:pt x="69" y="23"/>
                      <a:pt x="136" y="18"/>
                      <a:pt x="204" y="12"/>
                    </a:cubicBezTo>
                    <a:cubicBezTo>
                      <a:pt x="238" y="9"/>
                      <a:pt x="272" y="8"/>
                      <a:pt x="306" y="6"/>
                    </a:cubicBezTo>
                    <a:cubicBezTo>
                      <a:pt x="340" y="4"/>
                      <a:pt x="374" y="2"/>
                      <a:pt x="409" y="1"/>
                    </a:cubicBezTo>
                    <a:cubicBezTo>
                      <a:pt x="477" y="-1"/>
                      <a:pt x="546" y="1"/>
                      <a:pt x="615" y="8"/>
                    </a:cubicBezTo>
                    <a:cubicBezTo>
                      <a:pt x="684" y="16"/>
                      <a:pt x="752" y="29"/>
                      <a:pt x="817" y="53"/>
                    </a:cubicBezTo>
                    <a:cubicBezTo>
                      <a:pt x="748" y="49"/>
                      <a:pt x="681" y="46"/>
                      <a:pt x="613" y="46"/>
                    </a:cubicBezTo>
                    <a:cubicBezTo>
                      <a:pt x="545" y="46"/>
                      <a:pt x="478" y="48"/>
                      <a:pt x="410" y="50"/>
                    </a:cubicBezTo>
                    <a:lnTo>
                      <a:pt x="308" y="52"/>
                    </a:lnTo>
                    <a:cubicBezTo>
                      <a:pt x="274" y="52"/>
                      <a:pt x="239" y="52"/>
                      <a:pt x="205" y="50"/>
                    </a:cubicBezTo>
                    <a:cubicBezTo>
                      <a:pt x="136" y="49"/>
                      <a:pt x="68" y="44"/>
                      <a:pt x="0" y="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1601;p34">
                <a:extLst>
                  <a:ext uri="{FF2B5EF4-FFF2-40B4-BE49-F238E27FC236}">
                    <a16:creationId xmlns="" xmlns:a16="http://schemas.microsoft.com/office/drawing/2014/main" id="{C1E4A8B7-0F37-427B-2E82-585BB9709B24}"/>
                  </a:ext>
                </a:extLst>
              </p:cNvPr>
              <p:cNvSpPr/>
              <p:nvPr/>
            </p:nvSpPr>
            <p:spPr>
              <a:xfrm>
                <a:off x="2084093" y="2604581"/>
                <a:ext cx="59401" cy="21360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712" extrusionOk="0">
                    <a:moveTo>
                      <a:pt x="152" y="409"/>
                    </a:moveTo>
                    <a:cubicBezTo>
                      <a:pt x="188" y="302"/>
                      <a:pt x="208" y="185"/>
                      <a:pt x="193" y="80"/>
                    </a:cubicBezTo>
                    <a:cubicBezTo>
                      <a:pt x="189" y="53"/>
                      <a:pt x="182" y="25"/>
                      <a:pt x="166" y="10"/>
                    </a:cubicBezTo>
                    <a:cubicBezTo>
                      <a:pt x="146" y="-7"/>
                      <a:pt x="116" y="-1"/>
                      <a:pt x="93" y="19"/>
                    </a:cubicBezTo>
                    <a:cubicBezTo>
                      <a:pt x="69" y="39"/>
                      <a:pt x="51" y="71"/>
                      <a:pt x="39" y="104"/>
                    </a:cubicBezTo>
                    <a:cubicBezTo>
                      <a:pt x="0" y="204"/>
                      <a:pt x="-1" y="314"/>
                      <a:pt x="0" y="419"/>
                    </a:cubicBezTo>
                    <a:cubicBezTo>
                      <a:pt x="0" y="467"/>
                      <a:pt x="20" y="712"/>
                      <a:pt x="20" y="712"/>
                    </a:cubicBezTo>
                    <a:cubicBezTo>
                      <a:pt x="20" y="712"/>
                      <a:pt x="131" y="469"/>
                      <a:pt x="152" y="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1602;p34">
                <a:extLst>
                  <a:ext uri="{FF2B5EF4-FFF2-40B4-BE49-F238E27FC236}">
                    <a16:creationId xmlns="" xmlns:a16="http://schemas.microsoft.com/office/drawing/2014/main" id="{0593A09F-1AD3-0924-3402-57CA7F81A715}"/>
                  </a:ext>
                </a:extLst>
              </p:cNvPr>
              <p:cNvSpPr/>
              <p:nvPr/>
            </p:nvSpPr>
            <p:spPr>
              <a:xfrm>
                <a:off x="1870489" y="2750084"/>
                <a:ext cx="210003" cy="84601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2" extrusionOk="0">
                    <a:moveTo>
                      <a:pt x="427" y="76"/>
                    </a:moveTo>
                    <a:cubicBezTo>
                      <a:pt x="328" y="22"/>
                      <a:pt x="214" y="-11"/>
                      <a:pt x="101" y="4"/>
                    </a:cubicBezTo>
                    <a:cubicBezTo>
                      <a:pt x="54" y="9"/>
                      <a:pt x="3" y="27"/>
                      <a:pt x="0" y="94"/>
                    </a:cubicBezTo>
                    <a:cubicBezTo>
                      <a:pt x="2" y="149"/>
                      <a:pt x="39" y="187"/>
                      <a:pt x="80" y="213"/>
                    </a:cubicBezTo>
                    <a:cubicBezTo>
                      <a:pt x="172" y="271"/>
                      <a:pt x="285" y="277"/>
                      <a:pt x="393" y="282"/>
                    </a:cubicBezTo>
                    <a:cubicBezTo>
                      <a:pt x="442" y="284"/>
                      <a:pt x="700" y="269"/>
                      <a:pt x="700" y="269"/>
                    </a:cubicBezTo>
                    <a:cubicBezTo>
                      <a:pt x="700" y="269"/>
                      <a:pt x="483" y="108"/>
                      <a:pt x="427" y="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1603;p34">
                <a:extLst>
                  <a:ext uri="{FF2B5EF4-FFF2-40B4-BE49-F238E27FC236}">
                    <a16:creationId xmlns="" xmlns:a16="http://schemas.microsoft.com/office/drawing/2014/main" id="{781144F7-F1C9-8F19-62E5-B5F6F3D5A917}"/>
                  </a:ext>
                </a:extLst>
              </p:cNvPr>
              <p:cNvSpPr/>
              <p:nvPr/>
            </p:nvSpPr>
            <p:spPr>
              <a:xfrm>
                <a:off x="1965891" y="2626482"/>
                <a:ext cx="117302" cy="195903"/>
              </a:xfrm>
              <a:custGeom>
                <a:avLst/>
                <a:gdLst/>
                <a:ahLst/>
                <a:cxnLst/>
                <a:rect l="l" t="t" r="r" b="b"/>
                <a:pathLst>
                  <a:path w="391" h="653" extrusionOk="0">
                    <a:moveTo>
                      <a:pt x="343" y="322"/>
                    </a:moveTo>
                    <a:cubicBezTo>
                      <a:pt x="314" y="213"/>
                      <a:pt x="260" y="106"/>
                      <a:pt x="172" y="35"/>
                    </a:cubicBezTo>
                    <a:cubicBezTo>
                      <a:pt x="149" y="17"/>
                      <a:pt x="122" y="0"/>
                      <a:pt x="93" y="0"/>
                    </a:cubicBezTo>
                    <a:cubicBezTo>
                      <a:pt x="58" y="1"/>
                      <a:pt x="26" y="27"/>
                      <a:pt x="12" y="60"/>
                    </a:cubicBezTo>
                    <a:cubicBezTo>
                      <a:pt x="-2" y="92"/>
                      <a:pt x="-2" y="129"/>
                      <a:pt x="5" y="164"/>
                    </a:cubicBezTo>
                    <a:cubicBezTo>
                      <a:pt x="26" y="270"/>
                      <a:pt x="100" y="357"/>
                      <a:pt x="170" y="439"/>
                    </a:cubicBezTo>
                    <a:cubicBezTo>
                      <a:pt x="202" y="476"/>
                      <a:pt x="391" y="653"/>
                      <a:pt x="391" y="653"/>
                    </a:cubicBezTo>
                    <a:cubicBezTo>
                      <a:pt x="391" y="653"/>
                      <a:pt x="358" y="384"/>
                      <a:pt x="343" y="3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1604;p34">
                <a:extLst>
                  <a:ext uri="{FF2B5EF4-FFF2-40B4-BE49-F238E27FC236}">
                    <a16:creationId xmlns="" xmlns:a16="http://schemas.microsoft.com/office/drawing/2014/main" id="{11282B46-8AF7-53A0-4659-1D1C3736A973}"/>
                  </a:ext>
                </a:extLst>
              </p:cNvPr>
              <p:cNvSpPr/>
              <p:nvPr/>
            </p:nvSpPr>
            <p:spPr>
              <a:xfrm>
                <a:off x="2027092" y="2600381"/>
                <a:ext cx="78601" cy="22980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766" extrusionOk="0">
                    <a:moveTo>
                      <a:pt x="185" y="84"/>
                    </a:moveTo>
                    <a:cubicBezTo>
                      <a:pt x="164" y="44"/>
                      <a:pt x="131" y="0"/>
                      <a:pt x="86" y="0"/>
                    </a:cubicBezTo>
                    <a:cubicBezTo>
                      <a:pt x="50" y="1"/>
                      <a:pt x="21" y="31"/>
                      <a:pt x="9" y="64"/>
                    </a:cubicBezTo>
                    <a:cubicBezTo>
                      <a:pt x="-3" y="97"/>
                      <a:pt x="0" y="133"/>
                      <a:pt x="2" y="169"/>
                    </a:cubicBezTo>
                    <a:cubicBezTo>
                      <a:pt x="18" y="339"/>
                      <a:pt x="187" y="766"/>
                      <a:pt x="187" y="766"/>
                    </a:cubicBezTo>
                    <a:cubicBezTo>
                      <a:pt x="187" y="766"/>
                      <a:pt x="234" y="632"/>
                      <a:pt x="244" y="583"/>
                    </a:cubicBezTo>
                    <a:cubicBezTo>
                      <a:pt x="262" y="505"/>
                      <a:pt x="266" y="423"/>
                      <a:pt x="259" y="343"/>
                    </a:cubicBezTo>
                    <a:cubicBezTo>
                      <a:pt x="250" y="253"/>
                      <a:pt x="225" y="165"/>
                      <a:pt x="185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1605;p34">
                <a:extLst>
                  <a:ext uri="{FF2B5EF4-FFF2-40B4-BE49-F238E27FC236}">
                    <a16:creationId xmlns="" xmlns:a16="http://schemas.microsoft.com/office/drawing/2014/main" id="{7446010A-E5FF-28BE-A142-0410F7E4D3F1}"/>
                  </a:ext>
                </a:extLst>
              </p:cNvPr>
              <p:cNvSpPr/>
              <p:nvPr/>
            </p:nvSpPr>
            <p:spPr>
              <a:xfrm>
                <a:off x="1908290" y="2685283"/>
                <a:ext cx="175803" cy="145802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86" extrusionOk="0">
                    <a:moveTo>
                      <a:pt x="409" y="201"/>
                    </a:moveTo>
                    <a:cubicBezTo>
                      <a:pt x="339" y="113"/>
                      <a:pt x="246" y="38"/>
                      <a:pt x="137" y="8"/>
                    </a:cubicBezTo>
                    <a:cubicBezTo>
                      <a:pt x="109" y="0"/>
                      <a:pt x="78" y="-4"/>
                      <a:pt x="51" y="8"/>
                    </a:cubicBezTo>
                    <a:cubicBezTo>
                      <a:pt x="19" y="22"/>
                      <a:pt x="0" y="60"/>
                      <a:pt x="0" y="95"/>
                    </a:cubicBezTo>
                    <a:cubicBezTo>
                      <a:pt x="0" y="130"/>
                      <a:pt x="16" y="164"/>
                      <a:pt x="36" y="193"/>
                    </a:cubicBezTo>
                    <a:cubicBezTo>
                      <a:pt x="98" y="282"/>
                      <a:pt x="201" y="331"/>
                      <a:pt x="298" y="378"/>
                    </a:cubicBezTo>
                    <a:cubicBezTo>
                      <a:pt x="343" y="399"/>
                      <a:pt x="586" y="486"/>
                      <a:pt x="586" y="486"/>
                    </a:cubicBezTo>
                    <a:cubicBezTo>
                      <a:pt x="586" y="486"/>
                      <a:pt x="449" y="252"/>
                      <a:pt x="409" y="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1606;p34">
                <a:extLst>
                  <a:ext uri="{FF2B5EF4-FFF2-40B4-BE49-F238E27FC236}">
                    <a16:creationId xmlns="" xmlns:a16="http://schemas.microsoft.com/office/drawing/2014/main" id="{2B9C9585-4675-FE98-33AC-EF3852402336}"/>
                  </a:ext>
                </a:extLst>
              </p:cNvPr>
              <p:cNvSpPr/>
              <p:nvPr/>
            </p:nvSpPr>
            <p:spPr>
              <a:xfrm>
                <a:off x="2083193" y="2633682"/>
                <a:ext cx="102902" cy="19650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55" extrusionOk="0">
                    <a:moveTo>
                      <a:pt x="210" y="399"/>
                    </a:moveTo>
                    <a:cubicBezTo>
                      <a:pt x="274" y="306"/>
                      <a:pt x="326" y="199"/>
                      <a:pt x="340" y="94"/>
                    </a:cubicBezTo>
                    <a:cubicBezTo>
                      <a:pt x="344" y="67"/>
                      <a:pt x="345" y="38"/>
                      <a:pt x="334" y="20"/>
                    </a:cubicBezTo>
                    <a:cubicBezTo>
                      <a:pt x="319" y="-3"/>
                      <a:pt x="288" y="-5"/>
                      <a:pt x="260" y="8"/>
                    </a:cubicBezTo>
                    <a:cubicBezTo>
                      <a:pt x="232" y="21"/>
                      <a:pt x="207" y="47"/>
                      <a:pt x="186" y="74"/>
                    </a:cubicBezTo>
                    <a:cubicBezTo>
                      <a:pt x="121" y="160"/>
                      <a:pt x="90" y="266"/>
                      <a:pt x="61" y="367"/>
                    </a:cubicBezTo>
                    <a:cubicBezTo>
                      <a:pt x="48" y="413"/>
                      <a:pt x="0" y="655"/>
                      <a:pt x="0" y="655"/>
                    </a:cubicBezTo>
                    <a:cubicBezTo>
                      <a:pt x="0" y="655"/>
                      <a:pt x="173" y="451"/>
                      <a:pt x="210" y="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1607;p34">
                <a:extLst>
                  <a:ext uri="{FF2B5EF4-FFF2-40B4-BE49-F238E27FC236}">
                    <a16:creationId xmlns="" xmlns:a16="http://schemas.microsoft.com/office/drawing/2014/main" id="{FE51E5B0-983C-B307-1AEC-A943BA87CDC0}"/>
                  </a:ext>
                </a:extLst>
              </p:cNvPr>
              <p:cNvSpPr/>
              <p:nvPr/>
            </p:nvSpPr>
            <p:spPr>
              <a:xfrm>
                <a:off x="1867789" y="2812185"/>
                <a:ext cx="216304" cy="55501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85" extrusionOk="0">
                    <a:moveTo>
                      <a:pt x="406" y="162"/>
                    </a:moveTo>
                    <a:cubicBezTo>
                      <a:pt x="296" y="186"/>
                      <a:pt x="177" y="194"/>
                      <a:pt x="74" y="169"/>
                    </a:cubicBezTo>
                    <a:cubicBezTo>
                      <a:pt x="48" y="162"/>
                      <a:pt x="21" y="152"/>
                      <a:pt x="8" y="134"/>
                    </a:cubicBezTo>
                    <a:cubicBezTo>
                      <a:pt x="-8" y="112"/>
                      <a:pt x="2" y="83"/>
                      <a:pt x="24" y="62"/>
                    </a:cubicBezTo>
                    <a:cubicBezTo>
                      <a:pt x="47" y="41"/>
                      <a:pt x="80" y="27"/>
                      <a:pt x="114" y="18"/>
                    </a:cubicBezTo>
                    <a:cubicBezTo>
                      <a:pt x="217" y="-10"/>
                      <a:pt x="327" y="1"/>
                      <a:pt x="432" y="12"/>
                    </a:cubicBezTo>
                    <a:cubicBezTo>
                      <a:pt x="479" y="17"/>
                      <a:pt x="721" y="63"/>
                      <a:pt x="721" y="63"/>
                    </a:cubicBezTo>
                    <a:cubicBezTo>
                      <a:pt x="721" y="63"/>
                      <a:pt x="468" y="147"/>
                      <a:pt x="406" y="1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1600" rIns="90000" bIns="216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1608;p34">
                <a:extLst>
                  <a:ext uri="{FF2B5EF4-FFF2-40B4-BE49-F238E27FC236}">
                    <a16:creationId xmlns="" xmlns:a16="http://schemas.microsoft.com/office/drawing/2014/main" id="{519E5371-C30B-58E4-43E9-F01798BCFFE8}"/>
                  </a:ext>
                </a:extLst>
              </p:cNvPr>
              <p:cNvSpPr/>
              <p:nvPr/>
            </p:nvSpPr>
            <p:spPr>
              <a:xfrm>
                <a:off x="1924490" y="2822085"/>
                <a:ext cx="164703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65" extrusionOk="0">
                    <a:moveTo>
                      <a:pt x="549" y="38"/>
                    </a:moveTo>
                    <a:cubicBezTo>
                      <a:pt x="502" y="45"/>
                      <a:pt x="456" y="46"/>
                      <a:pt x="410" y="48"/>
                    </a:cubicBezTo>
                    <a:cubicBezTo>
                      <a:pt x="364" y="49"/>
                      <a:pt x="318" y="49"/>
                      <a:pt x="273" y="49"/>
                    </a:cubicBezTo>
                    <a:cubicBezTo>
                      <a:pt x="228" y="49"/>
                      <a:pt x="183" y="50"/>
                      <a:pt x="137" y="53"/>
                    </a:cubicBezTo>
                    <a:cubicBezTo>
                      <a:pt x="92" y="55"/>
                      <a:pt x="47" y="60"/>
                      <a:pt x="0" y="65"/>
                    </a:cubicBezTo>
                    <a:cubicBezTo>
                      <a:pt x="40" y="41"/>
                      <a:pt x="86" y="25"/>
                      <a:pt x="132" y="15"/>
                    </a:cubicBezTo>
                    <a:cubicBezTo>
                      <a:pt x="178" y="5"/>
                      <a:pt x="226" y="0"/>
                      <a:pt x="272" y="0"/>
                    </a:cubicBezTo>
                    <a:cubicBezTo>
                      <a:pt x="319" y="0"/>
                      <a:pt x="366" y="3"/>
                      <a:pt x="412" y="9"/>
                    </a:cubicBezTo>
                    <a:cubicBezTo>
                      <a:pt x="458" y="16"/>
                      <a:pt x="504" y="25"/>
                      <a:pt x="549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1609;p34">
                <a:extLst>
                  <a:ext uri="{FF2B5EF4-FFF2-40B4-BE49-F238E27FC236}">
                    <a16:creationId xmlns="" xmlns:a16="http://schemas.microsoft.com/office/drawing/2014/main" id="{DB6B64D5-11F5-10D1-0C57-B4C705761C5C}"/>
                  </a:ext>
                </a:extLst>
              </p:cNvPr>
              <p:cNvSpPr/>
              <p:nvPr/>
            </p:nvSpPr>
            <p:spPr>
              <a:xfrm>
                <a:off x="2061893" y="2655882"/>
                <a:ext cx="23700" cy="175203"/>
              </a:xfrm>
              <a:custGeom>
                <a:avLst/>
                <a:gdLst/>
                <a:ahLst/>
                <a:cxnLst/>
                <a:rect l="l" t="t" r="r" b="b"/>
                <a:pathLst>
                  <a:path w="79" h="584" extrusionOk="0">
                    <a:moveTo>
                      <a:pt x="6" y="0"/>
                    </a:moveTo>
                    <a:cubicBezTo>
                      <a:pt x="19" y="48"/>
                      <a:pt x="30" y="96"/>
                      <a:pt x="39" y="144"/>
                    </a:cubicBezTo>
                    <a:cubicBezTo>
                      <a:pt x="49" y="192"/>
                      <a:pt x="57" y="240"/>
                      <a:pt x="63" y="288"/>
                    </a:cubicBezTo>
                    <a:cubicBezTo>
                      <a:pt x="70" y="337"/>
                      <a:pt x="75" y="386"/>
                      <a:pt x="77" y="435"/>
                    </a:cubicBezTo>
                    <a:cubicBezTo>
                      <a:pt x="80" y="484"/>
                      <a:pt x="80" y="534"/>
                      <a:pt x="74" y="584"/>
                    </a:cubicBezTo>
                    <a:cubicBezTo>
                      <a:pt x="60" y="536"/>
                      <a:pt x="49" y="488"/>
                      <a:pt x="39" y="440"/>
                    </a:cubicBezTo>
                    <a:cubicBezTo>
                      <a:pt x="29" y="392"/>
                      <a:pt x="22" y="344"/>
                      <a:pt x="15" y="295"/>
                    </a:cubicBezTo>
                    <a:cubicBezTo>
                      <a:pt x="8" y="247"/>
                      <a:pt x="3" y="198"/>
                      <a:pt x="1" y="148"/>
                    </a:cubicBezTo>
                    <a:cubicBezTo>
                      <a:pt x="-1" y="99"/>
                      <a:pt x="0" y="50"/>
                      <a:pt x="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1610;p34">
                <a:extLst>
                  <a:ext uri="{FF2B5EF4-FFF2-40B4-BE49-F238E27FC236}">
                    <a16:creationId xmlns="" xmlns:a16="http://schemas.microsoft.com/office/drawing/2014/main" id="{C3136097-CBF2-BB9F-1916-4239F02E9328}"/>
                  </a:ext>
                </a:extLst>
              </p:cNvPr>
              <p:cNvSpPr/>
              <p:nvPr/>
            </p:nvSpPr>
            <p:spPr>
              <a:xfrm>
                <a:off x="1955091" y="2730584"/>
                <a:ext cx="132602" cy="10410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47" extrusionOk="0">
                    <a:moveTo>
                      <a:pt x="442" y="347"/>
                    </a:moveTo>
                    <a:cubicBezTo>
                      <a:pt x="402" y="321"/>
                      <a:pt x="365" y="291"/>
                      <a:pt x="329" y="262"/>
                    </a:cubicBezTo>
                    <a:lnTo>
                      <a:pt x="220" y="175"/>
                    </a:lnTo>
                    <a:cubicBezTo>
                      <a:pt x="184" y="145"/>
                      <a:pt x="148" y="116"/>
                      <a:pt x="111" y="87"/>
                    </a:cubicBezTo>
                    <a:lnTo>
                      <a:pt x="0" y="0"/>
                    </a:lnTo>
                    <a:cubicBezTo>
                      <a:pt x="47" y="11"/>
                      <a:pt x="91" y="32"/>
                      <a:pt x="132" y="55"/>
                    </a:cubicBezTo>
                    <a:cubicBezTo>
                      <a:pt x="174" y="79"/>
                      <a:pt x="214" y="106"/>
                      <a:pt x="251" y="137"/>
                    </a:cubicBezTo>
                    <a:cubicBezTo>
                      <a:pt x="287" y="167"/>
                      <a:pt x="322" y="200"/>
                      <a:pt x="355" y="235"/>
                    </a:cubicBezTo>
                    <a:cubicBezTo>
                      <a:pt x="386" y="270"/>
                      <a:pt x="417" y="307"/>
                      <a:pt x="442" y="3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1611;p34">
                <a:extLst>
                  <a:ext uri="{FF2B5EF4-FFF2-40B4-BE49-F238E27FC236}">
                    <a16:creationId xmlns="" xmlns:a16="http://schemas.microsoft.com/office/drawing/2014/main" id="{2CAAE5F6-2E72-99EE-94B4-EE172AC458A3}"/>
                  </a:ext>
                </a:extLst>
              </p:cNvPr>
              <p:cNvSpPr/>
              <p:nvPr/>
            </p:nvSpPr>
            <p:spPr>
              <a:xfrm>
                <a:off x="2087693" y="2674183"/>
                <a:ext cx="69601" cy="15330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511" extrusionOk="0">
                    <a:moveTo>
                      <a:pt x="232" y="0"/>
                    </a:moveTo>
                    <a:lnTo>
                      <a:pt x="183" y="132"/>
                    </a:lnTo>
                    <a:cubicBezTo>
                      <a:pt x="167" y="176"/>
                      <a:pt x="150" y="219"/>
                      <a:pt x="132" y="262"/>
                    </a:cubicBezTo>
                    <a:cubicBezTo>
                      <a:pt x="113" y="305"/>
                      <a:pt x="94" y="347"/>
                      <a:pt x="73" y="390"/>
                    </a:cubicBezTo>
                    <a:cubicBezTo>
                      <a:pt x="51" y="431"/>
                      <a:pt x="28" y="473"/>
                      <a:pt x="0" y="511"/>
                    </a:cubicBezTo>
                    <a:cubicBezTo>
                      <a:pt x="10" y="464"/>
                      <a:pt x="23" y="419"/>
                      <a:pt x="37" y="375"/>
                    </a:cubicBezTo>
                    <a:cubicBezTo>
                      <a:pt x="52" y="330"/>
                      <a:pt x="68" y="286"/>
                      <a:pt x="87" y="243"/>
                    </a:cubicBezTo>
                    <a:cubicBezTo>
                      <a:pt x="105" y="200"/>
                      <a:pt x="125" y="157"/>
                      <a:pt x="148" y="116"/>
                    </a:cubicBezTo>
                    <a:cubicBezTo>
                      <a:pt x="172" y="75"/>
                      <a:pt x="198" y="34"/>
                      <a:pt x="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1612;p34">
                <a:extLst>
                  <a:ext uri="{FF2B5EF4-FFF2-40B4-BE49-F238E27FC236}">
                    <a16:creationId xmlns="" xmlns:a16="http://schemas.microsoft.com/office/drawing/2014/main" id="{B8169381-A892-C9A1-D8F6-49ADB37D3907}"/>
                  </a:ext>
                </a:extLst>
              </p:cNvPr>
              <p:cNvSpPr/>
              <p:nvPr/>
            </p:nvSpPr>
            <p:spPr>
              <a:xfrm>
                <a:off x="2067293" y="2808585"/>
                <a:ext cx="47401" cy="5460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2" extrusionOk="0">
                    <a:moveTo>
                      <a:pt x="158" y="126"/>
                    </a:moveTo>
                    <a:cubicBezTo>
                      <a:pt x="160" y="144"/>
                      <a:pt x="158" y="165"/>
                      <a:pt x="143" y="176"/>
                    </a:cubicBezTo>
                    <a:cubicBezTo>
                      <a:pt x="127" y="188"/>
                      <a:pt x="103" y="180"/>
                      <a:pt x="85" y="169"/>
                    </a:cubicBezTo>
                    <a:cubicBezTo>
                      <a:pt x="53" y="150"/>
                      <a:pt x="25" y="123"/>
                      <a:pt x="5" y="92"/>
                    </a:cubicBezTo>
                    <a:cubicBezTo>
                      <a:pt x="3" y="89"/>
                      <a:pt x="1" y="87"/>
                      <a:pt x="0" y="84"/>
                    </a:cubicBezTo>
                    <a:cubicBezTo>
                      <a:pt x="0" y="81"/>
                      <a:pt x="1" y="77"/>
                      <a:pt x="3" y="74"/>
                    </a:cubicBezTo>
                    <a:cubicBezTo>
                      <a:pt x="16" y="45"/>
                      <a:pt x="68" y="-15"/>
                      <a:pt x="106" y="4"/>
                    </a:cubicBezTo>
                    <a:cubicBezTo>
                      <a:pt x="122" y="13"/>
                      <a:pt x="132" y="37"/>
                      <a:pt x="139" y="52"/>
                    </a:cubicBezTo>
                    <a:cubicBezTo>
                      <a:pt x="149" y="76"/>
                      <a:pt x="156" y="101"/>
                      <a:pt x="158" y="12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1613;p34">
                <a:extLst>
                  <a:ext uri="{FF2B5EF4-FFF2-40B4-BE49-F238E27FC236}">
                    <a16:creationId xmlns="" xmlns:a16="http://schemas.microsoft.com/office/drawing/2014/main" id="{04B46569-A00E-91DC-C68E-137B3F4510A4}"/>
                  </a:ext>
                </a:extLst>
              </p:cNvPr>
              <p:cNvSpPr/>
              <p:nvPr/>
            </p:nvSpPr>
            <p:spPr>
              <a:xfrm>
                <a:off x="2589003" y="2691883"/>
                <a:ext cx="125402" cy="7188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396" extrusionOk="0">
                    <a:moveTo>
                      <a:pt x="418" y="2389"/>
                    </a:moveTo>
                    <a:lnTo>
                      <a:pt x="370" y="2396"/>
                    </a:lnTo>
                    <a:cubicBezTo>
                      <a:pt x="337" y="2190"/>
                      <a:pt x="331" y="1977"/>
                      <a:pt x="325" y="1772"/>
                    </a:cubicBezTo>
                    <a:cubicBezTo>
                      <a:pt x="322" y="1672"/>
                      <a:pt x="320" y="1568"/>
                      <a:pt x="313" y="1466"/>
                    </a:cubicBezTo>
                    <a:cubicBezTo>
                      <a:pt x="279" y="906"/>
                      <a:pt x="189" y="487"/>
                      <a:pt x="0" y="19"/>
                    </a:cubicBezTo>
                    <a:lnTo>
                      <a:pt x="45" y="0"/>
                    </a:lnTo>
                    <a:cubicBezTo>
                      <a:pt x="234" y="467"/>
                      <a:pt x="328" y="905"/>
                      <a:pt x="362" y="1463"/>
                    </a:cubicBezTo>
                    <a:cubicBezTo>
                      <a:pt x="368" y="1566"/>
                      <a:pt x="371" y="1670"/>
                      <a:pt x="374" y="1771"/>
                    </a:cubicBezTo>
                    <a:cubicBezTo>
                      <a:pt x="380" y="1975"/>
                      <a:pt x="386" y="2185"/>
                      <a:pt x="418" y="23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1614;p34">
                <a:extLst>
                  <a:ext uri="{FF2B5EF4-FFF2-40B4-BE49-F238E27FC236}">
                    <a16:creationId xmlns="" xmlns:a16="http://schemas.microsoft.com/office/drawing/2014/main" id="{BC9B840E-A4D4-E4A9-C241-5DC57A827B97}"/>
                  </a:ext>
                </a:extLst>
              </p:cNvPr>
              <p:cNvSpPr/>
              <p:nvPr/>
            </p:nvSpPr>
            <p:spPr>
              <a:xfrm>
                <a:off x="2600404" y="2510379"/>
                <a:ext cx="95102" cy="17640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8" extrusionOk="0">
                    <a:moveTo>
                      <a:pt x="193" y="359"/>
                    </a:moveTo>
                    <a:cubicBezTo>
                      <a:pt x="252" y="276"/>
                      <a:pt x="300" y="180"/>
                      <a:pt x="314" y="85"/>
                    </a:cubicBezTo>
                    <a:cubicBezTo>
                      <a:pt x="318" y="61"/>
                      <a:pt x="319" y="35"/>
                      <a:pt x="309" y="18"/>
                    </a:cubicBezTo>
                    <a:cubicBezTo>
                      <a:pt x="296" y="-2"/>
                      <a:pt x="269" y="-5"/>
                      <a:pt x="243" y="7"/>
                    </a:cubicBezTo>
                    <a:cubicBezTo>
                      <a:pt x="217" y="18"/>
                      <a:pt x="194" y="41"/>
                      <a:pt x="175" y="66"/>
                    </a:cubicBezTo>
                    <a:cubicBezTo>
                      <a:pt x="115" y="142"/>
                      <a:pt x="86" y="238"/>
                      <a:pt x="59" y="329"/>
                    </a:cubicBezTo>
                    <a:cubicBezTo>
                      <a:pt x="47" y="370"/>
                      <a:pt x="0" y="588"/>
                      <a:pt x="0" y="588"/>
                    </a:cubicBezTo>
                    <a:cubicBezTo>
                      <a:pt x="0" y="588"/>
                      <a:pt x="160" y="406"/>
                      <a:pt x="193" y="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1615;p34">
                <a:extLst>
                  <a:ext uri="{FF2B5EF4-FFF2-40B4-BE49-F238E27FC236}">
                    <a16:creationId xmlns="" xmlns:a16="http://schemas.microsoft.com/office/drawing/2014/main" id="{A1B66B0A-E0EC-D419-86C0-8CBDC1D63355}"/>
                  </a:ext>
                </a:extLst>
              </p:cNvPr>
              <p:cNvSpPr/>
              <p:nvPr/>
            </p:nvSpPr>
            <p:spPr>
              <a:xfrm>
                <a:off x="2419800" y="2578781"/>
                <a:ext cx="169203" cy="11640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388" extrusionOk="0">
                    <a:moveTo>
                      <a:pt x="378" y="150"/>
                    </a:moveTo>
                    <a:cubicBezTo>
                      <a:pt x="306" y="77"/>
                      <a:pt x="216" y="19"/>
                      <a:pt x="115" y="2"/>
                    </a:cubicBezTo>
                    <a:cubicBezTo>
                      <a:pt x="72" y="-4"/>
                      <a:pt x="24" y="-3"/>
                      <a:pt x="3" y="55"/>
                    </a:cubicBezTo>
                    <a:cubicBezTo>
                      <a:pt x="-9" y="102"/>
                      <a:pt x="13" y="145"/>
                      <a:pt x="43" y="178"/>
                    </a:cubicBezTo>
                    <a:cubicBezTo>
                      <a:pt x="107" y="252"/>
                      <a:pt x="203" y="287"/>
                      <a:pt x="295" y="319"/>
                    </a:cubicBezTo>
                    <a:cubicBezTo>
                      <a:pt x="337" y="334"/>
                      <a:pt x="564" y="388"/>
                      <a:pt x="564" y="388"/>
                    </a:cubicBezTo>
                    <a:cubicBezTo>
                      <a:pt x="564" y="388"/>
                      <a:pt x="418" y="191"/>
                      <a:pt x="378" y="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1616;p34">
                <a:extLst>
                  <a:ext uri="{FF2B5EF4-FFF2-40B4-BE49-F238E27FC236}">
                    <a16:creationId xmlns="" xmlns:a16="http://schemas.microsoft.com/office/drawing/2014/main" id="{1819A5B7-8940-0A62-A846-0914BA8FEDD2}"/>
                  </a:ext>
                </a:extLst>
              </p:cNvPr>
              <p:cNvSpPr/>
              <p:nvPr/>
            </p:nvSpPr>
            <p:spPr>
              <a:xfrm>
                <a:off x="2531102" y="2495079"/>
                <a:ext cx="75901" cy="19320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644" extrusionOk="0">
                    <a:moveTo>
                      <a:pt x="252" y="346"/>
                    </a:moveTo>
                    <a:cubicBezTo>
                      <a:pt x="256" y="244"/>
                      <a:pt x="236" y="138"/>
                      <a:pt x="179" y="53"/>
                    </a:cubicBezTo>
                    <a:cubicBezTo>
                      <a:pt x="164" y="31"/>
                      <a:pt x="145" y="10"/>
                      <a:pt x="119" y="3"/>
                    </a:cubicBezTo>
                    <a:cubicBezTo>
                      <a:pt x="89" y="-6"/>
                      <a:pt x="55" y="8"/>
                      <a:pt x="34" y="33"/>
                    </a:cubicBezTo>
                    <a:cubicBezTo>
                      <a:pt x="13" y="58"/>
                      <a:pt x="4" y="90"/>
                      <a:pt x="1" y="122"/>
                    </a:cubicBezTo>
                    <a:cubicBezTo>
                      <a:pt x="-8" y="219"/>
                      <a:pt x="33" y="313"/>
                      <a:pt x="73" y="402"/>
                    </a:cubicBezTo>
                    <a:cubicBezTo>
                      <a:pt x="91" y="443"/>
                      <a:pt x="207" y="644"/>
                      <a:pt x="207" y="644"/>
                    </a:cubicBezTo>
                    <a:cubicBezTo>
                      <a:pt x="207" y="644"/>
                      <a:pt x="250" y="403"/>
                      <a:pt x="252" y="3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1617;p34">
                <a:extLst>
                  <a:ext uri="{FF2B5EF4-FFF2-40B4-BE49-F238E27FC236}">
                    <a16:creationId xmlns="" xmlns:a16="http://schemas.microsoft.com/office/drawing/2014/main" id="{AF40FDC6-4485-AFE2-8D3E-B62E2F4A068A}"/>
                  </a:ext>
                </a:extLst>
              </p:cNvPr>
              <p:cNvSpPr/>
              <p:nvPr/>
            </p:nvSpPr>
            <p:spPr>
              <a:xfrm>
                <a:off x="2586303" y="2487879"/>
                <a:ext cx="60601" cy="2073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691" extrusionOk="0">
                    <a:moveTo>
                      <a:pt x="192" y="100"/>
                    </a:moveTo>
                    <a:cubicBezTo>
                      <a:pt x="185" y="60"/>
                      <a:pt x="168" y="14"/>
                      <a:pt x="128" y="3"/>
                    </a:cubicBezTo>
                    <a:cubicBezTo>
                      <a:pt x="98" y="-6"/>
                      <a:pt x="65" y="12"/>
                      <a:pt x="45" y="38"/>
                    </a:cubicBezTo>
                    <a:cubicBezTo>
                      <a:pt x="27" y="63"/>
                      <a:pt x="19" y="95"/>
                      <a:pt x="12" y="126"/>
                    </a:cubicBezTo>
                    <a:cubicBezTo>
                      <a:pt x="-19" y="278"/>
                      <a:pt x="18" y="691"/>
                      <a:pt x="18" y="691"/>
                    </a:cubicBezTo>
                    <a:cubicBezTo>
                      <a:pt x="18" y="691"/>
                      <a:pt x="92" y="587"/>
                      <a:pt x="114" y="548"/>
                    </a:cubicBezTo>
                    <a:cubicBezTo>
                      <a:pt x="150" y="484"/>
                      <a:pt x="175" y="415"/>
                      <a:pt x="189" y="343"/>
                    </a:cubicBezTo>
                    <a:cubicBezTo>
                      <a:pt x="204" y="264"/>
                      <a:pt x="206" y="181"/>
                      <a:pt x="192" y="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1618;p34">
                <a:extLst>
                  <a:ext uri="{FF2B5EF4-FFF2-40B4-BE49-F238E27FC236}">
                    <a16:creationId xmlns="" xmlns:a16="http://schemas.microsoft.com/office/drawing/2014/main" id="{C8D29E9A-5861-5A65-A288-40A07019C6F1}"/>
                  </a:ext>
                </a:extLst>
              </p:cNvPr>
              <p:cNvSpPr/>
              <p:nvPr/>
            </p:nvSpPr>
            <p:spPr>
              <a:xfrm>
                <a:off x="2469001" y="2530180"/>
                <a:ext cx="123002" cy="165903"/>
              </a:xfrm>
              <a:custGeom>
                <a:avLst/>
                <a:gdLst/>
                <a:ahLst/>
                <a:cxnLst/>
                <a:rect l="l" t="t" r="r" b="b"/>
                <a:pathLst>
                  <a:path w="410" h="553" extrusionOk="0">
                    <a:moveTo>
                      <a:pt x="331" y="261"/>
                    </a:moveTo>
                    <a:cubicBezTo>
                      <a:pt x="293" y="166"/>
                      <a:pt x="232" y="78"/>
                      <a:pt x="146" y="23"/>
                    </a:cubicBezTo>
                    <a:cubicBezTo>
                      <a:pt x="123" y="9"/>
                      <a:pt x="98" y="-3"/>
                      <a:pt x="71" y="1"/>
                    </a:cubicBezTo>
                    <a:cubicBezTo>
                      <a:pt x="39" y="5"/>
                      <a:pt x="14" y="32"/>
                      <a:pt x="5" y="63"/>
                    </a:cubicBezTo>
                    <a:cubicBezTo>
                      <a:pt x="-4" y="94"/>
                      <a:pt x="1" y="127"/>
                      <a:pt x="11" y="158"/>
                    </a:cubicBezTo>
                    <a:cubicBezTo>
                      <a:pt x="41" y="250"/>
                      <a:pt x="117" y="320"/>
                      <a:pt x="189" y="385"/>
                    </a:cubicBezTo>
                    <a:cubicBezTo>
                      <a:pt x="222" y="415"/>
                      <a:pt x="410" y="553"/>
                      <a:pt x="410" y="553"/>
                    </a:cubicBezTo>
                    <a:cubicBezTo>
                      <a:pt x="410" y="553"/>
                      <a:pt x="352" y="315"/>
                      <a:pt x="331" y="2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1619;p34">
                <a:extLst>
                  <a:ext uri="{FF2B5EF4-FFF2-40B4-BE49-F238E27FC236}">
                    <a16:creationId xmlns="" xmlns:a16="http://schemas.microsoft.com/office/drawing/2014/main" id="{E6801F74-F5C4-0A43-49E6-CF7B92E9CBBD}"/>
                  </a:ext>
                </a:extLst>
              </p:cNvPr>
              <p:cNvSpPr/>
              <p:nvPr/>
            </p:nvSpPr>
            <p:spPr>
              <a:xfrm>
                <a:off x="2591704" y="2547280"/>
                <a:ext cx="136202" cy="14790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93" extrusionOk="0">
                    <a:moveTo>
                      <a:pt x="247" y="326"/>
                    </a:moveTo>
                    <a:cubicBezTo>
                      <a:pt x="327" y="262"/>
                      <a:pt x="399" y="184"/>
                      <a:pt x="439" y="96"/>
                    </a:cubicBezTo>
                    <a:cubicBezTo>
                      <a:pt x="449" y="74"/>
                      <a:pt x="458" y="49"/>
                      <a:pt x="453" y="30"/>
                    </a:cubicBezTo>
                    <a:cubicBezTo>
                      <a:pt x="446" y="7"/>
                      <a:pt x="420" y="-3"/>
                      <a:pt x="393" y="1"/>
                    </a:cubicBezTo>
                    <a:cubicBezTo>
                      <a:pt x="365" y="5"/>
                      <a:pt x="336" y="20"/>
                      <a:pt x="311" y="39"/>
                    </a:cubicBezTo>
                    <a:cubicBezTo>
                      <a:pt x="232" y="96"/>
                      <a:pt x="178" y="180"/>
                      <a:pt x="127" y="260"/>
                    </a:cubicBezTo>
                    <a:cubicBezTo>
                      <a:pt x="104" y="296"/>
                      <a:pt x="0" y="493"/>
                      <a:pt x="0" y="493"/>
                    </a:cubicBezTo>
                    <a:cubicBezTo>
                      <a:pt x="0" y="493"/>
                      <a:pt x="202" y="361"/>
                      <a:pt x="247" y="3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1620;p34">
                <a:extLst>
                  <a:ext uri="{FF2B5EF4-FFF2-40B4-BE49-F238E27FC236}">
                    <a16:creationId xmlns="" xmlns:a16="http://schemas.microsoft.com/office/drawing/2014/main" id="{CBCAFF30-4DFF-C742-0B28-287A59521CD7}"/>
                  </a:ext>
                </a:extLst>
              </p:cNvPr>
              <p:cNvSpPr/>
              <p:nvPr/>
            </p:nvSpPr>
            <p:spPr>
              <a:xfrm>
                <a:off x="2400900" y="2637282"/>
                <a:ext cx="191103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637" h="201" extrusionOk="0">
                    <a:moveTo>
                      <a:pt x="339" y="200"/>
                    </a:moveTo>
                    <a:cubicBezTo>
                      <a:pt x="237" y="193"/>
                      <a:pt x="133" y="169"/>
                      <a:pt x="50" y="120"/>
                    </a:cubicBezTo>
                    <a:cubicBezTo>
                      <a:pt x="29" y="107"/>
                      <a:pt x="8" y="92"/>
                      <a:pt x="2" y="73"/>
                    </a:cubicBezTo>
                    <a:cubicBezTo>
                      <a:pt x="-6" y="50"/>
                      <a:pt x="10" y="28"/>
                      <a:pt x="35" y="15"/>
                    </a:cubicBezTo>
                    <a:cubicBezTo>
                      <a:pt x="60" y="2"/>
                      <a:pt x="92" y="-1"/>
                      <a:pt x="124" y="0"/>
                    </a:cubicBezTo>
                    <a:cubicBezTo>
                      <a:pt x="220" y="2"/>
                      <a:pt x="313" y="40"/>
                      <a:pt x="400" y="77"/>
                    </a:cubicBezTo>
                    <a:cubicBezTo>
                      <a:pt x="440" y="94"/>
                      <a:pt x="637" y="196"/>
                      <a:pt x="637" y="196"/>
                    </a:cubicBezTo>
                    <a:cubicBezTo>
                      <a:pt x="637" y="196"/>
                      <a:pt x="396" y="204"/>
                      <a:pt x="339" y="2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7350" rIns="90000" bIns="273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1621;p34">
                <a:extLst>
                  <a:ext uri="{FF2B5EF4-FFF2-40B4-BE49-F238E27FC236}">
                    <a16:creationId xmlns="" xmlns:a16="http://schemas.microsoft.com/office/drawing/2014/main" id="{1E8B4C51-C02F-F338-64E4-A60835196579}"/>
                  </a:ext>
                </a:extLst>
              </p:cNvPr>
              <p:cNvSpPr/>
              <p:nvPr/>
            </p:nvSpPr>
            <p:spPr>
              <a:xfrm>
                <a:off x="2451301" y="2660382"/>
                <a:ext cx="144602" cy="3930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31" extrusionOk="0">
                    <a:moveTo>
                      <a:pt x="482" y="131"/>
                    </a:moveTo>
                    <a:cubicBezTo>
                      <a:pt x="440" y="125"/>
                      <a:pt x="398" y="115"/>
                      <a:pt x="358" y="105"/>
                    </a:cubicBezTo>
                    <a:cubicBezTo>
                      <a:pt x="318" y="94"/>
                      <a:pt x="279" y="82"/>
                      <a:pt x="240" y="71"/>
                    </a:cubicBezTo>
                    <a:cubicBezTo>
                      <a:pt x="200" y="60"/>
                      <a:pt x="161" y="49"/>
                      <a:pt x="122" y="39"/>
                    </a:cubicBezTo>
                    <a:cubicBezTo>
                      <a:pt x="82" y="29"/>
                      <a:pt x="42" y="21"/>
                      <a:pt x="0" y="12"/>
                    </a:cubicBezTo>
                    <a:cubicBezTo>
                      <a:pt x="41" y="0"/>
                      <a:pt x="85" y="-2"/>
                      <a:pt x="128" y="1"/>
                    </a:cubicBezTo>
                    <a:cubicBezTo>
                      <a:pt x="170" y="4"/>
                      <a:pt x="213" y="12"/>
                      <a:pt x="253" y="24"/>
                    </a:cubicBezTo>
                    <a:cubicBezTo>
                      <a:pt x="294" y="36"/>
                      <a:pt x="333" y="51"/>
                      <a:pt x="371" y="68"/>
                    </a:cubicBezTo>
                    <a:cubicBezTo>
                      <a:pt x="409" y="87"/>
                      <a:pt x="446" y="107"/>
                      <a:pt x="482" y="1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2150" rIns="90000" bIns="21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1622;p34">
                <a:extLst>
                  <a:ext uri="{FF2B5EF4-FFF2-40B4-BE49-F238E27FC236}">
                    <a16:creationId xmlns="" xmlns:a16="http://schemas.microsoft.com/office/drawing/2014/main" id="{4C1A6745-5D37-0D3D-F83A-527E4824AF56}"/>
                  </a:ext>
                </a:extLst>
              </p:cNvPr>
              <p:cNvSpPr/>
              <p:nvPr/>
            </p:nvSpPr>
            <p:spPr>
              <a:xfrm>
                <a:off x="2592004" y="2539480"/>
                <a:ext cx="27900" cy="156603"/>
              </a:xfrm>
              <a:custGeom>
                <a:avLst/>
                <a:gdLst/>
                <a:ahLst/>
                <a:cxnLst/>
                <a:rect l="l" t="t" r="r" b="b"/>
                <a:pathLst>
                  <a:path w="93" h="522" extrusionOk="0">
                    <a:moveTo>
                      <a:pt x="93" y="0"/>
                    </a:moveTo>
                    <a:cubicBezTo>
                      <a:pt x="93" y="45"/>
                      <a:pt x="90" y="89"/>
                      <a:pt x="86" y="133"/>
                    </a:cubicBezTo>
                    <a:cubicBezTo>
                      <a:pt x="82" y="177"/>
                      <a:pt x="76" y="221"/>
                      <a:pt x="70" y="264"/>
                    </a:cubicBezTo>
                    <a:cubicBezTo>
                      <a:pt x="63" y="308"/>
                      <a:pt x="55" y="351"/>
                      <a:pt x="44" y="395"/>
                    </a:cubicBezTo>
                    <a:cubicBezTo>
                      <a:pt x="33" y="438"/>
                      <a:pt x="20" y="481"/>
                      <a:pt x="0" y="522"/>
                    </a:cubicBezTo>
                    <a:cubicBezTo>
                      <a:pt x="0" y="477"/>
                      <a:pt x="2" y="433"/>
                      <a:pt x="5" y="388"/>
                    </a:cubicBezTo>
                    <a:cubicBezTo>
                      <a:pt x="10" y="345"/>
                      <a:pt x="14" y="301"/>
                      <a:pt x="22" y="257"/>
                    </a:cubicBezTo>
                    <a:cubicBezTo>
                      <a:pt x="28" y="213"/>
                      <a:pt x="37" y="169"/>
                      <a:pt x="48" y="127"/>
                    </a:cubicBezTo>
                    <a:cubicBezTo>
                      <a:pt x="60" y="83"/>
                      <a:pt x="73" y="40"/>
                      <a:pt x="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1623;p34">
                <a:extLst>
                  <a:ext uri="{FF2B5EF4-FFF2-40B4-BE49-F238E27FC236}">
                    <a16:creationId xmlns="" xmlns:a16="http://schemas.microsoft.com/office/drawing/2014/main" id="{12B06058-B3D2-3CA0-A26E-B84D9680C528}"/>
                  </a:ext>
                </a:extLst>
              </p:cNvPr>
              <p:cNvSpPr/>
              <p:nvPr/>
            </p:nvSpPr>
            <p:spPr>
              <a:xfrm>
                <a:off x="2506502" y="2575781"/>
                <a:ext cx="87901" cy="1245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15" extrusionOk="0">
                    <a:moveTo>
                      <a:pt x="293" y="415"/>
                    </a:moveTo>
                    <a:cubicBezTo>
                      <a:pt x="264" y="382"/>
                      <a:pt x="239" y="348"/>
                      <a:pt x="214" y="313"/>
                    </a:cubicBezTo>
                    <a:cubicBezTo>
                      <a:pt x="190" y="278"/>
                      <a:pt x="166" y="244"/>
                      <a:pt x="143" y="209"/>
                    </a:cubicBezTo>
                    <a:lnTo>
                      <a:pt x="72" y="105"/>
                    </a:lnTo>
                    <a:cubicBezTo>
                      <a:pt x="48" y="71"/>
                      <a:pt x="24" y="36"/>
                      <a:pt x="0" y="0"/>
                    </a:cubicBezTo>
                    <a:cubicBezTo>
                      <a:pt x="38" y="21"/>
                      <a:pt x="71" y="50"/>
                      <a:pt x="102" y="81"/>
                    </a:cubicBezTo>
                    <a:cubicBezTo>
                      <a:pt x="132" y="112"/>
                      <a:pt x="159" y="146"/>
                      <a:pt x="184" y="182"/>
                    </a:cubicBezTo>
                    <a:cubicBezTo>
                      <a:pt x="208" y="217"/>
                      <a:pt x="229" y="255"/>
                      <a:pt x="248" y="294"/>
                    </a:cubicBezTo>
                    <a:cubicBezTo>
                      <a:pt x="266" y="333"/>
                      <a:pt x="282" y="373"/>
                      <a:pt x="293" y="4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1624;p34">
                <a:extLst>
                  <a:ext uri="{FF2B5EF4-FFF2-40B4-BE49-F238E27FC236}">
                    <a16:creationId xmlns="" xmlns:a16="http://schemas.microsoft.com/office/drawing/2014/main" id="{D02B1992-97BD-02F1-5CD1-B29C5A188FD2}"/>
                  </a:ext>
                </a:extLst>
              </p:cNvPr>
              <p:cNvSpPr/>
              <p:nvPr/>
            </p:nvSpPr>
            <p:spPr>
              <a:xfrm>
                <a:off x="2595904" y="2579381"/>
                <a:ext cx="100202" cy="11460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82" extrusionOk="0">
                    <a:moveTo>
                      <a:pt x="334" y="0"/>
                    </a:moveTo>
                    <a:cubicBezTo>
                      <a:pt x="309" y="36"/>
                      <a:pt x="284" y="69"/>
                      <a:pt x="259" y="103"/>
                    </a:cubicBezTo>
                    <a:cubicBezTo>
                      <a:pt x="233" y="137"/>
                      <a:pt x="208" y="170"/>
                      <a:pt x="181" y="202"/>
                    </a:cubicBezTo>
                    <a:cubicBezTo>
                      <a:pt x="154" y="235"/>
                      <a:pt x="126" y="266"/>
                      <a:pt x="97" y="297"/>
                    </a:cubicBezTo>
                    <a:cubicBezTo>
                      <a:pt x="67" y="327"/>
                      <a:pt x="36" y="357"/>
                      <a:pt x="0" y="382"/>
                    </a:cubicBezTo>
                    <a:cubicBezTo>
                      <a:pt x="21" y="344"/>
                      <a:pt x="43" y="308"/>
                      <a:pt x="67" y="273"/>
                    </a:cubicBezTo>
                    <a:cubicBezTo>
                      <a:pt x="91" y="238"/>
                      <a:pt x="116" y="204"/>
                      <a:pt x="143" y="171"/>
                    </a:cubicBezTo>
                    <a:cubicBezTo>
                      <a:pt x="170" y="139"/>
                      <a:pt x="199" y="107"/>
                      <a:pt x="230" y="78"/>
                    </a:cubicBezTo>
                    <a:cubicBezTo>
                      <a:pt x="262" y="48"/>
                      <a:pt x="295" y="20"/>
                      <a:pt x="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1625;p34">
                <a:extLst>
                  <a:ext uri="{FF2B5EF4-FFF2-40B4-BE49-F238E27FC236}">
                    <a16:creationId xmlns="" xmlns:a16="http://schemas.microsoft.com/office/drawing/2014/main" id="{2A220C86-15BD-479A-1A7D-C76AA866AE47}"/>
                  </a:ext>
                </a:extLst>
              </p:cNvPr>
              <p:cNvSpPr/>
              <p:nvPr/>
            </p:nvSpPr>
            <p:spPr>
              <a:xfrm>
                <a:off x="2577003" y="2678983"/>
                <a:ext cx="38701" cy="50701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69" extrusionOk="0">
                    <a:moveTo>
                      <a:pt x="125" y="129"/>
                    </a:moveTo>
                    <a:cubicBezTo>
                      <a:pt x="122" y="144"/>
                      <a:pt x="115" y="162"/>
                      <a:pt x="100" y="167"/>
                    </a:cubicBezTo>
                    <a:cubicBezTo>
                      <a:pt x="82" y="173"/>
                      <a:pt x="63" y="160"/>
                      <a:pt x="51" y="146"/>
                    </a:cubicBezTo>
                    <a:cubicBezTo>
                      <a:pt x="28" y="121"/>
                      <a:pt x="11" y="91"/>
                      <a:pt x="1" y="59"/>
                    </a:cubicBezTo>
                    <a:cubicBezTo>
                      <a:pt x="0" y="56"/>
                      <a:pt x="0" y="53"/>
                      <a:pt x="0" y="50"/>
                    </a:cubicBezTo>
                    <a:cubicBezTo>
                      <a:pt x="1" y="48"/>
                      <a:pt x="2" y="45"/>
                      <a:pt x="4" y="43"/>
                    </a:cubicBezTo>
                    <a:cubicBezTo>
                      <a:pt x="23" y="21"/>
                      <a:pt x="84" y="-18"/>
                      <a:pt x="111" y="9"/>
                    </a:cubicBezTo>
                    <a:cubicBezTo>
                      <a:pt x="123" y="21"/>
                      <a:pt x="125" y="45"/>
                      <a:pt x="127" y="60"/>
                    </a:cubicBezTo>
                    <a:cubicBezTo>
                      <a:pt x="131" y="82"/>
                      <a:pt x="130" y="106"/>
                      <a:pt x="125" y="1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1626;p34">
                <a:extLst>
                  <a:ext uri="{FF2B5EF4-FFF2-40B4-BE49-F238E27FC236}">
                    <a16:creationId xmlns="" xmlns:a16="http://schemas.microsoft.com/office/drawing/2014/main" id="{1DC3C4A1-FA52-2AA0-B936-975CF000109B}"/>
                  </a:ext>
                </a:extLst>
              </p:cNvPr>
              <p:cNvSpPr/>
              <p:nvPr/>
            </p:nvSpPr>
            <p:spPr>
              <a:xfrm>
                <a:off x="2395200" y="3058190"/>
                <a:ext cx="103202" cy="96661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22" extrusionOk="0">
                    <a:moveTo>
                      <a:pt x="96" y="3222"/>
                    </a:moveTo>
                    <a:cubicBezTo>
                      <a:pt x="314" y="2641"/>
                      <a:pt x="389" y="2104"/>
                      <a:pt x="318" y="1623"/>
                    </a:cubicBezTo>
                    <a:cubicBezTo>
                      <a:pt x="291" y="1439"/>
                      <a:pt x="241" y="1256"/>
                      <a:pt x="193" y="1080"/>
                    </a:cubicBezTo>
                    <a:cubicBezTo>
                      <a:pt x="166" y="984"/>
                      <a:pt x="140" y="884"/>
                      <a:pt x="116" y="786"/>
                    </a:cubicBezTo>
                    <a:cubicBezTo>
                      <a:pt x="49" y="500"/>
                      <a:pt x="7" y="277"/>
                      <a:pt x="78" y="10"/>
                    </a:cubicBezTo>
                    <a:lnTo>
                      <a:pt x="38" y="0"/>
                    </a:lnTo>
                    <a:cubicBezTo>
                      <a:pt x="-35" y="275"/>
                      <a:pt x="8" y="503"/>
                      <a:pt x="77" y="795"/>
                    </a:cubicBezTo>
                    <a:cubicBezTo>
                      <a:pt x="100" y="894"/>
                      <a:pt x="127" y="994"/>
                      <a:pt x="153" y="1091"/>
                    </a:cubicBezTo>
                    <a:cubicBezTo>
                      <a:pt x="201" y="1266"/>
                      <a:pt x="250" y="1447"/>
                      <a:pt x="277" y="1629"/>
                    </a:cubicBezTo>
                    <a:cubicBezTo>
                      <a:pt x="347" y="2103"/>
                      <a:pt x="273" y="2633"/>
                      <a:pt x="57" y="3207"/>
                    </a:cubicBezTo>
                    <a:lnTo>
                      <a:pt x="96" y="32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1627;p34">
                <a:extLst>
                  <a:ext uri="{FF2B5EF4-FFF2-40B4-BE49-F238E27FC236}">
                    <a16:creationId xmlns="" xmlns:a16="http://schemas.microsoft.com/office/drawing/2014/main" id="{CC3A3AF9-AF4C-16CD-C778-2DDDF175AF5E}"/>
                  </a:ext>
                </a:extLst>
              </p:cNvPr>
              <p:cNvSpPr/>
              <p:nvPr/>
            </p:nvSpPr>
            <p:spPr>
              <a:xfrm>
                <a:off x="2234996" y="2864086"/>
                <a:ext cx="166503" cy="191103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37" extrusionOk="0">
                    <a:moveTo>
                      <a:pt x="249" y="417"/>
                    </a:moveTo>
                    <a:cubicBezTo>
                      <a:pt x="151" y="334"/>
                      <a:pt x="63" y="231"/>
                      <a:pt x="16" y="120"/>
                    </a:cubicBezTo>
                    <a:cubicBezTo>
                      <a:pt x="4" y="91"/>
                      <a:pt x="-5" y="60"/>
                      <a:pt x="2" y="36"/>
                    </a:cubicBezTo>
                    <a:cubicBezTo>
                      <a:pt x="12" y="7"/>
                      <a:pt x="45" y="-5"/>
                      <a:pt x="80" y="1"/>
                    </a:cubicBezTo>
                    <a:cubicBezTo>
                      <a:pt x="114" y="7"/>
                      <a:pt x="149" y="28"/>
                      <a:pt x="181" y="53"/>
                    </a:cubicBezTo>
                    <a:cubicBezTo>
                      <a:pt x="277" y="128"/>
                      <a:pt x="342" y="236"/>
                      <a:pt x="403" y="339"/>
                    </a:cubicBezTo>
                    <a:cubicBezTo>
                      <a:pt x="431" y="385"/>
                      <a:pt x="555" y="637"/>
                      <a:pt x="555" y="637"/>
                    </a:cubicBezTo>
                    <a:cubicBezTo>
                      <a:pt x="555" y="637"/>
                      <a:pt x="304" y="464"/>
                      <a:pt x="249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1628;p34">
                <a:extLst>
                  <a:ext uri="{FF2B5EF4-FFF2-40B4-BE49-F238E27FC236}">
                    <a16:creationId xmlns="" xmlns:a16="http://schemas.microsoft.com/office/drawing/2014/main" id="{F25311B5-ABDB-A844-72F6-295050C07ABC}"/>
                  </a:ext>
                </a:extLst>
              </p:cNvPr>
              <p:cNvSpPr/>
              <p:nvPr/>
            </p:nvSpPr>
            <p:spPr>
              <a:xfrm>
                <a:off x="2418000" y="2873686"/>
                <a:ext cx="180003" cy="188103"/>
              </a:xfrm>
              <a:custGeom>
                <a:avLst/>
                <a:gdLst/>
                <a:ahLst/>
                <a:cxnLst/>
                <a:rect l="l" t="t" r="r" b="b"/>
                <a:pathLst>
                  <a:path w="600" h="627" extrusionOk="0">
                    <a:moveTo>
                      <a:pt x="155" y="279"/>
                    </a:moveTo>
                    <a:cubicBezTo>
                      <a:pt x="220" y="168"/>
                      <a:pt x="313" y="69"/>
                      <a:pt x="431" y="17"/>
                    </a:cubicBezTo>
                    <a:cubicBezTo>
                      <a:pt x="481" y="-4"/>
                      <a:pt x="540" y="-16"/>
                      <a:pt x="583" y="48"/>
                    </a:cubicBezTo>
                    <a:cubicBezTo>
                      <a:pt x="613" y="101"/>
                      <a:pt x="599" y="160"/>
                      <a:pt x="573" y="211"/>
                    </a:cubicBezTo>
                    <a:cubicBezTo>
                      <a:pt x="518" y="320"/>
                      <a:pt x="411" y="393"/>
                      <a:pt x="308" y="460"/>
                    </a:cubicBezTo>
                    <a:cubicBezTo>
                      <a:pt x="261" y="491"/>
                      <a:pt x="0" y="627"/>
                      <a:pt x="0" y="627"/>
                    </a:cubicBezTo>
                    <a:cubicBezTo>
                      <a:pt x="0" y="627"/>
                      <a:pt x="119" y="342"/>
                      <a:pt x="155" y="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1629;p34">
                <a:extLst>
                  <a:ext uri="{FF2B5EF4-FFF2-40B4-BE49-F238E27FC236}">
                    <a16:creationId xmlns="" xmlns:a16="http://schemas.microsoft.com/office/drawing/2014/main" id="{6870B60C-718B-6F80-9529-436DB93DE19F}"/>
                  </a:ext>
                </a:extLst>
              </p:cNvPr>
              <p:cNvSpPr/>
              <p:nvPr/>
            </p:nvSpPr>
            <p:spPr>
              <a:xfrm>
                <a:off x="2357699" y="2807985"/>
                <a:ext cx="87601" cy="247204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24" extrusionOk="0">
                    <a:moveTo>
                      <a:pt x="30" y="472"/>
                    </a:moveTo>
                    <a:cubicBezTo>
                      <a:pt x="-6" y="348"/>
                      <a:pt x="-14" y="213"/>
                      <a:pt x="30" y="92"/>
                    </a:cubicBezTo>
                    <a:cubicBezTo>
                      <a:pt x="41" y="61"/>
                      <a:pt x="58" y="29"/>
                      <a:pt x="86" y="12"/>
                    </a:cubicBezTo>
                    <a:cubicBezTo>
                      <a:pt x="121" y="-8"/>
                      <a:pt x="168" y="-1"/>
                      <a:pt x="201" y="23"/>
                    </a:cubicBezTo>
                    <a:cubicBezTo>
                      <a:pt x="233" y="46"/>
                      <a:pt x="254" y="83"/>
                      <a:pt x="268" y="121"/>
                    </a:cubicBezTo>
                    <a:cubicBezTo>
                      <a:pt x="309" y="236"/>
                      <a:pt x="288" y="364"/>
                      <a:pt x="267" y="485"/>
                    </a:cubicBezTo>
                    <a:cubicBezTo>
                      <a:pt x="257" y="541"/>
                      <a:pt x="177" y="824"/>
                      <a:pt x="177" y="824"/>
                    </a:cubicBezTo>
                    <a:cubicBezTo>
                      <a:pt x="177" y="824"/>
                      <a:pt x="51" y="542"/>
                      <a:pt x="30" y="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1630;p34">
                <a:extLst>
                  <a:ext uri="{FF2B5EF4-FFF2-40B4-BE49-F238E27FC236}">
                    <a16:creationId xmlns="" xmlns:a16="http://schemas.microsoft.com/office/drawing/2014/main" id="{B23B2F7C-98E2-55C5-10D6-BF1EB8A3E16B}"/>
                  </a:ext>
                </a:extLst>
              </p:cNvPr>
              <p:cNvSpPr/>
              <p:nvPr/>
            </p:nvSpPr>
            <p:spPr>
              <a:xfrm>
                <a:off x="2296198" y="2817585"/>
                <a:ext cx="118802" cy="24510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17" extrusionOk="0">
                    <a:moveTo>
                      <a:pt x="1" y="149"/>
                    </a:moveTo>
                    <a:cubicBezTo>
                      <a:pt x="-3" y="97"/>
                      <a:pt x="3" y="36"/>
                      <a:pt x="49" y="10"/>
                    </a:cubicBezTo>
                    <a:cubicBezTo>
                      <a:pt x="83" y="-10"/>
                      <a:pt x="130" y="1"/>
                      <a:pt x="160" y="27"/>
                    </a:cubicBezTo>
                    <a:cubicBezTo>
                      <a:pt x="191" y="53"/>
                      <a:pt x="210" y="90"/>
                      <a:pt x="228" y="126"/>
                    </a:cubicBezTo>
                    <a:cubicBezTo>
                      <a:pt x="313" y="300"/>
                      <a:pt x="396" y="817"/>
                      <a:pt x="396" y="817"/>
                    </a:cubicBezTo>
                    <a:cubicBezTo>
                      <a:pt x="396" y="817"/>
                      <a:pt x="273" y="713"/>
                      <a:pt x="234" y="672"/>
                    </a:cubicBezTo>
                    <a:cubicBezTo>
                      <a:pt x="171" y="605"/>
                      <a:pt x="119" y="528"/>
                      <a:pt x="80" y="446"/>
                    </a:cubicBezTo>
                    <a:cubicBezTo>
                      <a:pt x="36" y="353"/>
                      <a:pt x="9" y="252"/>
                      <a:pt x="1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1631;p34">
                <a:extLst>
                  <a:ext uri="{FF2B5EF4-FFF2-40B4-BE49-F238E27FC236}">
                    <a16:creationId xmlns="" xmlns:a16="http://schemas.microsoft.com/office/drawing/2014/main" id="{9B78994E-F688-FCAB-4D4E-7D6C547797ED}"/>
                  </a:ext>
                </a:extLst>
              </p:cNvPr>
              <p:cNvSpPr/>
              <p:nvPr/>
            </p:nvSpPr>
            <p:spPr>
              <a:xfrm>
                <a:off x="2414700" y="2830185"/>
                <a:ext cx="110102" cy="2340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80" extrusionOk="0">
                    <a:moveTo>
                      <a:pt x="7" y="399"/>
                    </a:moveTo>
                    <a:cubicBezTo>
                      <a:pt x="24" y="271"/>
                      <a:pt x="71" y="144"/>
                      <a:pt x="160" y="50"/>
                    </a:cubicBezTo>
                    <a:cubicBezTo>
                      <a:pt x="183" y="26"/>
                      <a:pt x="211" y="4"/>
                      <a:pt x="244" y="0"/>
                    </a:cubicBezTo>
                    <a:cubicBezTo>
                      <a:pt x="284" y="-5"/>
                      <a:pt x="324" y="21"/>
                      <a:pt x="344" y="55"/>
                    </a:cubicBezTo>
                    <a:cubicBezTo>
                      <a:pt x="365" y="90"/>
                      <a:pt x="369" y="132"/>
                      <a:pt x="366" y="173"/>
                    </a:cubicBezTo>
                    <a:cubicBezTo>
                      <a:pt x="358" y="296"/>
                      <a:pt x="287" y="404"/>
                      <a:pt x="219" y="506"/>
                    </a:cubicBezTo>
                    <a:cubicBezTo>
                      <a:pt x="187" y="553"/>
                      <a:pt x="0" y="780"/>
                      <a:pt x="0" y="780"/>
                    </a:cubicBezTo>
                    <a:cubicBezTo>
                      <a:pt x="0" y="780"/>
                      <a:pt x="-2" y="471"/>
                      <a:pt x="7" y="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1632;p34">
                <a:extLst>
                  <a:ext uri="{FF2B5EF4-FFF2-40B4-BE49-F238E27FC236}">
                    <a16:creationId xmlns="" xmlns:a16="http://schemas.microsoft.com/office/drawing/2014/main" id="{AA019617-5E20-A489-6018-0349E5C36F27}"/>
                  </a:ext>
                </a:extLst>
              </p:cNvPr>
              <p:cNvSpPr/>
              <p:nvPr/>
            </p:nvSpPr>
            <p:spPr>
              <a:xfrm>
                <a:off x="2206196" y="2918387"/>
                <a:ext cx="208803" cy="144302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81" extrusionOk="0">
                    <a:moveTo>
                      <a:pt x="342" y="354"/>
                    </a:moveTo>
                    <a:cubicBezTo>
                      <a:pt x="225" y="300"/>
                      <a:pt x="112" y="226"/>
                      <a:pt x="36" y="132"/>
                    </a:cubicBezTo>
                    <a:cubicBezTo>
                      <a:pt x="17" y="107"/>
                      <a:pt x="-1" y="80"/>
                      <a:pt x="0" y="55"/>
                    </a:cubicBezTo>
                    <a:cubicBezTo>
                      <a:pt x="1" y="25"/>
                      <a:pt x="29" y="5"/>
                      <a:pt x="64" y="1"/>
                    </a:cubicBezTo>
                    <a:cubicBezTo>
                      <a:pt x="99" y="-3"/>
                      <a:pt x="139" y="7"/>
                      <a:pt x="176" y="22"/>
                    </a:cubicBezTo>
                    <a:cubicBezTo>
                      <a:pt x="290" y="68"/>
                      <a:pt x="382" y="154"/>
                      <a:pt x="469" y="236"/>
                    </a:cubicBezTo>
                    <a:cubicBezTo>
                      <a:pt x="508" y="273"/>
                      <a:pt x="696" y="481"/>
                      <a:pt x="696" y="481"/>
                    </a:cubicBezTo>
                    <a:cubicBezTo>
                      <a:pt x="696" y="481"/>
                      <a:pt x="408" y="383"/>
                      <a:pt x="342" y="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1633;p34">
                <a:extLst>
                  <a:ext uri="{FF2B5EF4-FFF2-40B4-BE49-F238E27FC236}">
                    <a16:creationId xmlns="" xmlns:a16="http://schemas.microsoft.com/office/drawing/2014/main" id="{0BA80C5B-B822-738A-4FCF-C48CC8C87EF6}"/>
                  </a:ext>
                </a:extLst>
              </p:cNvPr>
              <p:cNvSpPr/>
              <p:nvPr/>
            </p:nvSpPr>
            <p:spPr>
              <a:xfrm>
                <a:off x="2414700" y="2940888"/>
                <a:ext cx="221704" cy="12330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411" extrusionOk="0">
                    <a:moveTo>
                      <a:pt x="366" y="323"/>
                    </a:moveTo>
                    <a:cubicBezTo>
                      <a:pt x="488" y="283"/>
                      <a:pt x="608" y="222"/>
                      <a:pt x="694" y="136"/>
                    </a:cubicBezTo>
                    <a:cubicBezTo>
                      <a:pt x="716" y="114"/>
                      <a:pt x="737" y="89"/>
                      <a:pt x="739" y="64"/>
                    </a:cubicBezTo>
                    <a:cubicBezTo>
                      <a:pt x="742" y="34"/>
                      <a:pt x="715" y="11"/>
                      <a:pt x="681" y="3"/>
                    </a:cubicBezTo>
                    <a:cubicBezTo>
                      <a:pt x="647" y="-5"/>
                      <a:pt x="606" y="1"/>
                      <a:pt x="567" y="12"/>
                    </a:cubicBezTo>
                    <a:cubicBezTo>
                      <a:pt x="449" y="45"/>
                      <a:pt x="349" y="120"/>
                      <a:pt x="253" y="192"/>
                    </a:cubicBezTo>
                    <a:cubicBezTo>
                      <a:pt x="210" y="225"/>
                      <a:pt x="0" y="411"/>
                      <a:pt x="0" y="411"/>
                    </a:cubicBezTo>
                    <a:cubicBezTo>
                      <a:pt x="0" y="411"/>
                      <a:pt x="297" y="345"/>
                      <a:pt x="366" y="3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1634;p34">
                <a:extLst>
                  <a:ext uri="{FF2B5EF4-FFF2-40B4-BE49-F238E27FC236}">
                    <a16:creationId xmlns="" xmlns:a16="http://schemas.microsoft.com/office/drawing/2014/main" id="{E92B04E9-835F-E3B7-DCFB-A72022D0D165}"/>
                  </a:ext>
                </a:extLst>
              </p:cNvPr>
              <p:cNvSpPr/>
              <p:nvPr/>
            </p:nvSpPr>
            <p:spPr>
              <a:xfrm>
                <a:off x="2411100" y="2981388"/>
                <a:ext cx="165903" cy="87901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93" extrusionOk="0">
                    <a:moveTo>
                      <a:pt x="0" y="293"/>
                    </a:moveTo>
                    <a:cubicBezTo>
                      <a:pt x="48" y="270"/>
                      <a:pt x="94" y="244"/>
                      <a:pt x="139" y="217"/>
                    </a:cubicBezTo>
                    <a:cubicBezTo>
                      <a:pt x="161" y="204"/>
                      <a:pt x="183" y="190"/>
                      <a:pt x="206" y="177"/>
                    </a:cubicBezTo>
                    <a:cubicBezTo>
                      <a:pt x="217" y="170"/>
                      <a:pt x="228" y="163"/>
                      <a:pt x="239" y="156"/>
                    </a:cubicBezTo>
                    <a:lnTo>
                      <a:pt x="273" y="136"/>
                    </a:lnTo>
                    <a:cubicBezTo>
                      <a:pt x="318" y="110"/>
                      <a:pt x="363" y="85"/>
                      <a:pt x="409" y="62"/>
                    </a:cubicBezTo>
                    <a:cubicBezTo>
                      <a:pt x="456" y="39"/>
                      <a:pt x="503" y="19"/>
                      <a:pt x="553" y="0"/>
                    </a:cubicBezTo>
                    <a:cubicBezTo>
                      <a:pt x="499" y="2"/>
                      <a:pt x="447" y="15"/>
                      <a:pt x="397" y="33"/>
                    </a:cubicBezTo>
                    <a:cubicBezTo>
                      <a:pt x="346" y="51"/>
                      <a:pt x="298" y="74"/>
                      <a:pt x="252" y="101"/>
                    </a:cubicBezTo>
                    <a:cubicBezTo>
                      <a:pt x="230" y="115"/>
                      <a:pt x="207" y="129"/>
                      <a:pt x="185" y="144"/>
                    </a:cubicBezTo>
                    <a:cubicBezTo>
                      <a:pt x="163" y="159"/>
                      <a:pt x="142" y="174"/>
                      <a:pt x="121" y="191"/>
                    </a:cubicBezTo>
                    <a:cubicBezTo>
                      <a:pt x="79" y="222"/>
                      <a:pt x="39" y="256"/>
                      <a:pt x="0" y="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1635;p34">
                <a:extLst>
                  <a:ext uri="{FF2B5EF4-FFF2-40B4-BE49-F238E27FC236}">
                    <a16:creationId xmlns="" xmlns:a16="http://schemas.microsoft.com/office/drawing/2014/main" id="{B4CB49F0-7A46-D893-9E31-5C28DD8C6AD8}"/>
                  </a:ext>
                </a:extLst>
              </p:cNvPr>
              <p:cNvSpPr/>
              <p:nvPr/>
            </p:nvSpPr>
            <p:spPr>
              <a:xfrm>
                <a:off x="2332198" y="2881186"/>
                <a:ext cx="82501" cy="18300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610" extrusionOk="0">
                    <a:moveTo>
                      <a:pt x="0" y="0"/>
                    </a:moveTo>
                    <a:cubicBezTo>
                      <a:pt x="18" y="53"/>
                      <a:pt x="38" y="105"/>
                      <a:pt x="58" y="157"/>
                    </a:cubicBezTo>
                    <a:cubicBezTo>
                      <a:pt x="67" y="183"/>
                      <a:pt x="78" y="209"/>
                      <a:pt x="88" y="235"/>
                    </a:cubicBezTo>
                    <a:lnTo>
                      <a:pt x="120" y="312"/>
                    </a:lnTo>
                    <a:cubicBezTo>
                      <a:pt x="142" y="363"/>
                      <a:pt x="165" y="414"/>
                      <a:pt x="191" y="464"/>
                    </a:cubicBezTo>
                    <a:cubicBezTo>
                      <a:pt x="216" y="514"/>
                      <a:pt x="243" y="563"/>
                      <a:pt x="275" y="610"/>
                    </a:cubicBezTo>
                    <a:cubicBezTo>
                      <a:pt x="258" y="556"/>
                      <a:pt x="239" y="503"/>
                      <a:pt x="220" y="451"/>
                    </a:cubicBezTo>
                    <a:cubicBezTo>
                      <a:pt x="200" y="399"/>
                      <a:pt x="180" y="347"/>
                      <a:pt x="158" y="296"/>
                    </a:cubicBezTo>
                    <a:cubicBezTo>
                      <a:pt x="147" y="271"/>
                      <a:pt x="135" y="245"/>
                      <a:pt x="124" y="219"/>
                    </a:cubicBezTo>
                    <a:cubicBezTo>
                      <a:pt x="112" y="194"/>
                      <a:pt x="100" y="169"/>
                      <a:pt x="87" y="144"/>
                    </a:cubicBezTo>
                    <a:cubicBezTo>
                      <a:pt x="61" y="94"/>
                      <a:pt x="34" y="4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1636;p34">
                <a:extLst>
                  <a:ext uri="{FF2B5EF4-FFF2-40B4-BE49-F238E27FC236}">
                    <a16:creationId xmlns="" xmlns:a16="http://schemas.microsoft.com/office/drawing/2014/main" id="{46777477-E5C2-7BD3-01DE-EEB5CAB08BAA}"/>
                  </a:ext>
                </a:extLst>
              </p:cNvPr>
              <p:cNvSpPr/>
              <p:nvPr/>
            </p:nvSpPr>
            <p:spPr>
              <a:xfrm>
                <a:off x="2413200" y="2890487"/>
                <a:ext cx="68701" cy="179403"/>
              </a:xfrm>
              <a:custGeom>
                <a:avLst/>
                <a:gdLst/>
                <a:ahLst/>
                <a:cxnLst/>
                <a:rect l="l" t="t" r="r" b="b"/>
                <a:pathLst>
                  <a:path w="229" h="598" extrusionOk="0">
                    <a:moveTo>
                      <a:pt x="0" y="598"/>
                    </a:moveTo>
                    <a:cubicBezTo>
                      <a:pt x="21" y="548"/>
                      <a:pt x="39" y="497"/>
                      <a:pt x="57" y="447"/>
                    </a:cubicBezTo>
                    <a:lnTo>
                      <a:pt x="83" y="372"/>
                    </a:lnTo>
                    <a:cubicBezTo>
                      <a:pt x="92" y="347"/>
                      <a:pt x="101" y="321"/>
                      <a:pt x="110" y="296"/>
                    </a:cubicBezTo>
                    <a:cubicBezTo>
                      <a:pt x="128" y="247"/>
                      <a:pt x="147" y="197"/>
                      <a:pt x="167" y="148"/>
                    </a:cubicBezTo>
                    <a:cubicBezTo>
                      <a:pt x="187" y="99"/>
                      <a:pt x="208" y="50"/>
                      <a:pt x="229" y="0"/>
                    </a:cubicBezTo>
                    <a:cubicBezTo>
                      <a:pt x="193" y="41"/>
                      <a:pt x="164" y="87"/>
                      <a:pt x="138" y="134"/>
                    </a:cubicBezTo>
                    <a:cubicBezTo>
                      <a:pt x="112" y="182"/>
                      <a:pt x="90" y="232"/>
                      <a:pt x="71" y="282"/>
                    </a:cubicBezTo>
                    <a:cubicBezTo>
                      <a:pt x="63" y="308"/>
                      <a:pt x="54" y="334"/>
                      <a:pt x="46" y="360"/>
                    </a:cubicBezTo>
                    <a:cubicBezTo>
                      <a:pt x="39" y="386"/>
                      <a:pt x="32" y="412"/>
                      <a:pt x="26" y="438"/>
                    </a:cubicBezTo>
                    <a:cubicBezTo>
                      <a:pt x="14" y="491"/>
                      <a:pt x="5" y="544"/>
                      <a:pt x="0" y="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1637;p34">
                <a:extLst>
                  <a:ext uri="{FF2B5EF4-FFF2-40B4-BE49-F238E27FC236}">
                    <a16:creationId xmlns="" xmlns:a16="http://schemas.microsoft.com/office/drawing/2014/main" id="{3254BE8D-9386-D0D7-7E2B-C678E18C4E78}"/>
                  </a:ext>
                </a:extLst>
              </p:cNvPr>
              <p:cNvSpPr/>
              <p:nvPr/>
            </p:nvSpPr>
            <p:spPr>
              <a:xfrm>
                <a:off x="2251797" y="2953488"/>
                <a:ext cx="157503" cy="10920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4" extrusionOk="0">
                    <a:moveTo>
                      <a:pt x="0" y="0"/>
                    </a:moveTo>
                    <a:cubicBezTo>
                      <a:pt x="43" y="32"/>
                      <a:pt x="85" y="64"/>
                      <a:pt x="127" y="96"/>
                    </a:cubicBezTo>
                    <a:lnTo>
                      <a:pt x="191" y="144"/>
                    </a:lnTo>
                    <a:lnTo>
                      <a:pt x="255" y="192"/>
                    </a:lnTo>
                    <a:cubicBezTo>
                      <a:pt x="298" y="223"/>
                      <a:pt x="341" y="254"/>
                      <a:pt x="386" y="283"/>
                    </a:cubicBezTo>
                    <a:cubicBezTo>
                      <a:pt x="430" y="312"/>
                      <a:pt x="476" y="341"/>
                      <a:pt x="525" y="364"/>
                    </a:cubicBezTo>
                    <a:cubicBezTo>
                      <a:pt x="486" y="327"/>
                      <a:pt x="446" y="291"/>
                      <a:pt x="405" y="258"/>
                    </a:cubicBezTo>
                    <a:cubicBezTo>
                      <a:pt x="364" y="223"/>
                      <a:pt x="322" y="190"/>
                      <a:pt x="279" y="158"/>
                    </a:cubicBezTo>
                    <a:cubicBezTo>
                      <a:pt x="236" y="128"/>
                      <a:pt x="192" y="97"/>
                      <a:pt x="146" y="70"/>
                    </a:cubicBezTo>
                    <a:cubicBezTo>
                      <a:pt x="99" y="42"/>
                      <a:pt x="51" y="1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1638;p34">
                <a:extLst>
                  <a:ext uri="{FF2B5EF4-FFF2-40B4-BE49-F238E27FC236}">
                    <a16:creationId xmlns="" xmlns:a16="http://schemas.microsoft.com/office/drawing/2014/main" id="{E2AFE45B-84A1-15D0-4D3F-E809E7632DC9}"/>
                  </a:ext>
                </a:extLst>
              </p:cNvPr>
              <p:cNvSpPr/>
              <p:nvPr/>
            </p:nvSpPr>
            <p:spPr>
              <a:xfrm>
                <a:off x="2385599" y="3045590"/>
                <a:ext cx="47401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12" extrusionOk="0">
                    <a:moveTo>
                      <a:pt x="28" y="172"/>
                    </a:moveTo>
                    <a:cubicBezTo>
                      <a:pt x="37" y="190"/>
                      <a:pt x="50" y="209"/>
                      <a:pt x="71" y="211"/>
                    </a:cubicBezTo>
                    <a:cubicBezTo>
                      <a:pt x="94" y="214"/>
                      <a:pt x="113" y="192"/>
                      <a:pt x="124" y="171"/>
                    </a:cubicBezTo>
                    <a:cubicBezTo>
                      <a:pt x="144" y="133"/>
                      <a:pt x="156" y="91"/>
                      <a:pt x="158" y="49"/>
                    </a:cubicBezTo>
                    <a:cubicBezTo>
                      <a:pt x="158" y="45"/>
                      <a:pt x="158" y="41"/>
                      <a:pt x="157" y="38"/>
                    </a:cubicBezTo>
                    <a:cubicBezTo>
                      <a:pt x="155" y="35"/>
                      <a:pt x="152" y="32"/>
                      <a:pt x="149" y="30"/>
                    </a:cubicBezTo>
                    <a:cubicBezTo>
                      <a:pt x="120" y="8"/>
                      <a:pt x="33" y="-20"/>
                      <a:pt x="7" y="22"/>
                    </a:cubicBezTo>
                    <a:cubicBezTo>
                      <a:pt x="-4" y="39"/>
                      <a:pt x="1" y="69"/>
                      <a:pt x="3" y="88"/>
                    </a:cubicBezTo>
                    <a:cubicBezTo>
                      <a:pt x="7" y="117"/>
                      <a:pt x="15" y="146"/>
                      <a:pt x="28" y="1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31300" rIns="90000" bIns="313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1639;p34">
                <a:extLst>
                  <a:ext uri="{FF2B5EF4-FFF2-40B4-BE49-F238E27FC236}">
                    <a16:creationId xmlns="" xmlns:a16="http://schemas.microsoft.com/office/drawing/2014/main" id="{BD4D0CF1-A2FD-9118-60FD-6CFA268F9F87}"/>
                  </a:ext>
                </a:extLst>
              </p:cNvPr>
              <p:cNvSpPr/>
              <p:nvPr/>
            </p:nvSpPr>
            <p:spPr>
              <a:xfrm>
                <a:off x="2435100" y="3065990"/>
                <a:ext cx="145802" cy="213304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11" extrusionOk="0">
                    <a:moveTo>
                      <a:pt x="486" y="0"/>
                    </a:moveTo>
                    <a:cubicBezTo>
                      <a:pt x="436" y="102"/>
                      <a:pt x="336" y="167"/>
                      <a:pt x="255" y="246"/>
                    </a:cubicBezTo>
                    <a:cubicBezTo>
                      <a:pt x="125" y="369"/>
                      <a:pt x="35" y="533"/>
                      <a:pt x="0" y="708"/>
                    </a:cubicBezTo>
                    <a:cubicBezTo>
                      <a:pt x="54" y="719"/>
                      <a:pt x="107" y="694"/>
                      <a:pt x="155" y="665"/>
                    </a:cubicBezTo>
                    <a:cubicBezTo>
                      <a:pt x="287" y="584"/>
                      <a:pt x="385" y="452"/>
                      <a:pt x="430" y="304"/>
                    </a:cubicBezTo>
                    <a:cubicBezTo>
                      <a:pt x="461" y="206"/>
                      <a:pt x="478" y="103"/>
                      <a:pt x="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1640;p34">
                <a:extLst>
                  <a:ext uri="{FF2B5EF4-FFF2-40B4-BE49-F238E27FC236}">
                    <a16:creationId xmlns="" xmlns:a16="http://schemas.microsoft.com/office/drawing/2014/main" id="{10E6B87C-D973-4D55-AF53-718FED561B26}"/>
                  </a:ext>
                </a:extLst>
              </p:cNvPr>
              <p:cNvSpPr/>
              <p:nvPr/>
            </p:nvSpPr>
            <p:spPr>
              <a:xfrm>
                <a:off x="2433900" y="3112791"/>
                <a:ext cx="122102" cy="165303"/>
              </a:xfrm>
              <a:custGeom>
                <a:avLst/>
                <a:gdLst/>
                <a:ahLst/>
                <a:cxnLst/>
                <a:rect l="l" t="t" r="r" b="b"/>
                <a:pathLst>
                  <a:path w="407" h="551" extrusionOk="0">
                    <a:moveTo>
                      <a:pt x="407" y="0"/>
                    </a:moveTo>
                    <a:cubicBezTo>
                      <a:pt x="368" y="42"/>
                      <a:pt x="329" y="84"/>
                      <a:pt x="290" y="126"/>
                    </a:cubicBezTo>
                    <a:cubicBezTo>
                      <a:pt x="271" y="147"/>
                      <a:pt x="252" y="168"/>
                      <a:pt x="233" y="190"/>
                    </a:cubicBezTo>
                    <a:cubicBezTo>
                      <a:pt x="214" y="211"/>
                      <a:pt x="196" y="233"/>
                      <a:pt x="177" y="255"/>
                    </a:cubicBezTo>
                    <a:cubicBezTo>
                      <a:pt x="141" y="299"/>
                      <a:pt x="106" y="346"/>
                      <a:pt x="75" y="395"/>
                    </a:cubicBezTo>
                    <a:cubicBezTo>
                      <a:pt x="45" y="444"/>
                      <a:pt x="18" y="496"/>
                      <a:pt x="0" y="551"/>
                    </a:cubicBezTo>
                    <a:cubicBezTo>
                      <a:pt x="33" y="503"/>
                      <a:pt x="67" y="458"/>
                      <a:pt x="102" y="413"/>
                    </a:cubicBezTo>
                    <a:cubicBezTo>
                      <a:pt x="136" y="369"/>
                      <a:pt x="172" y="326"/>
                      <a:pt x="209" y="281"/>
                    </a:cubicBezTo>
                    <a:lnTo>
                      <a:pt x="263" y="215"/>
                    </a:lnTo>
                    <a:cubicBezTo>
                      <a:pt x="280" y="192"/>
                      <a:pt x="298" y="170"/>
                      <a:pt x="315" y="147"/>
                    </a:cubicBezTo>
                    <a:cubicBezTo>
                      <a:pt x="349" y="100"/>
                      <a:pt x="382" y="52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1641;p34">
                <a:extLst>
                  <a:ext uri="{FF2B5EF4-FFF2-40B4-BE49-F238E27FC236}">
                    <a16:creationId xmlns="" xmlns:a16="http://schemas.microsoft.com/office/drawing/2014/main" id="{427C0EE3-197E-F093-BE24-5E2ADD973524}"/>
                  </a:ext>
                </a:extLst>
              </p:cNvPr>
              <p:cNvSpPr/>
              <p:nvPr/>
            </p:nvSpPr>
            <p:spPr>
              <a:xfrm>
                <a:off x="2187595" y="3034189"/>
                <a:ext cx="205803" cy="16110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37" extrusionOk="0">
                    <a:moveTo>
                      <a:pt x="0" y="0"/>
                    </a:moveTo>
                    <a:cubicBezTo>
                      <a:pt x="80" y="80"/>
                      <a:pt x="195" y="111"/>
                      <a:pt x="298" y="160"/>
                    </a:cubicBezTo>
                    <a:cubicBezTo>
                      <a:pt x="459" y="236"/>
                      <a:pt x="597" y="363"/>
                      <a:pt x="686" y="517"/>
                    </a:cubicBezTo>
                    <a:cubicBezTo>
                      <a:pt x="638" y="545"/>
                      <a:pt x="579" y="538"/>
                      <a:pt x="525" y="525"/>
                    </a:cubicBezTo>
                    <a:cubicBezTo>
                      <a:pt x="374" y="491"/>
                      <a:pt x="240" y="396"/>
                      <a:pt x="149" y="270"/>
                    </a:cubicBezTo>
                    <a:cubicBezTo>
                      <a:pt x="89" y="187"/>
                      <a:pt x="40" y="9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1642;p34">
                <a:extLst>
                  <a:ext uri="{FF2B5EF4-FFF2-40B4-BE49-F238E27FC236}">
                    <a16:creationId xmlns="" xmlns:a16="http://schemas.microsoft.com/office/drawing/2014/main" id="{866EC177-2BC2-19F5-AD67-069FF2FAC0FD}"/>
                  </a:ext>
                </a:extLst>
              </p:cNvPr>
              <p:cNvSpPr/>
              <p:nvPr/>
            </p:nvSpPr>
            <p:spPr>
              <a:xfrm>
                <a:off x="2225996" y="3070790"/>
                <a:ext cx="168303" cy="11820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94" extrusionOk="0">
                    <a:moveTo>
                      <a:pt x="0" y="0"/>
                    </a:moveTo>
                    <a:cubicBezTo>
                      <a:pt x="41" y="41"/>
                      <a:pt x="87" y="76"/>
                      <a:pt x="134" y="109"/>
                    </a:cubicBezTo>
                    <a:cubicBezTo>
                      <a:pt x="158" y="126"/>
                      <a:pt x="182" y="142"/>
                      <a:pt x="206" y="157"/>
                    </a:cubicBezTo>
                    <a:lnTo>
                      <a:pt x="278" y="203"/>
                    </a:lnTo>
                    <a:cubicBezTo>
                      <a:pt x="326" y="234"/>
                      <a:pt x="374" y="263"/>
                      <a:pt x="421" y="294"/>
                    </a:cubicBezTo>
                    <a:cubicBezTo>
                      <a:pt x="468" y="326"/>
                      <a:pt x="514" y="359"/>
                      <a:pt x="561" y="394"/>
                    </a:cubicBezTo>
                    <a:cubicBezTo>
                      <a:pt x="527" y="347"/>
                      <a:pt x="485" y="306"/>
                      <a:pt x="440" y="269"/>
                    </a:cubicBezTo>
                    <a:cubicBezTo>
                      <a:pt x="395" y="232"/>
                      <a:pt x="348" y="199"/>
                      <a:pt x="299" y="169"/>
                    </a:cubicBezTo>
                    <a:cubicBezTo>
                      <a:pt x="275" y="154"/>
                      <a:pt x="250" y="139"/>
                      <a:pt x="225" y="124"/>
                    </a:cubicBezTo>
                    <a:cubicBezTo>
                      <a:pt x="201" y="110"/>
                      <a:pt x="176" y="96"/>
                      <a:pt x="151" y="82"/>
                    </a:cubicBezTo>
                    <a:cubicBezTo>
                      <a:pt x="101" y="54"/>
                      <a:pt x="51" y="2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1643;p34">
                <a:extLst>
                  <a:ext uri="{FF2B5EF4-FFF2-40B4-BE49-F238E27FC236}">
                    <a16:creationId xmlns="" xmlns:a16="http://schemas.microsoft.com/office/drawing/2014/main" id="{032C440C-46DE-A2BC-1091-D6DA961AEF72}"/>
                  </a:ext>
                </a:extLst>
              </p:cNvPr>
              <p:cNvSpPr/>
              <p:nvPr/>
            </p:nvSpPr>
            <p:spPr>
              <a:xfrm>
                <a:off x="2829308" y="2836486"/>
                <a:ext cx="239704" cy="56730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891" extrusionOk="0">
                    <a:moveTo>
                      <a:pt x="38" y="1891"/>
                    </a:moveTo>
                    <a:cubicBezTo>
                      <a:pt x="105" y="1729"/>
                      <a:pt x="150" y="1557"/>
                      <a:pt x="195" y="1391"/>
                    </a:cubicBezTo>
                    <a:cubicBezTo>
                      <a:pt x="217" y="1310"/>
                      <a:pt x="239" y="1225"/>
                      <a:pt x="264" y="1143"/>
                    </a:cubicBezTo>
                    <a:cubicBezTo>
                      <a:pt x="399" y="693"/>
                      <a:pt x="555" y="368"/>
                      <a:pt x="799" y="24"/>
                    </a:cubicBezTo>
                    <a:lnTo>
                      <a:pt x="766" y="0"/>
                    </a:lnTo>
                    <a:cubicBezTo>
                      <a:pt x="521" y="344"/>
                      <a:pt x="360" y="683"/>
                      <a:pt x="225" y="1131"/>
                    </a:cubicBezTo>
                    <a:cubicBezTo>
                      <a:pt x="199" y="1214"/>
                      <a:pt x="177" y="1299"/>
                      <a:pt x="155" y="1380"/>
                    </a:cubicBezTo>
                    <a:cubicBezTo>
                      <a:pt x="111" y="1546"/>
                      <a:pt x="65" y="1716"/>
                      <a:pt x="0" y="1876"/>
                    </a:cubicBezTo>
                    <a:lnTo>
                      <a:pt x="38" y="18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1644;p34">
                <a:extLst>
                  <a:ext uri="{FF2B5EF4-FFF2-40B4-BE49-F238E27FC236}">
                    <a16:creationId xmlns="" xmlns:a16="http://schemas.microsoft.com/office/drawing/2014/main" id="{282CD27E-54A5-7C40-6789-FC146F1BFA3D}"/>
                  </a:ext>
                </a:extLst>
              </p:cNvPr>
              <p:cNvSpPr/>
              <p:nvPr/>
            </p:nvSpPr>
            <p:spPr>
              <a:xfrm>
                <a:off x="2985912" y="2945388"/>
                <a:ext cx="257404" cy="68101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27" extrusionOk="0">
                    <a:moveTo>
                      <a:pt x="858" y="39"/>
                    </a:moveTo>
                    <a:cubicBezTo>
                      <a:pt x="746" y="62"/>
                      <a:pt x="633" y="25"/>
                      <a:pt x="521" y="9"/>
                    </a:cubicBezTo>
                    <a:cubicBezTo>
                      <a:pt x="344" y="-17"/>
                      <a:pt x="160" y="13"/>
                      <a:pt x="0" y="94"/>
                    </a:cubicBezTo>
                    <a:cubicBezTo>
                      <a:pt x="25" y="143"/>
                      <a:pt x="78" y="169"/>
                      <a:pt x="130" y="189"/>
                    </a:cubicBezTo>
                    <a:cubicBezTo>
                      <a:pt x="275" y="243"/>
                      <a:pt x="440" y="238"/>
                      <a:pt x="584" y="183"/>
                    </a:cubicBezTo>
                    <a:cubicBezTo>
                      <a:pt x="680" y="146"/>
                      <a:pt x="772" y="96"/>
                      <a:pt x="858" y="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36700" rIns="90000" bIns="367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1645;p34">
                <a:extLst>
                  <a:ext uri="{FF2B5EF4-FFF2-40B4-BE49-F238E27FC236}">
                    <a16:creationId xmlns="" xmlns:a16="http://schemas.microsoft.com/office/drawing/2014/main" id="{F27758F4-737B-C809-2320-ED8051370998}"/>
                  </a:ext>
                </a:extLst>
              </p:cNvPr>
              <p:cNvSpPr/>
              <p:nvPr/>
            </p:nvSpPr>
            <p:spPr>
              <a:xfrm>
                <a:off x="2985612" y="2959188"/>
                <a:ext cx="205203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4" extrusionOk="0">
                    <a:moveTo>
                      <a:pt x="684" y="25"/>
                    </a:moveTo>
                    <a:cubicBezTo>
                      <a:pt x="627" y="19"/>
                      <a:pt x="570" y="15"/>
                      <a:pt x="513" y="10"/>
                    </a:cubicBezTo>
                    <a:cubicBezTo>
                      <a:pt x="485" y="7"/>
                      <a:pt x="456" y="6"/>
                      <a:pt x="428" y="4"/>
                    </a:cubicBezTo>
                    <a:cubicBezTo>
                      <a:pt x="399" y="3"/>
                      <a:pt x="371" y="2"/>
                      <a:pt x="342" y="1"/>
                    </a:cubicBezTo>
                    <a:cubicBezTo>
                      <a:pt x="285" y="-1"/>
                      <a:pt x="227" y="1"/>
                      <a:pt x="169" y="6"/>
                    </a:cubicBezTo>
                    <a:cubicBezTo>
                      <a:pt x="111" y="13"/>
                      <a:pt x="54" y="24"/>
                      <a:pt x="0" y="44"/>
                    </a:cubicBezTo>
                    <a:cubicBezTo>
                      <a:pt x="58" y="41"/>
                      <a:pt x="114" y="39"/>
                      <a:pt x="171" y="39"/>
                    </a:cubicBezTo>
                    <a:cubicBezTo>
                      <a:pt x="227" y="38"/>
                      <a:pt x="284" y="40"/>
                      <a:pt x="341" y="41"/>
                    </a:cubicBezTo>
                    <a:lnTo>
                      <a:pt x="427" y="43"/>
                    </a:lnTo>
                    <a:cubicBezTo>
                      <a:pt x="455" y="43"/>
                      <a:pt x="484" y="43"/>
                      <a:pt x="513" y="42"/>
                    </a:cubicBezTo>
                    <a:cubicBezTo>
                      <a:pt x="570" y="40"/>
                      <a:pt x="628" y="36"/>
                      <a:pt x="684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1646;p34">
                <a:extLst>
                  <a:ext uri="{FF2B5EF4-FFF2-40B4-BE49-F238E27FC236}">
                    <a16:creationId xmlns="" xmlns:a16="http://schemas.microsoft.com/office/drawing/2014/main" id="{4E8F3041-AA40-73E5-B587-E7675DDB7A6A}"/>
                  </a:ext>
                </a:extLst>
              </p:cNvPr>
              <p:cNvSpPr/>
              <p:nvPr/>
            </p:nvSpPr>
            <p:spPr>
              <a:xfrm>
                <a:off x="3016812" y="2651382"/>
                <a:ext cx="50101" cy="17910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597" extrusionOk="0">
                    <a:moveTo>
                      <a:pt x="39" y="342"/>
                    </a:moveTo>
                    <a:cubicBezTo>
                      <a:pt x="9" y="252"/>
                      <a:pt x="-8" y="154"/>
                      <a:pt x="4" y="67"/>
                    </a:cubicBezTo>
                    <a:cubicBezTo>
                      <a:pt x="7" y="44"/>
                      <a:pt x="13" y="21"/>
                      <a:pt x="27" y="8"/>
                    </a:cubicBezTo>
                    <a:cubicBezTo>
                      <a:pt x="44" y="-6"/>
                      <a:pt x="70" y="-1"/>
                      <a:pt x="89" y="15"/>
                    </a:cubicBezTo>
                    <a:cubicBezTo>
                      <a:pt x="109" y="32"/>
                      <a:pt x="123" y="59"/>
                      <a:pt x="134" y="86"/>
                    </a:cubicBezTo>
                    <a:cubicBezTo>
                      <a:pt x="166" y="170"/>
                      <a:pt x="167" y="263"/>
                      <a:pt x="167" y="351"/>
                    </a:cubicBezTo>
                    <a:cubicBezTo>
                      <a:pt x="166" y="391"/>
                      <a:pt x="149" y="597"/>
                      <a:pt x="149" y="597"/>
                    </a:cubicBezTo>
                    <a:cubicBezTo>
                      <a:pt x="149" y="597"/>
                      <a:pt x="57" y="393"/>
                      <a:pt x="39" y="3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1647;p34">
                <a:extLst>
                  <a:ext uri="{FF2B5EF4-FFF2-40B4-BE49-F238E27FC236}">
                    <a16:creationId xmlns="" xmlns:a16="http://schemas.microsoft.com/office/drawing/2014/main" id="{0FD96830-1113-634A-68B1-9CE10C8891D0}"/>
                  </a:ext>
                </a:extLst>
              </p:cNvPr>
              <p:cNvSpPr/>
              <p:nvPr/>
            </p:nvSpPr>
            <p:spPr>
              <a:xfrm>
                <a:off x="3069613" y="2773184"/>
                <a:ext cx="176103" cy="71101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230" y="64"/>
                    </a:moveTo>
                    <a:cubicBezTo>
                      <a:pt x="313" y="19"/>
                      <a:pt x="409" y="-9"/>
                      <a:pt x="502" y="3"/>
                    </a:cubicBezTo>
                    <a:cubicBezTo>
                      <a:pt x="542" y="8"/>
                      <a:pt x="584" y="23"/>
                      <a:pt x="587" y="80"/>
                    </a:cubicBezTo>
                    <a:cubicBezTo>
                      <a:pt x="586" y="124"/>
                      <a:pt x="555" y="157"/>
                      <a:pt x="520" y="179"/>
                    </a:cubicBezTo>
                    <a:cubicBezTo>
                      <a:pt x="443" y="227"/>
                      <a:pt x="348" y="232"/>
                      <a:pt x="258" y="237"/>
                    </a:cubicBezTo>
                    <a:cubicBezTo>
                      <a:pt x="217" y="238"/>
                      <a:pt x="0" y="226"/>
                      <a:pt x="0" y="226"/>
                    </a:cubicBezTo>
                    <a:cubicBezTo>
                      <a:pt x="0" y="226"/>
                      <a:pt x="183" y="90"/>
                      <a:pt x="230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0300" rIns="90000" bIns="403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1648;p34">
                <a:extLst>
                  <a:ext uri="{FF2B5EF4-FFF2-40B4-BE49-F238E27FC236}">
                    <a16:creationId xmlns="" xmlns:a16="http://schemas.microsoft.com/office/drawing/2014/main" id="{3BADE50A-B4B6-9D07-CBAD-26F7CEA704B2}"/>
                  </a:ext>
                </a:extLst>
              </p:cNvPr>
              <p:cNvSpPr/>
              <p:nvPr/>
            </p:nvSpPr>
            <p:spPr>
              <a:xfrm>
                <a:off x="3067513" y="2669682"/>
                <a:ext cx="98102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47" extrusionOk="0">
                    <a:moveTo>
                      <a:pt x="40" y="270"/>
                    </a:moveTo>
                    <a:cubicBezTo>
                      <a:pt x="64" y="178"/>
                      <a:pt x="110" y="89"/>
                      <a:pt x="184" y="29"/>
                    </a:cubicBezTo>
                    <a:cubicBezTo>
                      <a:pt x="203" y="13"/>
                      <a:pt x="225" y="0"/>
                      <a:pt x="250" y="0"/>
                    </a:cubicBezTo>
                    <a:cubicBezTo>
                      <a:pt x="279" y="0"/>
                      <a:pt x="306" y="22"/>
                      <a:pt x="318" y="50"/>
                    </a:cubicBezTo>
                    <a:cubicBezTo>
                      <a:pt x="329" y="77"/>
                      <a:pt x="329" y="108"/>
                      <a:pt x="323" y="137"/>
                    </a:cubicBezTo>
                    <a:cubicBezTo>
                      <a:pt x="305" y="226"/>
                      <a:pt x="244" y="299"/>
                      <a:pt x="185" y="368"/>
                    </a:cubicBezTo>
                    <a:cubicBezTo>
                      <a:pt x="158" y="398"/>
                      <a:pt x="0" y="547"/>
                      <a:pt x="0" y="547"/>
                    </a:cubicBezTo>
                    <a:cubicBezTo>
                      <a:pt x="0" y="547"/>
                      <a:pt x="27" y="321"/>
                      <a:pt x="40" y="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1649;p34">
                <a:extLst>
                  <a:ext uri="{FF2B5EF4-FFF2-40B4-BE49-F238E27FC236}">
                    <a16:creationId xmlns="" xmlns:a16="http://schemas.microsoft.com/office/drawing/2014/main" id="{7E476953-29EF-C87F-2855-92680AF6410A}"/>
                  </a:ext>
                </a:extLst>
              </p:cNvPr>
              <p:cNvSpPr/>
              <p:nvPr/>
            </p:nvSpPr>
            <p:spPr>
              <a:xfrm>
                <a:off x="3048613" y="2647782"/>
                <a:ext cx="66001" cy="19260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42" extrusionOk="0">
                    <a:moveTo>
                      <a:pt x="65" y="70"/>
                    </a:moveTo>
                    <a:cubicBezTo>
                      <a:pt x="82" y="36"/>
                      <a:pt x="110" y="-1"/>
                      <a:pt x="148" y="0"/>
                    </a:cubicBezTo>
                    <a:cubicBezTo>
                      <a:pt x="177" y="1"/>
                      <a:pt x="202" y="25"/>
                      <a:pt x="212" y="54"/>
                    </a:cubicBezTo>
                    <a:cubicBezTo>
                      <a:pt x="222" y="81"/>
                      <a:pt x="220" y="111"/>
                      <a:pt x="218" y="141"/>
                    </a:cubicBezTo>
                    <a:cubicBezTo>
                      <a:pt x="205" y="284"/>
                      <a:pt x="63" y="642"/>
                      <a:pt x="63" y="642"/>
                    </a:cubicBezTo>
                    <a:cubicBezTo>
                      <a:pt x="63" y="642"/>
                      <a:pt x="24" y="529"/>
                      <a:pt x="15" y="489"/>
                    </a:cubicBezTo>
                    <a:cubicBezTo>
                      <a:pt x="0" y="423"/>
                      <a:pt x="-4" y="355"/>
                      <a:pt x="3" y="287"/>
                    </a:cubicBezTo>
                    <a:cubicBezTo>
                      <a:pt x="11" y="212"/>
                      <a:pt x="31" y="138"/>
                      <a:pt x="65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1650;p34">
                <a:extLst>
                  <a:ext uri="{FF2B5EF4-FFF2-40B4-BE49-F238E27FC236}">
                    <a16:creationId xmlns="" xmlns:a16="http://schemas.microsoft.com/office/drawing/2014/main" id="{F918867D-0D70-AAAD-EBC2-7A97269FF89F}"/>
                  </a:ext>
                </a:extLst>
              </p:cNvPr>
              <p:cNvSpPr/>
              <p:nvPr/>
            </p:nvSpPr>
            <p:spPr>
              <a:xfrm>
                <a:off x="3066613" y="2718883"/>
                <a:ext cx="147302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07" extrusionOk="0">
                    <a:moveTo>
                      <a:pt x="149" y="169"/>
                    </a:moveTo>
                    <a:cubicBezTo>
                      <a:pt x="208" y="95"/>
                      <a:pt x="285" y="32"/>
                      <a:pt x="377" y="6"/>
                    </a:cubicBezTo>
                    <a:cubicBezTo>
                      <a:pt x="400" y="0"/>
                      <a:pt x="426" y="-3"/>
                      <a:pt x="449" y="6"/>
                    </a:cubicBezTo>
                    <a:cubicBezTo>
                      <a:pt x="476" y="19"/>
                      <a:pt x="491" y="50"/>
                      <a:pt x="491" y="80"/>
                    </a:cubicBezTo>
                    <a:cubicBezTo>
                      <a:pt x="491" y="109"/>
                      <a:pt x="478" y="137"/>
                      <a:pt x="461" y="162"/>
                    </a:cubicBezTo>
                    <a:cubicBezTo>
                      <a:pt x="409" y="236"/>
                      <a:pt x="324" y="278"/>
                      <a:pt x="242" y="317"/>
                    </a:cubicBezTo>
                    <a:cubicBezTo>
                      <a:pt x="205" y="335"/>
                      <a:pt x="0" y="407"/>
                      <a:pt x="0" y="407"/>
                    </a:cubicBezTo>
                    <a:cubicBezTo>
                      <a:pt x="0" y="407"/>
                      <a:pt x="116" y="211"/>
                      <a:pt x="149" y="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1651;p34">
                <a:extLst>
                  <a:ext uri="{FF2B5EF4-FFF2-40B4-BE49-F238E27FC236}">
                    <a16:creationId xmlns="" xmlns:a16="http://schemas.microsoft.com/office/drawing/2014/main" id="{2B43B6E5-BCBD-1A33-E130-4F36324171C8}"/>
                  </a:ext>
                </a:extLst>
              </p:cNvPr>
              <p:cNvSpPr/>
              <p:nvPr/>
            </p:nvSpPr>
            <p:spPr>
              <a:xfrm>
                <a:off x="2981111" y="2675683"/>
                <a:ext cx="86401" cy="16470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549" extrusionOk="0">
                    <a:moveTo>
                      <a:pt x="112" y="335"/>
                    </a:moveTo>
                    <a:cubicBezTo>
                      <a:pt x="58" y="256"/>
                      <a:pt x="15" y="167"/>
                      <a:pt x="2" y="79"/>
                    </a:cubicBezTo>
                    <a:cubicBezTo>
                      <a:pt x="-1" y="56"/>
                      <a:pt x="-1" y="32"/>
                      <a:pt x="9" y="16"/>
                    </a:cubicBezTo>
                    <a:cubicBezTo>
                      <a:pt x="21" y="-2"/>
                      <a:pt x="46" y="-4"/>
                      <a:pt x="70" y="6"/>
                    </a:cubicBezTo>
                    <a:cubicBezTo>
                      <a:pt x="93" y="17"/>
                      <a:pt x="114" y="39"/>
                      <a:pt x="132" y="62"/>
                    </a:cubicBezTo>
                    <a:cubicBezTo>
                      <a:pt x="186" y="134"/>
                      <a:pt x="213" y="223"/>
                      <a:pt x="237" y="308"/>
                    </a:cubicBezTo>
                    <a:cubicBezTo>
                      <a:pt x="248" y="346"/>
                      <a:pt x="288" y="549"/>
                      <a:pt x="288" y="549"/>
                    </a:cubicBezTo>
                    <a:cubicBezTo>
                      <a:pt x="288" y="549"/>
                      <a:pt x="143" y="378"/>
                      <a:pt x="112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1652;p34">
                <a:extLst>
                  <a:ext uri="{FF2B5EF4-FFF2-40B4-BE49-F238E27FC236}">
                    <a16:creationId xmlns="" xmlns:a16="http://schemas.microsoft.com/office/drawing/2014/main" id="{519AE3F3-2C47-FAC8-605D-3D7ABB2415CD}"/>
                  </a:ext>
                </a:extLst>
              </p:cNvPr>
              <p:cNvSpPr/>
              <p:nvPr/>
            </p:nvSpPr>
            <p:spPr>
              <a:xfrm>
                <a:off x="3066613" y="2825385"/>
                <a:ext cx="181203" cy="4620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54" extrusionOk="0">
                    <a:moveTo>
                      <a:pt x="265" y="135"/>
                    </a:moveTo>
                    <a:cubicBezTo>
                      <a:pt x="357" y="156"/>
                      <a:pt x="457" y="163"/>
                      <a:pt x="543" y="141"/>
                    </a:cubicBezTo>
                    <a:cubicBezTo>
                      <a:pt x="565" y="136"/>
                      <a:pt x="588" y="127"/>
                      <a:pt x="598" y="112"/>
                    </a:cubicBezTo>
                    <a:cubicBezTo>
                      <a:pt x="611" y="94"/>
                      <a:pt x="603" y="69"/>
                      <a:pt x="584" y="52"/>
                    </a:cubicBezTo>
                    <a:cubicBezTo>
                      <a:pt x="566" y="34"/>
                      <a:pt x="538" y="22"/>
                      <a:pt x="509" y="15"/>
                    </a:cubicBezTo>
                    <a:cubicBezTo>
                      <a:pt x="423" y="-9"/>
                      <a:pt x="330" y="0"/>
                      <a:pt x="243" y="9"/>
                    </a:cubicBezTo>
                    <a:cubicBezTo>
                      <a:pt x="203" y="14"/>
                      <a:pt x="0" y="52"/>
                      <a:pt x="0" y="52"/>
                    </a:cubicBezTo>
                    <a:cubicBezTo>
                      <a:pt x="0" y="52"/>
                      <a:pt x="213" y="123"/>
                      <a:pt x="265" y="1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0425" rIns="90000" bIns="104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1653;p34">
                <a:extLst>
                  <a:ext uri="{FF2B5EF4-FFF2-40B4-BE49-F238E27FC236}">
                    <a16:creationId xmlns="" xmlns:a16="http://schemas.microsoft.com/office/drawing/2014/main" id="{C4106A15-342F-CF06-80BE-E2ED6E1FA72A}"/>
                  </a:ext>
                </a:extLst>
              </p:cNvPr>
              <p:cNvSpPr/>
              <p:nvPr/>
            </p:nvSpPr>
            <p:spPr>
              <a:xfrm>
                <a:off x="3062413" y="2833486"/>
                <a:ext cx="138002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55" extrusionOk="0">
                    <a:moveTo>
                      <a:pt x="0" y="32"/>
                    </a:moveTo>
                    <a:cubicBezTo>
                      <a:pt x="39" y="38"/>
                      <a:pt x="78" y="39"/>
                      <a:pt x="117" y="40"/>
                    </a:cubicBezTo>
                    <a:cubicBezTo>
                      <a:pt x="155" y="41"/>
                      <a:pt x="194" y="41"/>
                      <a:pt x="232" y="41"/>
                    </a:cubicBezTo>
                    <a:cubicBezTo>
                      <a:pt x="270" y="41"/>
                      <a:pt x="307" y="42"/>
                      <a:pt x="345" y="44"/>
                    </a:cubicBezTo>
                    <a:cubicBezTo>
                      <a:pt x="383" y="47"/>
                      <a:pt x="421" y="51"/>
                      <a:pt x="460" y="55"/>
                    </a:cubicBezTo>
                    <a:cubicBezTo>
                      <a:pt x="426" y="35"/>
                      <a:pt x="388" y="22"/>
                      <a:pt x="350" y="13"/>
                    </a:cubicBezTo>
                    <a:cubicBezTo>
                      <a:pt x="311" y="4"/>
                      <a:pt x="271" y="1"/>
                      <a:pt x="232" y="0"/>
                    </a:cubicBezTo>
                    <a:cubicBezTo>
                      <a:pt x="193" y="0"/>
                      <a:pt x="153" y="3"/>
                      <a:pt x="115" y="8"/>
                    </a:cubicBezTo>
                    <a:cubicBezTo>
                      <a:pt x="76" y="14"/>
                      <a:pt x="38" y="21"/>
                      <a:pt x="0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1654;p34">
                <a:extLst>
                  <a:ext uri="{FF2B5EF4-FFF2-40B4-BE49-F238E27FC236}">
                    <a16:creationId xmlns="" xmlns:a16="http://schemas.microsoft.com/office/drawing/2014/main" id="{6A9478E8-B39D-B44D-D640-5489624510BD}"/>
                  </a:ext>
                </a:extLst>
              </p:cNvPr>
              <p:cNvSpPr/>
              <p:nvPr/>
            </p:nvSpPr>
            <p:spPr>
              <a:xfrm>
                <a:off x="3065413" y="2694283"/>
                <a:ext cx="19800" cy="146702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9" extrusionOk="0">
                    <a:moveTo>
                      <a:pt x="61" y="0"/>
                    </a:moveTo>
                    <a:cubicBezTo>
                      <a:pt x="50" y="40"/>
                      <a:pt x="41" y="80"/>
                      <a:pt x="34" y="120"/>
                    </a:cubicBezTo>
                    <a:cubicBezTo>
                      <a:pt x="25" y="161"/>
                      <a:pt x="19" y="201"/>
                      <a:pt x="13" y="242"/>
                    </a:cubicBezTo>
                    <a:cubicBezTo>
                      <a:pt x="8" y="283"/>
                      <a:pt x="4" y="323"/>
                      <a:pt x="1" y="364"/>
                    </a:cubicBezTo>
                    <a:cubicBezTo>
                      <a:pt x="-1" y="406"/>
                      <a:pt x="-1" y="447"/>
                      <a:pt x="4" y="489"/>
                    </a:cubicBezTo>
                    <a:cubicBezTo>
                      <a:pt x="16" y="449"/>
                      <a:pt x="25" y="409"/>
                      <a:pt x="33" y="369"/>
                    </a:cubicBezTo>
                    <a:cubicBezTo>
                      <a:pt x="42" y="328"/>
                      <a:pt x="48" y="288"/>
                      <a:pt x="54" y="248"/>
                    </a:cubicBezTo>
                    <a:cubicBezTo>
                      <a:pt x="59" y="206"/>
                      <a:pt x="64" y="166"/>
                      <a:pt x="65" y="124"/>
                    </a:cubicBezTo>
                    <a:cubicBezTo>
                      <a:pt x="67" y="83"/>
                      <a:pt x="67" y="42"/>
                      <a:pt x="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1655;p34">
                <a:extLst>
                  <a:ext uri="{FF2B5EF4-FFF2-40B4-BE49-F238E27FC236}">
                    <a16:creationId xmlns="" xmlns:a16="http://schemas.microsoft.com/office/drawing/2014/main" id="{70AC272E-8D93-6D34-56A1-CB246A66B048}"/>
                  </a:ext>
                </a:extLst>
              </p:cNvPr>
              <p:cNvSpPr/>
              <p:nvPr/>
            </p:nvSpPr>
            <p:spPr>
              <a:xfrm>
                <a:off x="3063613" y="2756684"/>
                <a:ext cx="111302" cy="87601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2" extrusionOk="0">
                    <a:moveTo>
                      <a:pt x="0" y="292"/>
                    </a:moveTo>
                    <a:cubicBezTo>
                      <a:pt x="34" y="270"/>
                      <a:pt x="65" y="245"/>
                      <a:pt x="96" y="221"/>
                    </a:cubicBezTo>
                    <a:lnTo>
                      <a:pt x="186" y="147"/>
                    </a:lnTo>
                    <a:cubicBezTo>
                      <a:pt x="217" y="122"/>
                      <a:pt x="247" y="98"/>
                      <a:pt x="278" y="74"/>
                    </a:cubicBezTo>
                    <a:lnTo>
                      <a:pt x="371" y="0"/>
                    </a:lnTo>
                    <a:cubicBezTo>
                      <a:pt x="331" y="10"/>
                      <a:pt x="295" y="27"/>
                      <a:pt x="259" y="47"/>
                    </a:cubicBezTo>
                    <a:cubicBezTo>
                      <a:pt x="225" y="67"/>
                      <a:pt x="192" y="90"/>
                      <a:pt x="161" y="115"/>
                    </a:cubicBezTo>
                    <a:cubicBezTo>
                      <a:pt x="130" y="140"/>
                      <a:pt x="101" y="168"/>
                      <a:pt x="74" y="197"/>
                    </a:cubicBezTo>
                    <a:cubicBezTo>
                      <a:pt x="47" y="226"/>
                      <a:pt x="22" y="258"/>
                      <a:pt x="0" y="2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1656;p34">
                <a:extLst>
                  <a:ext uri="{FF2B5EF4-FFF2-40B4-BE49-F238E27FC236}">
                    <a16:creationId xmlns="" xmlns:a16="http://schemas.microsoft.com/office/drawing/2014/main" id="{F961457D-B8A2-474A-3EC8-D0BCD92D12E3}"/>
                  </a:ext>
                </a:extLst>
              </p:cNvPr>
              <p:cNvSpPr/>
              <p:nvPr/>
            </p:nvSpPr>
            <p:spPr>
              <a:xfrm>
                <a:off x="3005412" y="2709583"/>
                <a:ext cx="58501" cy="12870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429" extrusionOk="0">
                    <a:moveTo>
                      <a:pt x="0" y="0"/>
                    </a:moveTo>
                    <a:lnTo>
                      <a:pt x="41" y="111"/>
                    </a:lnTo>
                    <a:cubicBezTo>
                      <a:pt x="54" y="147"/>
                      <a:pt x="68" y="184"/>
                      <a:pt x="84" y="220"/>
                    </a:cubicBezTo>
                    <a:cubicBezTo>
                      <a:pt x="99" y="256"/>
                      <a:pt x="115" y="292"/>
                      <a:pt x="133" y="327"/>
                    </a:cubicBezTo>
                    <a:cubicBezTo>
                      <a:pt x="151" y="361"/>
                      <a:pt x="170" y="396"/>
                      <a:pt x="195" y="429"/>
                    </a:cubicBezTo>
                    <a:cubicBezTo>
                      <a:pt x="186" y="389"/>
                      <a:pt x="175" y="352"/>
                      <a:pt x="163" y="314"/>
                    </a:cubicBezTo>
                    <a:cubicBezTo>
                      <a:pt x="151" y="277"/>
                      <a:pt x="137" y="240"/>
                      <a:pt x="122" y="204"/>
                    </a:cubicBezTo>
                    <a:cubicBezTo>
                      <a:pt x="107" y="167"/>
                      <a:pt x="89" y="132"/>
                      <a:pt x="69" y="97"/>
                    </a:cubicBezTo>
                    <a:cubicBezTo>
                      <a:pt x="50" y="63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1657;p34">
                <a:extLst>
                  <a:ext uri="{FF2B5EF4-FFF2-40B4-BE49-F238E27FC236}">
                    <a16:creationId xmlns="" xmlns:a16="http://schemas.microsoft.com/office/drawing/2014/main" id="{6C20D6A0-ACB6-D408-5DB5-88433D751ED2}"/>
                  </a:ext>
                </a:extLst>
              </p:cNvPr>
              <p:cNvSpPr/>
              <p:nvPr/>
            </p:nvSpPr>
            <p:spPr>
              <a:xfrm>
                <a:off x="3040813" y="2822385"/>
                <a:ext cx="39901" cy="45601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52" extrusionOk="0">
                    <a:moveTo>
                      <a:pt x="1" y="106"/>
                    </a:moveTo>
                    <a:cubicBezTo>
                      <a:pt x="-1" y="121"/>
                      <a:pt x="1" y="138"/>
                      <a:pt x="13" y="147"/>
                    </a:cubicBezTo>
                    <a:cubicBezTo>
                      <a:pt x="27" y="157"/>
                      <a:pt x="47" y="150"/>
                      <a:pt x="62" y="142"/>
                    </a:cubicBezTo>
                    <a:cubicBezTo>
                      <a:pt x="89" y="125"/>
                      <a:pt x="112" y="103"/>
                      <a:pt x="129" y="77"/>
                    </a:cubicBezTo>
                    <a:cubicBezTo>
                      <a:pt x="131" y="75"/>
                      <a:pt x="133" y="72"/>
                      <a:pt x="133" y="69"/>
                    </a:cubicBezTo>
                    <a:cubicBezTo>
                      <a:pt x="133" y="67"/>
                      <a:pt x="132" y="64"/>
                      <a:pt x="131" y="62"/>
                    </a:cubicBezTo>
                    <a:cubicBezTo>
                      <a:pt x="121" y="37"/>
                      <a:pt x="77" y="-13"/>
                      <a:pt x="45" y="3"/>
                    </a:cubicBezTo>
                    <a:cubicBezTo>
                      <a:pt x="31" y="10"/>
                      <a:pt x="23" y="31"/>
                      <a:pt x="17" y="43"/>
                    </a:cubicBezTo>
                    <a:cubicBezTo>
                      <a:pt x="8" y="63"/>
                      <a:pt x="3" y="84"/>
                      <a:pt x="1" y="1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1658;p34">
                <a:extLst>
                  <a:ext uri="{FF2B5EF4-FFF2-40B4-BE49-F238E27FC236}">
                    <a16:creationId xmlns="" xmlns:a16="http://schemas.microsoft.com/office/drawing/2014/main" id="{0EB7E13A-B249-A2A2-D5F1-0F38D5DCF10D}"/>
                  </a:ext>
                </a:extLst>
              </p:cNvPr>
              <p:cNvSpPr/>
              <p:nvPr/>
            </p:nvSpPr>
            <p:spPr>
              <a:xfrm>
                <a:off x="2838309" y="2999089"/>
                <a:ext cx="190503" cy="5820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940" extrusionOk="0">
                    <a:moveTo>
                      <a:pt x="596" y="1940"/>
                    </a:moveTo>
                    <a:lnTo>
                      <a:pt x="635" y="1928"/>
                    </a:lnTo>
                    <a:cubicBezTo>
                      <a:pt x="584" y="1760"/>
                      <a:pt x="511" y="1597"/>
                      <a:pt x="440" y="1441"/>
                    </a:cubicBezTo>
                    <a:cubicBezTo>
                      <a:pt x="405" y="1364"/>
                      <a:pt x="369" y="1284"/>
                      <a:pt x="336" y="1205"/>
                    </a:cubicBezTo>
                    <a:cubicBezTo>
                      <a:pt x="156" y="771"/>
                      <a:pt x="70" y="422"/>
                      <a:pt x="41" y="0"/>
                    </a:cubicBezTo>
                    <a:lnTo>
                      <a:pt x="0" y="3"/>
                    </a:lnTo>
                    <a:cubicBezTo>
                      <a:pt x="29" y="424"/>
                      <a:pt x="118" y="788"/>
                      <a:pt x="298" y="1221"/>
                    </a:cubicBezTo>
                    <a:cubicBezTo>
                      <a:pt x="331" y="1301"/>
                      <a:pt x="368" y="1381"/>
                      <a:pt x="402" y="1458"/>
                    </a:cubicBezTo>
                    <a:cubicBezTo>
                      <a:pt x="473" y="1613"/>
                      <a:pt x="546" y="1774"/>
                      <a:pt x="596" y="19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1659;p34">
                <a:extLst>
                  <a:ext uri="{FF2B5EF4-FFF2-40B4-BE49-F238E27FC236}">
                    <a16:creationId xmlns="" xmlns:a16="http://schemas.microsoft.com/office/drawing/2014/main" id="{99069A17-186A-733D-3EE7-ABE670E141F9}"/>
                  </a:ext>
                </a:extLst>
              </p:cNvPr>
              <p:cNvSpPr/>
              <p:nvPr/>
            </p:nvSpPr>
            <p:spPr>
              <a:xfrm>
                <a:off x="2705406" y="2890487"/>
                <a:ext cx="132302" cy="10470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9" extrusionOk="0">
                    <a:moveTo>
                      <a:pt x="212" y="247"/>
                    </a:moveTo>
                    <a:cubicBezTo>
                      <a:pt x="137" y="206"/>
                      <a:pt x="66" y="151"/>
                      <a:pt x="20" y="86"/>
                    </a:cubicBezTo>
                    <a:cubicBezTo>
                      <a:pt x="9" y="68"/>
                      <a:pt x="-2" y="49"/>
                      <a:pt x="0" y="33"/>
                    </a:cubicBezTo>
                    <a:cubicBezTo>
                      <a:pt x="2" y="13"/>
                      <a:pt x="22" y="1"/>
                      <a:pt x="45" y="0"/>
                    </a:cubicBezTo>
                    <a:cubicBezTo>
                      <a:pt x="69" y="-1"/>
                      <a:pt x="95" y="8"/>
                      <a:pt x="118" y="19"/>
                    </a:cubicBezTo>
                    <a:cubicBezTo>
                      <a:pt x="191" y="55"/>
                      <a:pt x="249" y="116"/>
                      <a:pt x="302" y="175"/>
                    </a:cubicBezTo>
                    <a:cubicBezTo>
                      <a:pt x="327" y="201"/>
                      <a:pt x="441" y="349"/>
                      <a:pt x="441" y="349"/>
                    </a:cubicBezTo>
                    <a:cubicBezTo>
                      <a:pt x="441" y="349"/>
                      <a:pt x="255" y="270"/>
                      <a:pt x="212" y="2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1660;p34">
                <a:extLst>
                  <a:ext uri="{FF2B5EF4-FFF2-40B4-BE49-F238E27FC236}">
                    <a16:creationId xmlns="" xmlns:a16="http://schemas.microsoft.com/office/drawing/2014/main" id="{C3E397BE-008C-0038-39B3-279A74EB11B0}"/>
                  </a:ext>
                </a:extLst>
              </p:cNvPr>
              <p:cNvSpPr/>
              <p:nvPr/>
            </p:nvSpPr>
            <p:spPr>
              <a:xfrm>
                <a:off x="2849409" y="2853886"/>
                <a:ext cx="96902" cy="14340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78" extrusionOk="0">
                    <a:moveTo>
                      <a:pt x="54" y="230"/>
                    </a:moveTo>
                    <a:cubicBezTo>
                      <a:pt x="81" y="149"/>
                      <a:pt x="128" y="71"/>
                      <a:pt x="198" y="22"/>
                    </a:cubicBezTo>
                    <a:cubicBezTo>
                      <a:pt x="227" y="2"/>
                      <a:pt x="264" y="-15"/>
                      <a:pt x="301" y="21"/>
                    </a:cubicBezTo>
                    <a:cubicBezTo>
                      <a:pt x="328" y="52"/>
                      <a:pt x="327" y="92"/>
                      <a:pt x="317" y="128"/>
                    </a:cubicBezTo>
                    <a:cubicBezTo>
                      <a:pt x="296" y="207"/>
                      <a:pt x="236" y="269"/>
                      <a:pt x="178" y="327"/>
                    </a:cubicBezTo>
                    <a:cubicBezTo>
                      <a:pt x="152" y="354"/>
                      <a:pt x="0" y="478"/>
                      <a:pt x="0" y="478"/>
                    </a:cubicBezTo>
                    <a:cubicBezTo>
                      <a:pt x="0" y="478"/>
                      <a:pt x="39" y="276"/>
                      <a:pt x="54" y="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1661;p34">
                <a:extLst>
                  <a:ext uri="{FF2B5EF4-FFF2-40B4-BE49-F238E27FC236}">
                    <a16:creationId xmlns="" xmlns:a16="http://schemas.microsoft.com/office/drawing/2014/main" id="{AE6BF495-C0EA-4F85-01D7-281C10CE60F4}"/>
                  </a:ext>
                </a:extLst>
              </p:cNvPr>
              <p:cNvSpPr/>
              <p:nvPr/>
            </p:nvSpPr>
            <p:spPr>
              <a:xfrm>
                <a:off x="2784307" y="2834386"/>
                <a:ext cx="63301" cy="159303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31" extrusionOk="0">
                    <a:moveTo>
                      <a:pt x="55" y="323"/>
                    </a:moveTo>
                    <a:cubicBezTo>
                      <a:pt x="15" y="247"/>
                      <a:pt x="-9" y="160"/>
                      <a:pt x="3" y="75"/>
                    </a:cubicBezTo>
                    <a:cubicBezTo>
                      <a:pt x="7" y="53"/>
                      <a:pt x="13" y="30"/>
                      <a:pt x="29" y="15"/>
                    </a:cubicBezTo>
                    <a:cubicBezTo>
                      <a:pt x="49" y="-3"/>
                      <a:pt x="80" y="-4"/>
                      <a:pt x="105" y="7"/>
                    </a:cubicBezTo>
                    <a:cubicBezTo>
                      <a:pt x="129" y="17"/>
                      <a:pt x="148" y="38"/>
                      <a:pt x="162" y="61"/>
                    </a:cubicBezTo>
                    <a:cubicBezTo>
                      <a:pt x="205" y="131"/>
                      <a:pt x="209" y="217"/>
                      <a:pt x="211" y="299"/>
                    </a:cubicBezTo>
                    <a:cubicBezTo>
                      <a:pt x="212" y="336"/>
                      <a:pt x="199" y="531"/>
                      <a:pt x="199" y="531"/>
                    </a:cubicBezTo>
                    <a:cubicBezTo>
                      <a:pt x="199" y="531"/>
                      <a:pt x="78" y="365"/>
                      <a:pt x="55" y="3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1662;p34">
                <a:extLst>
                  <a:ext uri="{FF2B5EF4-FFF2-40B4-BE49-F238E27FC236}">
                    <a16:creationId xmlns="" xmlns:a16="http://schemas.microsoft.com/office/drawing/2014/main" id="{C96C3FD2-F204-BE5E-FEA3-5C3EA6B4D1CC}"/>
                  </a:ext>
                </a:extLst>
              </p:cNvPr>
              <p:cNvSpPr/>
              <p:nvPr/>
            </p:nvSpPr>
            <p:spPr>
              <a:xfrm>
                <a:off x="2741107" y="2850886"/>
                <a:ext cx="106502" cy="14730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91" extrusionOk="0">
                    <a:moveTo>
                      <a:pt x="7" y="110"/>
                    </a:moveTo>
                    <a:cubicBezTo>
                      <a:pt x="-2" y="77"/>
                      <a:pt x="-7" y="36"/>
                      <a:pt x="19" y="13"/>
                    </a:cubicBezTo>
                    <a:cubicBezTo>
                      <a:pt x="39" y="-5"/>
                      <a:pt x="71" y="-4"/>
                      <a:pt x="94" y="9"/>
                    </a:cubicBezTo>
                    <a:cubicBezTo>
                      <a:pt x="118" y="21"/>
                      <a:pt x="136" y="43"/>
                      <a:pt x="152" y="64"/>
                    </a:cubicBezTo>
                    <a:cubicBezTo>
                      <a:pt x="231" y="166"/>
                      <a:pt x="355" y="491"/>
                      <a:pt x="355" y="491"/>
                    </a:cubicBezTo>
                    <a:cubicBezTo>
                      <a:pt x="355" y="491"/>
                      <a:pt x="261" y="440"/>
                      <a:pt x="230" y="419"/>
                    </a:cubicBezTo>
                    <a:cubicBezTo>
                      <a:pt x="180" y="384"/>
                      <a:pt x="136" y="341"/>
                      <a:pt x="99" y="292"/>
                    </a:cubicBezTo>
                    <a:cubicBezTo>
                      <a:pt x="58" y="237"/>
                      <a:pt x="26" y="176"/>
                      <a:pt x="7" y="1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1663;p34">
                <a:extLst>
                  <a:ext uri="{FF2B5EF4-FFF2-40B4-BE49-F238E27FC236}">
                    <a16:creationId xmlns="" xmlns:a16="http://schemas.microsoft.com/office/drawing/2014/main" id="{4EFAF6FA-E1FD-EC25-2C16-18E0D2D85D79}"/>
                  </a:ext>
                </a:extLst>
              </p:cNvPr>
              <p:cNvSpPr/>
              <p:nvPr/>
            </p:nvSpPr>
            <p:spPr>
              <a:xfrm>
                <a:off x="2833208" y="2835886"/>
                <a:ext cx="61801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44" extrusionOk="0">
                    <a:moveTo>
                      <a:pt x="1" y="295"/>
                    </a:moveTo>
                    <a:cubicBezTo>
                      <a:pt x="-5" y="210"/>
                      <a:pt x="8" y="121"/>
                      <a:pt x="53" y="47"/>
                    </a:cubicBezTo>
                    <a:cubicBezTo>
                      <a:pt x="65" y="29"/>
                      <a:pt x="80" y="10"/>
                      <a:pt x="101" y="3"/>
                    </a:cubicBezTo>
                    <a:cubicBezTo>
                      <a:pt x="126" y="-5"/>
                      <a:pt x="156" y="6"/>
                      <a:pt x="174" y="26"/>
                    </a:cubicBezTo>
                    <a:cubicBezTo>
                      <a:pt x="192" y="45"/>
                      <a:pt x="201" y="73"/>
                      <a:pt x="204" y="99"/>
                    </a:cubicBezTo>
                    <a:cubicBezTo>
                      <a:pt x="215" y="180"/>
                      <a:pt x="184" y="260"/>
                      <a:pt x="153" y="336"/>
                    </a:cubicBezTo>
                    <a:cubicBezTo>
                      <a:pt x="140" y="371"/>
                      <a:pt x="48" y="544"/>
                      <a:pt x="48" y="544"/>
                    </a:cubicBezTo>
                    <a:cubicBezTo>
                      <a:pt x="48" y="544"/>
                      <a:pt x="5" y="343"/>
                      <a:pt x="1" y="2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1664;p34">
                <a:extLst>
                  <a:ext uri="{FF2B5EF4-FFF2-40B4-BE49-F238E27FC236}">
                    <a16:creationId xmlns="" xmlns:a16="http://schemas.microsoft.com/office/drawing/2014/main" id="{E0604A01-1C37-7611-0A10-E1DD05A8C085}"/>
                  </a:ext>
                </a:extLst>
              </p:cNvPr>
              <p:cNvSpPr/>
              <p:nvPr/>
            </p:nvSpPr>
            <p:spPr>
              <a:xfrm>
                <a:off x="2694306" y="2928587"/>
                <a:ext cx="153303" cy="6960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232" extrusionOk="0">
                    <a:moveTo>
                      <a:pt x="263" y="197"/>
                    </a:moveTo>
                    <a:cubicBezTo>
                      <a:pt x="180" y="178"/>
                      <a:pt x="96" y="145"/>
                      <a:pt x="34" y="94"/>
                    </a:cubicBezTo>
                    <a:cubicBezTo>
                      <a:pt x="18" y="81"/>
                      <a:pt x="3" y="66"/>
                      <a:pt x="0" y="49"/>
                    </a:cubicBezTo>
                    <a:cubicBezTo>
                      <a:pt x="-3" y="30"/>
                      <a:pt x="12" y="12"/>
                      <a:pt x="35" y="5"/>
                    </a:cubicBezTo>
                    <a:cubicBezTo>
                      <a:pt x="57" y="-2"/>
                      <a:pt x="84" y="-1"/>
                      <a:pt x="111" y="4"/>
                    </a:cubicBezTo>
                    <a:cubicBezTo>
                      <a:pt x="190" y="18"/>
                      <a:pt x="262" y="61"/>
                      <a:pt x="330" y="103"/>
                    </a:cubicBezTo>
                    <a:cubicBezTo>
                      <a:pt x="360" y="122"/>
                      <a:pt x="511" y="232"/>
                      <a:pt x="511" y="232"/>
                    </a:cubicBezTo>
                    <a:cubicBezTo>
                      <a:pt x="511" y="232"/>
                      <a:pt x="310" y="208"/>
                      <a:pt x="263" y="1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1665;p34">
                <a:extLst>
                  <a:ext uri="{FF2B5EF4-FFF2-40B4-BE49-F238E27FC236}">
                    <a16:creationId xmlns="" xmlns:a16="http://schemas.microsoft.com/office/drawing/2014/main" id="{B08B2BF2-5F28-C1EB-BFC0-F19C5159F628}"/>
                  </a:ext>
                </a:extLst>
              </p:cNvPr>
              <p:cNvSpPr/>
              <p:nvPr/>
            </p:nvSpPr>
            <p:spPr>
              <a:xfrm>
                <a:off x="2847609" y="2891687"/>
                <a:ext cx="130502" cy="10740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58" extrusionOk="0">
                    <a:moveTo>
                      <a:pt x="227" y="251"/>
                    </a:moveTo>
                    <a:cubicBezTo>
                      <a:pt x="301" y="208"/>
                      <a:pt x="371" y="152"/>
                      <a:pt x="415" y="85"/>
                    </a:cubicBezTo>
                    <a:cubicBezTo>
                      <a:pt x="426" y="68"/>
                      <a:pt x="436" y="48"/>
                      <a:pt x="434" y="32"/>
                    </a:cubicBezTo>
                    <a:cubicBezTo>
                      <a:pt x="432" y="12"/>
                      <a:pt x="411" y="0"/>
                      <a:pt x="388" y="0"/>
                    </a:cubicBezTo>
                    <a:cubicBezTo>
                      <a:pt x="364" y="0"/>
                      <a:pt x="339" y="9"/>
                      <a:pt x="315" y="21"/>
                    </a:cubicBezTo>
                    <a:cubicBezTo>
                      <a:pt x="243" y="59"/>
                      <a:pt x="188" y="121"/>
                      <a:pt x="135" y="181"/>
                    </a:cubicBezTo>
                    <a:cubicBezTo>
                      <a:pt x="111" y="208"/>
                      <a:pt x="0" y="358"/>
                      <a:pt x="0" y="358"/>
                    </a:cubicBezTo>
                    <a:cubicBezTo>
                      <a:pt x="0" y="358"/>
                      <a:pt x="185" y="275"/>
                      <a:pt x="227" y="2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1666;p34">
                <a:extLst>
                  <a:ext uri="{FF2B5EF4-FFF2-40B4-BE49-F238E27FC236}">
                    <a16:creationId xmlns="" xmlns:a16="http://schemas.microsoft.com/office/drawing/2014/main" id="{8BA90BF0-F789-DBBF-601B-CC3AB7530A9E}"/>
                  </a:ext>
                </a:extLst>
              </p:cNvPr>
              <p:cNvSpPr/>
              <p:nvPr/>
            </p:nvSpPr>
            <p:spPr>
              <a:xfrm>
                <a:off x="2846109" y="2923187"/>
                <a:ext cx="96002" cy="7980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66" extrusionOk="0">
                    <a:moveTo>
                      <a:pt x="0" y="266"/>
                    </a:moveTo>
                    <a:cubicBezTo>
                      <a:pt x="30" y="247"/>
                      <a:pt x="57" y="224"/>
                      <a:pt x="83" y="202"/>
                    </a:cubicBezTo>
                    <a:cubicBezTo>
                      <a:pt x="110" y="179"/>
                      <a:pt x="135" y="155"/>
                      <a:pt x="161" y="132"/>
                    </a:cubicBezTo>
                    <a:cubicBezTo>
                      <a:pt x="186" y="109"/>
                      <a:pt x="212" y="87"/>
                      <a:pt x="238" y="65"/>
                    </a:cubicBezTo>
                    <a:cubicBezTo>
                      <a:pt x="264" y="42"/>
                      <a:pt x="291" y="22"/>
                      <a:pt x="320" y="0"/>
                    </a:cubicBezTo>
                    <a:cubicBezTo>
                      <a:pt x="284" y="6"/>
                      <a:pt x="251" y="20"/>
                      <a:pt x="220" y="38"/>
                    </a:cubicBezTo>
                    <a:cubicBezTo>
                      <a:pt x="188" y="56"/>
                      <a:pt x="160" y="78"/>
                      <a:pt x="133" y="102"/>
                    </a:cubicBezTo>
                    <a:cubicBezTo>
                      <a:pt x="107" y="126"/>
                      <a:pt x="83" y="151"/>
                      <a:pt x="61" y="179"/>
                    </a:cubicBezTo>
                    <a:cubicBezTo>
                      <a:pt x="39" y="207"/>
                      <a:pt x="18" y="235"/>
                      <a:pt x="0" y="2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1667;p34">
                <a:extLst>
                  <a:ext uri="{FF2B5EF4-FFF2-40B4-BE49-F238E27FC236}">
                    <a16:creationId xmlns="" xmlns:a16="http://schemas.microsoft.com/office/drawing/2014/main" id="{3FC197A9-5367-29E0-4FA5-64570C1DD6B0}"/>
                  </a:ext>
                </a:extLst>
              </p:cNvPr>
              <p:cNvSpPr/>
              <p:nvPr/>
            </p:nvSpPr>
            <p:spPr>
              <a:xfrm>
                <a:off x="2769007" y="2891087"/>
                <a:ext cx="78601" cy="108002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60" extrusionOk="0">
                    <a:moveTo>
                      <a:pt x="0" y="0"/>
                    </a:moveTo>
                    <a:cubicBezTo>
                      <a:pt x="17" y="35"/>
                      <a:pt x="36" y="66"/>
                      <a:pt x="55" y="98"/>
                    </a:cubicBezTo>
                    <a:cubicBezTo>
                      <a:pt x="74" y="130"/>
                      <a:pt x="94" y="161"/>
                      <a:pt x="115" y="191"/>
                    </a:cubicBezTo>
                    <a:cubicBezTo>
                      <a:pt x="136" y="222"/>
                      <a:pt x="159" y="252"/>
                      <a:pt x="183" y="280"/>
                    </a:cubicBezTo>
                    <a:cubicBezTo>
                      <a:pt x="207" y="309"/>
                      <a:pt x="232" y="336"/>
                      <a:pt x="262" y="360"/>
                    </a:cubicBezTo>
                    <a:cubicBezTo>
                      <a:pt x="246" y="326"/>
                      <a:pt x="228" y="293"/>
                      <a:pt x="209" y="261"/>
                    </a:cubicBezTo>
                    <a:cubicBezTo>
                      <a:pt x="190" y="229"/>
                      <a:pt x="170" y="198"/>
                      <a:pt x="149" y="168"/>
                    </a:cubicBezTo>
                    <a:cubicBezTo>
                      <a:pt x="128" y="137"/>
                      <a:pt x="105" y="108"/>
                      <a:pt x="81" y="79"/>
                    </a:cubicBezTo>
                    <a:cubicBezTo>
                      <a:pt x="56" y="51"/>
                      <a:pt x="31" y="2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1668;p34">
                <a:extLst>
                  <a:ext uri="{FF2B5EF4-FFF2-40B4-BE49-F238E27FC236}">
                    <a16:creationId xmlns="" xmlns:a16="http://schemas.microsoft.com/office/drawing/2014/main" id="{208FD45B-9F24-C67F-76DF-6E2DA09FF2E7}"/>
                  </a:ext>
                </a:extLst>
              </p:cNvPr>
              <p:cNvSpPr/>
              <p:nvPr/>
            </p:nvSpPr>
            <p:spPr>
              <a:xfrm>
                <a:off x="2844309" y="2876986"/>
                <a:ext cx="23700" cy="126002"/>
              </a:xfrm>
              <a:custGeom>
                <a:avLst/>
                <a:gdLst/>
                <a:ahLst/>
                <a:cxnLst/>
                <a:rect l="l" t="t" r="r" b="b"/>
                <a:pathLst>
                  <a:path w="79" h="420" extrusionOk="0">
                    <a:moveTo>
                      <a:pt x="11" y="420"/>
                    </a:moveTo>
                    <a:cubicBezTo>
                      <a:pt x="21" y="385"/>
                      <a:pt x="26" y="350"/>
                      <a:pt x="33" y="315"/>
                    </a:cubicBezTo>
                    <a:cubicBezTo>
                      <a:pt x="38" y="280"/>
                      <a:pt x="43" y="245"/>
                      <a:pt x="48" y="210"/>
                    </a:cubicBezTo>
                    <a:lnTo>
                      <a:pt x="63" y="106"/>
                    </a:lnTo>
                    <a:cubicBezTo>
                      <a:pt x="69" y="71"/>
                      <a:pt x="74" y="36"/>
                      <a:pt x="79" y="0"/>
                    </a:cubicBezTo>
                    <a:cubicBezTo>
                      <a:pt x="58" y="30"/>
                      <a:pt x="44" y="64"/>
                      <a:pt x="32" y="98"/>
                    </a:cubicBezTo>
                    <a:cubicBezTo>
                      <a:pt x="21" y="133"/>
                      <a:pt x="13" y="168"/>
                      <a:pt x="8" y="204"/>
                    </a:cubicBezTo>
                    <a:cubicBezTo>
                      <a:pt x="2" y="240"/>
                      <a:pt x="0" y="276"/>
                      <a:pt x="0" y="312"/>
                    </a:cubicBezTo>
                    <a:cubicBezTo>
                      <a:pt x="1" y="348"/>
                      <a:pt x="3" y="384"/>
                      <a:pt x="11" y="4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1669;p34">
                <a:extLst>
                  <a:ext uri="{FF2B5EF4-FFF2-40B4-BE49-F238E27FC236}">
                    <a16:creationId xmlns="" xmlns:a16="http://schemas.microsoft.com/office/drawing/2014/main" id="{0F7C8EEC-30A6-10DA-B683-96F8D76C8C7B}"/>
                  </a:ext>
                </a:extLst>
              </p:cNvPr>
              <p:cNvSpPr/>
              <p:nvPr/>
            </p:nvSpPr>
            <p:spPr>
              <a:xfrm>
                <a:off x="2726406" y="2949288"/>
                <a:ext cx="117602" cy="49801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6" extrusionOk="0">
                    <a:moveTo>
                      <a:pt x="0" y="0"/>
                    </a:moveTo>
                    <a:cubicBezTo>
                      <a:pt x="32" y="17"/>
                      <a:pt x="63" y="34"/>
                      <a:pt x="95" y="50"/>
                    </a:cubicBezTo>
                    <a:cubicBezTo>
                      <a:pt x="126" y="67"/>
                      <a:pt x="157" y="82"/>
                      <a:pt x="190" y="96"/>
                    </a:cubicBezTo>
                    <a:cubicBezTo>
                      <a:pt x="222" y="111"/>
                      <a:pt x="254" y="124"/>
                      <a:pt x="288" y="137"/>
                    </a:cubicBezTo>
                    <a:cubicBezTo>
                      <a:pt x="322" y="148"/>
                      <a:pt x="356" y="160"/>
                      <a:pt x="392" y="166"/>
                    </a:cubicBezTo>
                    <a:cubicBezTo>
                      <a:pt x="362" y="144"/>
                      <a:pt x="332" y="125"/>
                      <a:pt x="301" y="108"/>
                    </a:cubicBezTo>
                    <a:cubicBezTo>
                      <a:pt x="271" y="90"/>
                      <a:pt x="239" y="74"/>
                      <a:pt x="206" y="59"/>
                    </a:cubicBezTo>
                    <a:cubicBezTo>
                      <a:pt x="174" y="45"/>
                      <a:pt x="141" y="31"/>
                      <a:pt x="107" y="21"/>
                    </a:cubicBezTo>
                    <a:cubicBezTo>
                      <a:pt x="72" y="10"/>
                      <a:pt x="37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1670;p34">
                <a:extLst>
                  <a:ext uri="{FF2B5EF4-FFF2-40B4-BE49-F238E27FC236}">
                    <a16:creationId xmlns="" xmlns:a16="http://schemas.microsoft.com/office/drawing/2014/main" id="{A957C5E8-81B8-A5AF-6D65-AF41C754E730}"/>
                  </a:ext>
                </a:extLst>
              </p:cNvPr>
              <p:cNvSpPr/>
              <p:nvPr/>
            </p:nvSpPr>
            <p:spPr>
              <a:xfrm>
                <a:off x="2828108" y="2988288"/>
                <a:ext cx="31801" cy="41101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7" extrusionOk="0">
                    <a:moveTo>
                      <a:pt x="35" y="117"/>
                    </a:moveTo>
                    <a:cubicBezTo>
                      <a:pt x="43" y="128"/>
                      <a:pt x="55" y="138"/>
                      <a:pt x="68" y="137"/>
                    </a:cubicBezTo>
                    <a:cubicBezTo>
                      <a:pt x="84" y="135"/>
                      <a:pt x="93" y="119"/>
                      <a:pt x="98" y="103"/>
                    </a:cubicBezTo>
                    <a:cubicBezTo>
                      <a:pt x="106" y="76"/>
                      <a:pt x="107" y="47"/>
                      <a:pt x="103" y="19"/>
                    </a:cubicBezTo>
                    <a:cubicBezTo>
                      <a:pt x="103" y="17"/>
                      <a:pt x="102" y="14"/>
                      <a:pt x="101" y="13"/>
                    </a:cubicBezTo>
                    <a:cubicBezTo>
                      <a:pt x="99" y="11"/>
                      <a:pt x="97" y="10"/>
                      <a:pt x="95" y="9"/>
                    </a:cubicBezTo>
                    <a:cubicBezTo>
                      <a:pt x="73" y="-1"/>
                      <a:pt x="13" y="-9"/>
                      <a:pt x="2" y="22"/>
                    </a:cubicBezTo>
                    <a:cubicBezTo>
                      <a:pt x="-3" y="35"/>
                      <a:pt x="4" y="54"/>
                      <a:pt x="8" y="66"/>
                    </a:cubicBezTo>
                    <a:cubicBezTo>
                      <a:pt x="14" y="85"/>
                      <a:pt x="23" y="102"/>
                      <a:pt x="35" y="1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671;p34">
              <a:extLst>
                <a:ext uri="{FF2B5EF4-FFF2-40B4-BE49-F238E27FC236}">
                  <a16:creationId xmlns="" xmlns:a16="http://schemas.microsoft.com/office/drawing/2014/main" id="{5AC1842C-B915-22BD-6421-F6A2A63AEBC9}"/>
                </a:ext>
              </a:extLst>
            </p:cNvPr>
            <p:cNvGrpSpPr/>
            <p:nvPr/>
          </p:nvGrpSpPr>
          <p:grpSpPr>
            <a:xfrm>
              <a:off x="6579139" y="2610341"/>
              <a:ext cx="1341922" cy="1263321"/>
              <a:chOff x="1873789" y="3891891"/>
              <a:chExt cx="1341922" cy="1263321"/>
            </a:xfrm>
          </p:grpSpPr>
          <p:grpSp>
            <p:nvGrpSpPr>
              <p:cNvPr id="2750" name="Google Shape;1672;p34">
                <a:extLst>
                  <a:ext uri="{FF2B5EF4-FFF2-40B4-BE49-F238E27FC236}">
                    <a16:creationId xmlns="" xmlns:a16="http://schemas.microsoft.com/office/drawing/2014/main" id="{D1528F70-ABA0-F039-C411-C481019AD8BC}"/>
                  </a:ext>
                </a:extLst>
              </p:cNvPr>
              <p:cNvGrpSpPr/>
              <p:nvPr/>
            </p:nvGrpSpPr>
            <p:grpSpPr>
              <a:xfrm>
                <a:off x="1873789" y="3891891"/>
                <a:ext cx="1341922" cy="1263321"/>
                <a:chOff x="1873789" y="3129891"/>
                <a:chExt cx="1341922" cy="1263321"/>
              </a:xfrm>
            </p:grpSpPr>
            <p:sp>
              <p:nvSpPr>
                <p:cNvPr id="2752" name="Google Shape;1673;p34">
                  <a:extLst>
                    <a:ext uri="{FF2B5EF4-FFF2-40B4-BE49-F238E27FC236}">
                      <a16:creationId xmlns="" xmlns:a16="http://schemas.microsoft.com/office/drawing/2014/main" id="{F08D56B6-5AAA-E0D6-2095-4FF206B93AB7}"/>
                    </a:ext>
                  </a:extLst>
                </p:cNvPr>
                <p:cNvSpPr/>
                <p:nvPr/>
              </p:nvSpPr>
              <p:spPr>
                <a:xfrm>
                  <a:off x="1873789" y="3129891"/>
                  <a:ext cx="1341922" cy="1263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4211" extrusionOk="0">
                      <a:moveTo>
                        <a:pt x="4096" y="0"/>
                      </a:moveTo>
                      <a:cubicBezTo>
                        <a:pt x="4096" y="0"/>
                        <a:pt x="3405" y="158"/>
                        <a:pt x="2177" y="160"/>
                      </a:cubicBezTo>
                      <a:cubicBezTo>
                        <a:pt x="847" y="163"/>
                        <a:pt x="362" y="8"/>
                        <a:pt x="362" y="8"/>
                      </a:cubicBezTo>
                      <a:cubicBezTo>
                        <a:pt x="133" y="818"/>
                        <a:pt x="-2" y="3307"/>
                        <a:pt x="0" y="4001"/>
                      </a:cubicBezTo>
                      <a:cubicBezTo>
                        <a:pt x="0" y="4001"/>
                        <a:pt x="556" y="4214"/>
                        <a:pt x="2185" y="4211"/>
                      </a:cubicBezTo>
                      <a:cubicBezTo>
                        <a:pt x="3813" y="4208"/>
                        <a:pt x="4473" y="3992"/>
                        <a:pt x="4473" y="3992"/>
                      </a:cubicBezTo>
                      <a:cubicBezTo>
                        <a:pt x="4471" y="2837"/>
                        <a:pt x="4353" y="913"/>
                        <a:pt x="40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3" name="Google Shape;1674;p34">
                  <a:extLst>
                    <a:ext uri="{FF2B5EF4-FFF2-40B4-BE49-F238E27FC236}">
                      <a16:creationId xmlns="" xmlns:a16="http://schemas.microsoft.com/office/drawing/2014/main" id="{CE645FEA-8401-3812-0E6B-81C0814F50E6}"/>
                    </a:ext>
                  </a:extLst>
                </p:cNvPr>
                <p:cNvSpPr/>
                <p:nvPr/>
              </p:nvSpPr>
              <p:spPr>
                <a:xfrm>
                  <a:off x="1919390" y="3207593"/>
                  <a:ext cx="1250121" cy="111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7" h="3728" extrusionOk="0">
                      <a:moveTo>
                        <a:pt x="3289" y="112"/>
                      </a:moveTo>
                      <a:lnTo>
                        <a:pt x="3283" y="75"/>
                      </a:lnTo>
                      <a:cubicBezTo>
                        <a:pt x="3410" y="54"/>
                        <a:pt x="3534" y="28"/>
                        <a:pt x="3652" y="0"/>
                      </a:cubicBezTo>
                      <a:lnTo>
                        <a:pt x="3661" y="37"/>
                      </a:lnTo>
                      <a:cubicBezTo>
                        <a:pt x="3542" y="65"/>
                        <a:pt x="3417" y="91"/>
                        <a:pt x="3289" y="112"/>
                      </a:cubicBezTo>
                      <a:moveTo>
                        <a:pt x="2535" y="196"/>
                      </a:moveTo>
                      <a:lnTo>
                        <a:pt x="2533" y="158"/>
                      </a:lnTo>
                      <a:cubicBezTo>
                        <a:pt x="2661" y="150"/>
                        <a:pt x="2787" y="140"/>
                        <a:pt x="2909" y="127"/>
                      </a:cubicBezTo>
                      <a:lnTo>
                        <a:pt x="2913" y="164"/>
                      </a:lnTo>
                      <a:cubicBezTo>
                        <a:pt x="2791" y="178"/>
                        <a:pt x="2664" y="188"/>
                        <a:pt x="2535" y="196"/>
                      </a:cubicBezTo>
                      <a:moveTo>
                        <a:pt x="1776" y="205"/>
                      </a:moveTo>
                      <a:lnTo>
                        <a:pt x="1777" y="167"/>
                      </a:lnTo>
                      <a:cubicBezTo>
                        <a:pt x="1905" y="171"/>
                        <a:pt x="2032" y="172"/>
                        <a:pt x="2156" y="171"/>
                      </a:cubicBezTo>
                      <a:lnTo>
                        <a:pt x="2156" y="208"/>
                      </a:lnTo>
                      <a:cubicBezTo>
                        <a:pt x="2032" y="210"/>
                        <a:pt x="1904" y="209"/>
                        <a:pt x="1776" y="205"/>
                      </a:cubicBezTo>
                      <a:moveTo>
                        <a:pt x="1020" y="154"/>
                      </a:moveTo>
                      <a:lnTo>
                        <a:pt x="1024" y="116"/>
                      </a:lnTo>
                      <a:cubicBezTo>
                        <a:pt x="1148" y="130"/>
                        <a:pt x="1275" y="140"/>
                        <a:pt x="1400" y="149"/>
                      </a:cubicBezTo>
                      <a:lnTo>
                        <a:pt x="1398" y="187"/>
                      </a:lnTo>
                      <a:cubicBezTo>
                        <a:pt x="1272" y="179"/>
                        <a:pt x="1145" y="168"/>
                        <a:pt x="1020" y="154"/>
                      </a:cubicBezTo>
                      <a:moveTo>
                        <a:pt x="3842" y="640"/>
                      </a:moveTo>
                      <a:cubicBezTo>
                        <a:pt x="3824" y="517"/>
                        <a:pt x="3804" y="391"/>
                        <a:pt x="3784" y="265"/>
                      </a:cubicBezTo>
                      <a:lnTo>
                        <a:pt x="3822" y="259"/>
                      </a:lnTo>
                      <a:cubicBezTo>
                        <a:pt x="3842" y="385"/>
                        <a:pt x="3861" y="511"/>
                        <a:pt x="3879" y="635"/>
                      </a:cubicBezTo>
                      <a:lnTo>
                        <a:pt x="3842" y="640"/>
                      </a:lnTo>
                      <a:moveTo>
                        <a:pt x="359" y="143"/>
                      </a:moveTo>
                      <a:lnTo>
                        <a:pt x="323" y="133"/>
                      </a:lnTo>
                      <a:cubicBezTo>
                        <a:pt x="332" y="98"/>
                        <a:pt x="342" y="66"/>
                        <a:pt x="352" y="38"/>
                      </a:cubicBezTo>
                      <a:lnTo>
                        <a:pt x="357" y="22"/>
                      </a:lnTo>
                      <a:lnTo>
                        <a:pt x="373" y="25"/>
                      </a:lnTo>
                      <a:cubicBezTo>
                        <a:pt x="374" y="25"/>
                        <a:pt x="426" y="36"/>
                        <a:pt x="518" y="50"/>
                      </a:cubicBezTo>
                      <a:cubicBezTo>
                        <a:pt x="560" y="57"/>
                        <a:pt x="604" y="64"/>
                        <a:pt x="648" y="70"/>
                      </a:cubicBezTo>
                      <a:lnTo>
                        <a:pt x="643" y="108"/>
                      </a:lnTo>
                      <a:cubicBezTo>
                        <a:pt x="598" y="101"/>
                        <a:pt x="554" y="95"/>
                        <a:pt x="512" y="88"/>
                      </a:cubicBezTo>
                      <a:cubicBezTo>
                        <a:pt x="449" y="77"/>
                        <a:pt x="405" y="70"/>
                        <a:pt x="382" y="65"/>
                      </a:cubicBezTo>
                      <a:cubicBezTo>
                        <a:pt x="375" y="89"/>
                        <a:pt x="367" y="115"/>
                        <a:pt x="359" y="143"/>
                      </a:cubicBezTo>
                      <a:moveTo>
                        <a:pt x="3943" y="1391"/>
                      </a:moveTo>
                      <a:cubicBezTo>
                        <a:pt x="3929" y="1273"/>
                        <a:pt x="3913" y="1147"/>
                        <a:pt x="3895" y="1015"/>
                      </a:cubicBezTo>
                      <a:lnTo>
                        <a:pt x="3932" y="1010"/>
                      </a:lnTo>
                      <a:cubicBezTo>
                        <a:pt x="3950" y="1142"/>
                        <a:pt x="3967" y="1269"/>
                        <a:pt x="3981" y="1386"/>
                      </a:cubicBezTo>
                      <a:lnTo>
                        <a:pt x="3943" y="1391"/>
                      </a:lnTo>
                      <a:moveTo>
                        <a:pt x="193" y="881"/>
                      </a:moveTo>
                      <a:cubicBezTo>
                        <a:pt x="209" y="752"/>
                        <a:pt x="226" y="633"/>
                        <a:pt x="243" y="527"/>
                      </a:cubicBezTo>
                      <a:lnTo>
                        <a:pt x="247" y="506"/>
                      </a:lnTo>
                      <a:lnTo>
                        <a:pt x="284" y="512"/>
                      </a:lnTo>
                      <a:lnTo>
                        <a:pt x="280" y="533"/>
                      </a:lnTo>
                      <a:cubicBezTo>
                        <a:pt x="263" y="638"/>
                        <a:pt x="247" y="757"/>
                        <a:pt x="231" y="886"/>
                      </a:cubicBezTo>
                      <a:lnTo>
                        <a:pt x="193" y="881"/>
                      </a:lnTo>
                      <a:moveTo>
                        <a:pt x="4013" y="2144"/>
                      </a:moveTo>
                      <a:cubicBezTo>
                        <a:pt x="4012" y="2116"/>
                        <a:pt x="4010" y="2088"/>
                        <a:pt x="4008" y="2060"/>
                      </a:cubicBezTo>
                      <a:cubicBezTo>
                        <a:pt x="4003" y="1974"/>
                        <a:pt x="3995" y="1875"/>
                        <a:pt x="3985" y="1767"/>
                      </a:cubicBezTo>
                      <a:lnTo>
                        <a:pt x="4022" y="1763"/>
                      </a:lnTo>
                      <a:cubicBezTo>
                        <a:pt x="4033" y="1872"/>
                        <a:pt x="4041" y="1971"/>
                        <a:pt x="4046" y="2057"/>
                      </a:cubicBezTo>
                      <a:cubicBezTo>
                        <a:pt x="4048" y="2086"/>
                        <a:pt x="4049" y="2114"/>
                        <a:pt x="4052" y="2141"/>
                      </a:cubicBezTo>
                      <a:lnTo>
                        <a:pt x="4013" y="2144"/>
                      </a:lnTo>
                      <a:moveTo>
                        <a:pt x="116" y="1636"/>
                      </a:moveTo>
                      <a:cubicBezTo>
                        <a:pt x="127" y="1504"/>
                        <a:pt x="139" y="1377"/>
                        <a:pt x="151" y="1259"/>
                      </a:cubicBezTo>
                      <a:lnTo>
                        <a:pt x="189" y="1262"/>
                      </a:lnTo>
                      <a:cubicBezTo>
                        <a:pt x="177" y="1380"/>
                        <a:pt x="165" y="1507"/>
                        <a:pt x="154" y="1639"/>
                      </a:cubicBezTo>
                      <a:lnTo>
                        <a:pt x="116" y="1636"/>
                      </a:lnTo>
                      <a:moveTo>
                        <a:pt x="4070" y="2900"/>
                      </a:moveTo>
                      <a:cubicBezTo>
                        <a:pt x="4059" y="2770"/>
                        <a:pt x="4049" y="2643"/>
                        <a:pt x="4040" y="2522"/>
                      </a:cubicBezTo>
                      <a:lnTo>
                        <a:pt x="4078" y="2519"/>
                      </a:lnTo>
                      <a:cubicBezTo>
                        <a:pt x="4087" y="2640"/>
                        <a:pt x="4097" y="2768"/>
                        <a:pt x="4108" y="2896"/>
                      </a:cubicBezTo>
                      <a:lnTo>
                        <a:pt x="4070" y="2900"/>
                      </a:lnTo>
                      <a:moveTo>
                        <a:pt x="60" y="2392"/>
                      </a:moveTo>
                      <a:cubicBezTo>
                        <a:pt x="69" y="2263"/>
                        <a:pt x="77" y="2136"/>
                        <a:pt x="87" y="2014"/>
                      </a:cubicBezTo>
                      <a:lnTo>
                        <a:pt x="124" y="2017"/>
                      </a:lnTo>
                      <a:cubicBezTo>
                        <a:pt x="115" y="2138"/>
                        <a:pt x="106" y="2265"/>
                        <a:pt x="98" y="2395"/>
                      </a:cubicBezTo>
                      <a:lnTo>
                        <a:pt x="60" y="2392"/>
                      </a:lnTo>
                      <a:moveTo>
                        <a:pt x="3777" y="3623"/>
                      </a:moveTo>
                      <a:lnTo>
                        <a:pt x="3772" y="3586"/>
                      </a:lnTo>
                      <a:cubicBezTo>
                        <a:pt x="3893" y="3568"/>
                        <a:pt x="4012" y="3549"/>
                        <a:pt x="4128" y="3527"/>
                      </a:cubicBezTo>
                      <a:cubicBezTo>
                        <a:pt x="4124" y="3491"/>
                        <a:pt x="4115" y="3401"/>
                        <a:pt x="4104" y="3277"/>
                      </a:cubicBezTo>
                      <a:lnTo>
                        <a:pt x="4141" y="3274"/>
                      </a:lnTo>
                      <a:cubicBezTo>
                        <a:pt x="4156" y="3429"/>
                        <a:pt x="4166" y="3530"/>
                        <a:pt x="4167" y="3541"/>
                      </a:cubicBezTo>
                      <a:lnTo>
                        <a:pt x="4167" y="3546"/>
                      </a:lnTo>
                      <a:lnTo>
                        <a:pt x="4165" y="3559"/>
                      </a:lnTo>
                      <a:lnTo>
                        <a:pt x="4152" y="3562"/>
                      </a:lnTo>
                      <a:cubicBezTo>
                        <a:pt x="4031" y="3584"/>
                        <a:pt x="3904" y="3605"/>
                        <a:pt x="3777" y="3623"/>
                      </a:cubicBezTo>
                      <a:moveTo>
                        <a:pt x="18" y="3150"/>
                      </a:moveTo>
                      <a:cubicBezTo>
                        <a:pt x="24" y="3025"/>
                        <a:pt x="31" y="2897"/>
                        <a:pt x="38" y="2771"/>
                      </a:cubicBezTo>
                      <a:lnTo>
                        <a:pt x="76" y="2773"/>
                      </a:lnTo>
                      <a:cubicBezTo>
                        <a:pt x="69" y="2899"/>
                        <a:pt x="62" y="3026"/>
                        <a:pt x="56" y="3152"/>
                      </a:cubicBezTo>
                      <a:lnTo>
                        <a:pt x="18" y="3150"/>
                      </a:lnTo>
                      <a:moveTo>
                        <a:pt x="3023" y="3701"/>
                      </a:moveTo>
                      <a:lnTo>
                        <a:pt x="3020" y="3663"/>
                      </a:lnTo>
                      <a:cubicBezTo>
                        <a:pt x="3147" y="3655"/>
                        <a:pt x="3274" y="3644"/>
                        <a:pt x="3397" y="3631"/>
                      </a:cubicBezTo>
                      <a:lnTo>
                        <a:pt x="3400" y="3669"/>
                      </a:lnTo>
                      <a:cubicBezTo>
                        <a:pt x="3278" y="3682"/>
                        <a:pt x="3151" y="3692"/>
                        <a:pt x="3023" y="3701"/>
                      </a:cubicBezTo>
                      <a:moveTo>
                        <a:pt x="2265" y="3728"/>
                      </a:moveTo>
                      <a:lnTo>
                        <a:pt x="2265" y="3690"/>
                      </a:lnTo>
                      <a:cubicBezTo>
                        <a:pt x="2392" y="3689"/>
                        <a:pt x="2519" y="3686"/>
                        <a:pt x="2642" y="3682"/>
                      </a:cubicBezTo>
                      <a:lnTo>
                        <a:pt x="2644" y="3720"/>
                      </a:lnTo>
                      <a:cubicBezTo>
                        <a:pt x="2520" y="3724"/>
                        <a:pt x="2393" y="3727"/>
                        <a:pt x="2265" y="3728"/>
                      </a:cubicBezTo>
                      <a:moveTo>
                        <a:pt x="1507" y="3712"/>
                      </a:moveTo>
                      <a:lnTo>
                        <a:pt x="1509" y="3675"/>
                      </a:lnTo>
                      <a:cubicBezTo>
                        <a:pt x="1635" y="3681"/>
                        <a:pt x="1762" y="3685"/>
                        <a:pt x="1886" y="3687"/>
                      </a:cubicBezTo>
                      <a:lnTo>
                        <a:pt x="1886" y="3725"/>
                      </a:lnTo>
                      <a:cubicBezTo>
                        <a:pt x="1761" y="3722"/>
                        <a:pt x="1633" y="3718"/>
                        <a:pt x="1507" y="3712"/>
                      </a:cubicBezTo>
                      <a:moveTo>
                        <a:pt x="750" y="3659"/>
                      </a:moveTo>
                      <a:lnTo>
                        <a:pt x="754" y="3622"/>
                      </a:lnTo>
                      <a:cubicBezTo>
                        <a:pt x="878" y="3634"/>
                        <a:pt x="1005" y="3644"/>
                        <a:pt x="1131" y="3653"/>
                      </a:cubicBezTo>
                      <a:lnTo>
                        <a:pt x="1128" y="3691"/>
                      </a:lnTo>
                      <a:cubicBezTo>
                        <a:pt x="1002" y="3682"/>
                        <a:pt x="875" y="3671"/>
                        <a:pt x="750" y="3659"/>
                      </a:cubicBezTo>
                      <a:moveTo>
                        <a:pt x="24" y="3571"/>
                      </a:moveTo>
                      <a:lnTo>
                        <a:pt x="0" y="3567"/>
                      </a:lnTo>
                      <a:lnTo>
                        <a:pt x="2" y="3529"/>
                      </a:lnTo>
                      <a:lnTo>
                        <a:pt x="40" y="3531"/>
                      </a:lnTo>
                      <a:lnTo>
                        <a:pt x="40" y="3535"/>
                      </a:lnTo>
                      <a:cubicBezTo>
                        <a:pt x="82" y="3542"/>
                        <a:pt x="200" y="3560"/>
                        <a:pt x="378" y="3581"/>
                      </a:cubicBezTo>
                      <a:lnTo>
                        <a:pt x="373" y="3619"/>
                      </a:lnTo>
                      <a:cubicBezTo>
                        <a:pt x="180" y="3596"/>
                        <a:pt x="57" y="3576"/>
                        <a:pt x="24" y="357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51" name="Google Shape;1688;p34">
                <a:extLst>
                  <a:ext uri="{FF2B5EF4-FFF2-40B4-BE49-F238E27FC236}">
                    <a16:creationId xmlns="" xmlns:a16="http://schemas.microsoft.com/office/drawing/2014/main" id="{71BDC928-7B3C-F51A-6023-067EE01F3591}"/>
                  </a:ext>
                </a:extLst>
              </p:cNvPr>
              <p:cNvSpPr/>
              <p:nvPr/>
            </p:nvSpPr>
            <p:spPr>
              <a:xfrm>
                <a:off x="1982391" y="3899091"/>
                <a:ext cx="1120219" cy="52201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174" extrusionOk="0">
                    <a:moveTo>
                      <a:pt x="0" y="8"/>
                    </a:moveTo>
                    <a:cubicBezTo>
                      <a:pt x="154" y="35"/>
                      <a:pt x="308" y="56"/>
                      <a:pt x="463" y="72"/>
                    </a:cubicBezTo>
                    <a:lnTo>
                      <a:pt x="580" y="84"/>
                    </a:lnTo>
                    <a:cubicBezTo>
                      <a:pt x="619" y="89"/>
                      <a:pt x="658" y="91"/>
                      <a:pt x="697" y="95"/>
                    </a:cubicBezTo>
                    <a:cubicBezTo>
                      <a:pt x="735" y="98"/>
                      <a:pt x="774" y="102"/>
                      <a:pt x="813" y="104"/>
                    </a:cubicBezTo>
                    <a:lnTo>
                      <a:pt x="930" y="112"/>
                    </a:lnTo>
                    <a:cubicBezTo>
                      <a:pt x="969" y="114"/>
                      <a:pt x="1008" y="117"/>
                      <a:pt x="1047" y="119"/>
                    </a:cubicBezTo>
                    <a:lnTo>
                      <a:pt x="1164" y="124"/>
                    </a:lnTo>
                    <a:lnTo>
                      <a:pt x="1281" y="129"/>
                    </a:lnTo>
                    <a:lnTo>
                      <a:pt x="1398" y="132"/>
                    </a:lnTo>
                    <a:lnTo>
                      <a:pt x="1515" y="135"/>
                    </a:lnTo>
                    <a:lnTo>
                      <a:pt x="1573" y="136"/>
                    </a:lnTo>
                    <a:lnTo>
                      <a:pt x="1632" y="136"/>
                    </a:lnTo>
                    <a:lnTo>
                      <a:pt x="1866" y="136"/>
                    </a:lnTo>
                    <a:lnTo>
                      <a:pt x="2100" y="131"/>
                    </a:lnTo>
                    <a:cubicBezTo>
                      <a:pt x="2139" y="130"/>
                      <a:pt x="2178" y="130"/>
                      <a:pt x="2217" y="128"/>
                    </a:cubicBezTo>
                    <a:lnTo>
                      <a:pt x="2334" y="123"/>
                    </a:lnTo>
                    <a:cubicBezTo>
                      <a:pt x="2412" y="119"/>
                      <a:pt x="2490" y="116"/>
                      <a:pt x="2568" y="112"/>
                    </a:cubicBezTo>
                    <a:cubicBezTo>
                      <a:pt x="2646" y="106"/>
                      <a:pt x="2724" y="101"/>
                      <a:pt x="2801" y="95"/>
                    </a:cubicBezTo>
                    <a:lnTo>
                      <a:pt x="2918" y="87"/>
                    </a:lnTo>
                    <a:cubicBezTo>
                      <a:pt x="2957" y="84"/>
                      <a:pt x="2996" y="80"/>
                      <a:pt x="3035" y="77"/>
                    </a:cubicBezTo>
                    <a:lnTo>
                      <a:pt x="3268" y="54"/>
                    </a:lnTo>
                    <a:lnTo>
                      <a:pt x="3327" y="48"/>
                    </a:lnTo>
                    <a:lnTo>
                      <a:pt x="3385" y="42"/>
                    </a:lnTo>
                    <a:lnTo>
                      <a:pt x="3501" y="27"/>
                    </a:lnTo>
                    <a:cubicBezTo>
                      <a:pt x="3579" y="18"/>
                      <a:pt x="3656" y="9"/>
                      <a:pt x="3734" y="0"/>
                    </a:cubicBezTo>
                    <a:cubicBezTo>
                      <a:pt x="3657" y="13"/>
                      <a:pt x="3580" y="25"/>
                      <a:pt x="3502" y="37"/>
                    </a:cubicBezTo>
                    <a:lnTo>
                      <a:pt x="3387" y="56"/>
                    </a:lnTo>
                    <a:lnTo>
                      <a:pt x="3329" y="65"/>
                    </a:lnTo>
                    <a:lnTo>
                      <a:pt x="3270" y="72"/>
                    </a:lnTo>
                    <a:lnTo>
                      <a:pt x="3038" y="101"/>
                    </a:lnTo>
                    <a:cubicBezTo>
                      <a:pt x="2998" y="105"/>
                      <a:pt x="2960" y="110"/>
                      <a:pt x="2921" y="114"/>
                    </a:cubicBezTo>
                    <a:lnTo>
                      <a:pt x="2804" y="125"/>
                    </a:lnTo>
                    <a:cubicBezTo>
                      <a:pt x="2726" y="132"/>
                      <a:pt x="2648" y="139"/>
                      <a:pt x="2570" y="145"/>
                    </a:cubicBezTo>
                    <a:cubicBezTo>
                      <a:pt x="2492" y="150"/>
                      <a:pt x="2414" y="154"/>
                      <a:pt x="2336" y="158"/>
                    </a:cubicBezTo>
                    <a:lnTo>
                      <a:pt x="2219" y="165"/>
                    </a:lnTo>
                    <a:cubicBezTo>
                      <a:pt x="2179" y="167"/>
                      <a:pt x="2140" y="167"/>
                      <a:pt x="2101" y="168"/>
                    </a:cubicBezTo>
                    <a:lnTo>
                      <a:pt x="1866" y="174"/>
                    </a:lnTo>
                    <a:cubicBezTo>
                      <a:pt x="1553" y="176"/>
                      <a:pt x="1240" y="167"/>
                      <a:pt x="928" y="141"/>
                    </a:cubicBezTo>
                    <a:lnTo>
                      <a:pt x="811" y="131"/>
                    </a:lnTo>
                    <a:cubicBezTo>
                      <a:pt x="772" y="127"/>
                      <a:pt x="733" y="122"/>
                      <a:pt x="694" y="118"/>
                    </a:cubicBezTo>
                    <a:cubicBezTo>
                      <a:pt x="655" y="114"/>
                      <a:pt x="616" y="110"/>
                      <a:pt x="578" y="106"/>
                    </a:cubicBezTo>
                    <a:lnTo>
                      <a:pt x="461" y="91"/>
                    </a:lnTo>
                    <a:cubicBezTo>
                      <a:pt x="422" y="85"/>
                      <a:pt x="384" y="79"/>
                      <a:pt x="345" y="73"/>
                    </a:cubicBezTo>
                    <a:cubicBezTo>
                      <a:pt x="306" y="67"/>
                      <a:pt x="268" y="61"/>
                      <a:pt x="229" y="54"/>
                    </a:cubicBezTo>
                    <a:cubicBezTo>
                      <a:pt x="153" y="41"/>
                      <a:pt x="75" y="26"/>
                      <a:pt x="0" y="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7625" rIns="90000" bIns="1762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689;p34">
              <a:extLst>
                <a:ext uri="{FF2B5EF4-FFF2-40B4-BE49-F238E27FC236}">
                  <a16:creationId xmlns="" xmlns:a16="http://schemas.microsoft.com/office/drawing/2014/main" id="{90F23F26-E06A-58DF-6EC0-41F57ADF4350}"/>
                </a:ext>
              </a:extLst>
            </p:cNvPr>
            <p:cNvSpPr/>
            <p:nvPr/>
          </p:nvSpPr>
          <p:spPr>
            <a:xfrm>
              <a:off x="8126570" y="3438057"/>
              <a:ext cx="300" cy="60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B54F0D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90;p34">
              <a:extLst>
                <a:ext uri="{FF2B5EF4-FFF2-40B4-BE49-F238E27FC236}">
                  <a16:creationId xmlns="" xmlns:a16="http://schemas.microsoft.com/office/drawing/2014/main" id="{076DE01D-D0A4-3807-7B36-ED2C81058947}"/>
                </a:ext>
              </a:extLst>
            </p:cNvPr>
            <p:cNvSpPr/>
            <p:nvPr/>
          </p:nvSpPr>
          <p:spPr>
            <a:xfrm>
              <a:off x="7883866" y="3437157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B54F0D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91;p34">
              <a:extLst>
                <a:ext uri="{FF2B5EF4-FFF2-40B4-BE49-F238E27FC236}">
                  <a16:creationId xmlns="" xmlns:a16="http://schemas.microsoft.com/office/drawing/2014/main" id="{92BF0F2C-F9D2-CF3C-C07B-8E27315D481E}"/>
                </a:ext>
              </a:extLst>
            </p:cNvPr>
            <p:cNvGrpSpPr/>
            <p:nvPr/>
          </p:nvGrpSpPr>
          <p:grpSpPr>
            <a:xfrm>
              <a:off x="6095830" y="3005161"/>
              <a:ext cx="486908" cy="913515"/>
              <a:chOff x="-189845" y="3626986"/>
              <a:chExt cx="486908" cy="913515"/>
            </a:xfrm>
          </p:grpSpPr>
          <p:sp>
            <p:nvSpPr>
              <p:cNvPr id="2715" name="Google Shape;1692;p34">
                <a:extLst>
                  <a:ext uri="{FF2B5EF4-FFF2-40B4-BE49-F238E27FC236}">
                    <a16:creationId xmlns="" xmlns:a16="http://schemas.microsoft.com/office/drawing/2014/main" id="{B00CAC21-8798-DE41-D179-A945A9EDC73F}"/>
                  </a:ext>
                </a:extLst>
              </p:cNvPr>
              <p:cNvSpPr/>
              <p:nvPr/>
            </p:nvSpPr>
            <p:spPr>
              <a:xfrm>
                <a:off x="-189845" y="3727188"/>
                <a:ext cx="486908" cy="7914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2638" extrusionOk="0">
                    <a:moveTo>
                      <a:pt x="1513" y="61"/>
                    </a:moveTo>
                    <a:lnTo>
                      <a:pt x="1445" y="0"/>
                    </a:lnTo>
                    <a:lnTo>
                      <a:pt x="812" y="0"/>
                    </a:lnTo>
                    <a:lnTo>
                      <a:pt x="179" y="0"/>
                    </a:lnTo>
                    <a:lnTo>
                      <a:pt x="110" y="61"/>
                    </a:lnTo>
                    <a:cubicBezTo>
                      <a:pt x="41" y="124"/>
                      <a:pt x="0" y="214"/>
                      <a:pt x="0" y="308"/>
                    </a:cubicBezTo>
                    <a:lnTo>
                      <a:pt x="0" y="2327"/>
                    </a:lnTo>
                    <a:cubicBezTo>
                      <a:pt x="0" y="2420"/>
                      <a:pt x="39" y="2508"/>
                      <a:pt x="107" y="2571"/>
                    </a:cubicBezTo>
                    <a:lnTo>
                      <a:pt x="179" y="2638"/>
                    </a:lnTo>
                    <a:lnTo>
                      <a:pt x="812" y="2638"/>
                    </a:lnTo>
                    <a:lnTo>
                      <a:pt x="1445" y="2638"/>
                    </a:lnTo>
                    <a:lnTo>
                      <a:pt x="1517" y="2571"/>
                    </a:lnTo>
                    <a:cubicBezTo>
                      <a:pt x="1585" y="2508"/>
                      <a:pt x="1623" y="2420"/>
                      <a:pt x="1623" y="2327"/>
                    </a:cubicBezTo>
                    <a:lnTo>
                      <a:pt x="1623" y="308"/>
                    </a:lnTo>
                    <a:cubicBezTo>
                      <a:pt x="1623" y="214"/>
                      <a:pt x="1583" y="124"/>
                      <a:pt x="1513" y="61"/>
                    </a:cubicBezTo>
                    <a:close/>
                  </a:path>
                </a:pathLst>
              </a:custGeom>
              <a:solidFill>
                <a:srgbClr val="94DFF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1693;p34">
                <a:extLst>
                  <a:ext uri="{FF2B5EF4-FFF2-40B4-BE49-F238E27FC236}">
                    <a16:creationId xmlns="" xmlns:a16="http://schemas.microsoft.com/office/drawing/2014/main" id="{A2BFC080-158C-2B72-4B9B-C1F5B275E2F1}"/>
                  </a:ext>
                </a:extLst>
              </p:cNvPr>
              <p:cNvSpPr/>
              <p:nvPr/>
            </p:nvSpPr>
            <p:spPr>
              <a:xfrm>
                <a:off x="-113944" y="4455902"/>
                <a:ext cx="32280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1" extrusionOk="0">
                    <a:moveTo>
                      <a:pt x="0" y="61"/>
                    </a:moveTo>
                    <a:cubicBezTo>
                      <a:pt x="88" y="40"/>
                      <a:pt x="177" y="26"/>
                      <a:pt x="267" y="16"/>
                    </a:cubicBezTo>
                    <a:cubicBezTo>
                      <a:pt x="357" y="6"/>
                      <a:pt x="448" y="1"/>
                      <a:pt x="538" y="0"/>
                    </a:cubicBezTo>
                    <a:cubicBezTo>
                      <a:pt x="583" y="0"/>
                      <a:pt x="629" y="1"/>
                      <a:pt x="673" y="3"/>
                    </a:cubicBezTo>
                    <a:cubicBezTo>
                      <a:pt x="696" y="4"/>
                      <a:pt x="719" y="6"/>
                      <a:pt x="741" y="8"/>
                    </a:cubicBezTo>
                    <a:lnTo>
                      <a:pt x="775" y="10"/>
                    </a:lnTo>
                    <a:cubicBezTo>
                      <a:pt x="787" y="11"/>
                      <a:pt x="798" y="12"/>
                      <a:pt x="809" y="14"/>
                    </a:cubicBezTo>
                    <a:lnTo>
                      <a:pt x="876" y="22"/>
                    </a:lnTo>
                    <a:lnTo>
                      <a:pt x="943" y="33"/>
                    </a:lnTo>
                    <a:lnTo>
                      <a:pt x="977" y="39"/>
                    </a:lnTo>
                    <a:lnTo>
                      <a:pt x="1010" y="46"/>
                    </a:lnTo>
                    <a:cubicBezTo>
                      <a:pt x="1032" y="51"/>
                      <a:pt x="1054" y="56"/>
                      <a:pt x="1076" y="61"/>
                    </a:cubicBezTo>
                    <a:cubicBezTo>
                      <a:pt x="1053" y="58"/>
                      <a:pt x="1031" y="55"/>
                      <a:pt x="1009" y="51"/>
                    </a:cubicBezTo>
                    <a:lnTo>
                      <a:pt x="976" y="46"/>
                    </a:lnTo>
                    <a:lnTo>
                      <a:pt x="942" y="42"/>
                    </a:lnTo>
                    <a:lnTo>
                      <a:pt x="875" y="34"/>
                    </a:lnTo>
                    <a:lnTo>
                      <a:pt x="808" y="29"/>
                    </a:lnTo>
                    <a:cubicBezTo>
                      <a:pt x="718" y="22"/>
                      <a:pt x="628" y="18"/>
                      <a:pt x="538" y="20"/>
                    </a:cubicBezTo>
                    <a:cubicBezTo>
                      <a:pt x="448" y="20"/>
                      <a:pt x="358" y="24"/>
                      <a:pt x="269" y="31"/>
                    </a:cubicBezTo>
                    <a:lnTo>
                      <a:pt x="201" y="36"/>
                    </a:lnTo>
                    <a:lnTo>
                      <a:pt x="134" y="44"/>
                    </a:lnTo>
                    <a:cubicBezTo>
                      <a:pt x="89" y="48"/>
                      <a:pt x="44" y="54"/>
                      <a:pt x="0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1694;p34">
                <a:extLst>
                  <a:ext uri="{FF2B5EF4-FFF2-40B4-BE49-F238E27FC236}">
                    <a16:creationId xmlns="" xmlns:a16="http://schemas.microsoft.com/office/drawing/2014/main" id="{F0706BB0-ABD1-807F-CE7F-FB38C13267B9}"/>
                  </a:ext>
                </a:extLst>
              </p:cNvPr>
              <p:cNvSpPr/>
              <p:nvPr/>
            </p:nvSpPr>
            <p:spPr>
              <a:xfrm>
                <a:off x="-92943" y="3727188"/>
                <a:ext cx="293405" cy="79801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66" extrusionOk="0">
                    <a:moveTo>
                      <a:pt x="489" y="0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64" y="229"/>
                    </a:lnTo>
                    <a:cubicBezTo>
                      <a:pt x="64" y="229"/>
                      <a:pt x="256" y="266"/>
                      <a:pt x="489" y="266"/>
                    </a:cubicBezTo>
                    <a:lnTo>
                      <a:pt x="489" y="266"/>
                    </a:lnTo>
                    <a:cubicBezTo>
                      <a:pt x="722" y="266"/>
                      <a:pt x="914" y="229"/>
                      <a:pt x="914" y="229"/>
                    </a:cubicBezTo>
                    <a:lnTo>
                      <a:pt x="978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1695;p34">
                <a:extLst>
                  <a:ext uri="{FF2B5EF4-FFF2-40B4-BE49-F238E27FC236}">
                    <a16:creationId xmlns="" xmlns:a16="http://schemas.microsoft.com/office/drawing/2014/main" id="{3829EBF3-BB0D-5D1D-97DB-638353F94E6E}"/>
                  </a:ext>
                </a:extLst>
              </p:cNvPr>
              <p:cNvSpPr/>
              <p:nvPr/>
            </p:nvSpPr>
            <p:spPr>
              <a:xfrm>
                <a:off x="-66543" y="3740988"/>
                <a:ext cx="237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78" extrusionOk="0">
                    <a:moveTo>
                      <a:pt x="16" y="22"/>
                    </a:moveTo>
                    <a:cubicBezTo>
                      <a:pt x="8" y="31"/>
                      <a:pt x="4" y="42"/>
                      <a:pt x="1" y="53"/>
                    </a:cubicBezTo>
                    <a:cubicBezTo>
                      <a:pt x="0" y="56"/>
                      <a:pt x="-1" y="60"/>
                      <a:pt x="0" y="63"/>
                    </a:cubicBezTo>
                    <a:cubicBezTo>
                      <a:pt x="1" y="70"/>
                      <a:pt x="9" y="75"/>
                      <a:pt x="17" y="76"/>
                    </a:cubicBezTo>
                    <a:cubicBezTo>
                      <a:pt x="30" y="79"/>
                      <a:pt x="44" y="78"/>
                      <a:pt x="55" y="70"/>
                    </a:cubicBezTo>
                    <a:cubicBezTo>
                      <a:pt x="64" y="64"/>
                      <a:pt x="70" y="55"/>
                      <a:pt x="74" y="45"/>
                    </a:cubicBezTo>
                    <a:cubicBezTo>
                      <a:pt x="79" y="34"/>
                      <a:pt x="82" y="20"/>
                      <a:pt x="75" y="10"/>
                    </a:cubicBezTo>
                    <a:cubicBezTo>
                      <a:pt x="59" y="-12"/>
                      <a:pt x="30" y="7"/>
                      <a:pt x="16" y="22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1696;p34">
                <a:extLst>
                  <a:ext uri="{FF2B5EF4-FFF2-40B4-BE49-F238E27FC236}">
                    <a16:creationId xmlns="" xmlns:a16="http://schemas.microsoft.com/office/drawing/2014/main" id="{063297EA-5A3E-0D14-5F77-B10071C66B37}"/>
                  </a:ext>
                </a:extLst>
              </p:cNvPr>
              <p:cNvSpPr/>
              <p:nvPr/>
            </p:nvSpPr>
            <p:spPr>
              <a:xfrm>
                <a:off x="-50342" y="3768589"/>
                <a:ext cx="15300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57" extrusionOk="0">
                    <a:moveTo>
                      <a:pt x="0" y="40"/>
                    </a:moveTo>
                    <a:cubicBezTo>
                      <a:pt x="-1" y="44"/>
                      <a:pt x="0" y="48"/>
                      <a:pt x="3" y="52"/>
                    </a:cubicBezTo>
                    <a:cubicBezTo>
                      <a:pt x="4" y="54"/>
                      <a:pt x="7" y="55"/>
                      <a:pt x="10" y="56"/>
                    </a:cubicBezTo>
                    <a:cubicBezTo>
                      <a:pt x="17" y="58"/>
                      <a:pt x="24" y="57"/>
                      <a:pt x="31" y="53"/>
                    </a:cubicBezTo>
                    <a:cubicBezTo>
                      <a:pt x="35" y="50"/>
                      <a:pt x="38" y="46"/>
                      <a:pt x="41" y="42"/>
                    </a:cubicBezTo>
                    <a:cubicBezTo>
                      <a:pt x="45" y="36"/>
                      <a:pt x="48" y="30"/>
                      <a:pt x="50" y="24"/>
                    </a:cubicBezTo>
                    <a:cubicBezTo>
                      <a:pt x="55" y="8"/>
                      <a:pt x="45" y="-6"/>
                      <a:pt x="29" y="4"/>
                    </a:cubicBezTo>
                    <a:cubicBezTo>
                      <a:pt x="17" y="11"/>
                      <a:pt x="1" y="24"/>
                      <a:pt x="0" y="40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1697;p34">
                <a:extLst>
                  <a:ext uri="{FF2B5EF4-FFF2-40B4-BE49-F238E27FC236}">
                    <a16:creationId xmlns="" xmlns:a16="http://schemas.microsoft.com/office/drawing/2014/main" id="{45FF7FBE-7562-3C25-1AE7-773705B9E947}"/>
                  </a:ext>
                </a:extLst>
              </p:cNvPr>
              <p:cNvSpPr/>
              <p:nvPr/>
            </p:nvSpPr>
            <p:spPr>
              <a:xfrm>
                <a:off x="-21842" y="3763489"/>
                <a:ext cx="96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2" h="35" extrusionOk="0">
                    <a:moveTo>
                      <a:pt x="0" y="24"/>
                    </a:moveTo>
                    <a:cubicBezTo>
                      <a:pt x="-1" y="27"/>
                      <a:pt x="0" y="29"/>
                      <a:pt x="2" y="31"/>
                    </a:cubicBezTo>
                    <a:cubicBezTo>
                      <a:pt x="3" y="33"/>
                      <a:pt x="4" y="34"/>
                      <a:pt x="6" y="34"/>
                    </a:cubicBezTo>
                    <a:cubicBezTo>
                      <a:pt x="10" y="36"/>
                      <a:pt x="15" y="35"/>
                      <a:pt x="19" y="33"/>
                    </a:cubicBezTo>
                    <a:cubicBezTo>
                      <a:pt x="22" y="30"/>
                      <a:pt x="24" y="28"/>
                      <a:pt x="26" y="25"/>
                    </a:cubicBezTo>
                    <a:cubicBezTo>
                      <a:pt x="28" y="22"/>
                      <a:pt x="30" y="18"/>
                      <a:pt x="31" y="14"/>
                    </a:cubicBezTo>
                    <a:cubicBezTo>
                      <a:pt x="34" y="4"/>
                      <a:pt x="28" y="-5"/>
                      <a:pt x="18" y="2"/>
                    </a:cubicBezTo>
                    <a:cubicBezTo>
                      <a:pt x="10" y="6"/>
                      <a:pt x="1" y="15"/>
                      <a:pt x="0" y="24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1698;p34">
                <a:extLst>
                  <a:ext uri="{FF2B5EF4-FFF2-40B4-BE49-F238E27FC236}">
                    <a16:creationId xmlns="" xmlns:a16="http://schemas.microsoft.com/office/drawing/2014/main" id="{49EA86AC-371E-3E01-5335-593A00642785}"/>
                  </a:ext>
                </a:extLst>
              </p:cNvPr>
              <p:cNvSpPr/>
              <p:nvPr/>
            </p:nvSpPr>
            <p:spPr>
              <a:xfrm>
                <a:off x="-177245" y="3727188"/>
                <a:ext cx="461108" cy="791413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2638" extrusionOk="0">
                    <a:moveTo>
                      <a:pt x="1433" y="61"/>
                    </a:moveTo>
                    <a:lnTo>
                      <a:pt x="1368" y="0"/>
                    </a:lnTo>
                    <a:lnTo>
                      <a:pt x="769" y="0"/>
                    </a:lnTo>
                    <a:lnTo>
                      <a:pt x="169" y="0"/>
                    </a:lnTo>
                    <a:lnTo>
                      <a:pt x="104" y="61"/>
                    </a:lnTo>
                    <a:cubicBezTo>
                      <a:pt x="38" y="124"/>
                      <a:pt x="0" y="214"/>
                      <a:pt x="0" y="308"/>
                    </a:cubicBezTo>
                    <a:lnTo>
                      <a:pt x="0" y="2327"/>
                    </a:lnTo>
                    <a:cubicBezTo>
                      <a:pt x="0" y="2420"/>
                      <a:pt x="36" y="2508"/>
                      <a:pt x="100" y="2571"/>
                    </a:cubicBezTo>
                    <a:lnTo>
                      <a:pt x="169" y="2638"/>
                    </a:lnTo>
                    <a:lnTo>
                      <a:pt x="769" y="2638"/>
                    </a:lnTo>
                    <a:lnTo>
                      <a:pt x="1368" y="2638"/>
                    </a:lnTo>
                    <a:lnTo>
                      <a:pt x="1436" y="2571"/>
                    </a:lnTo>
                    <a:cubicBezTo>
                      <a:pt x="1501" y="2508"/>
                      <a:pt x="1537" y="2420"/>
                      <a:pt x="1537" y="2327"/>
                    </a:cubicBezTo>
                    <a:lnTo>
                      <a:pt x="1537" y="308"/>
                    </a:lnTo>
                    <a:cubicBezTo>
                      <a:pt x="1537" y="214"/>
                      <a:pt x="1499" y="124"/>
                      <a:pt x="1433" y="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1699;p34">
                <a:extLst>
                  <a:ext uri="{FF2B5EF4-FFF2-40B4-BE49-F238E27FC236}">
                    <a16:creationId xmlns="" xmlns:a16="http://schemas.microsoft.com/office/drawing/2014/main" id="{E6C10652-2BBB-19B7-7B17-3990D0BBE895}"/>
                  </a:ext>
                </a:extLst>
              </p:cNvPr>
              <p:cNvSpPr/>
              <p:nvPr/>
            </p:nvSpPr>
            <p:spPr>
              <a:xfrm>
                <a:off x="-160445" y="3906591"/>
                <a:ext cx="428107" cy="60451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2015" extrusionOk="0">
                    <a:moveTo>
                      <a:pt x="1277" y="1"/>
                    </a:moveTo>
                    <a:cubicBezTo>
                      <a:pt x="1197" y="5"/>
                      <a:pt x="1125" y="49"/>
                      <a:pt x="1057" y="90"/>
                    </a:cubicBezTo>
                    <a:cubicBezTo>
                      <a:pt x="922" y="174"/>
                      <a:pt x="774" y="260"/>
                      <a:pt x="615" y="249"/>
                    </a:cubicBezTo>
                    <a:cubicBezTo>
                      <a:pt x="515" y="243"/>
                      <a:pt x="422" y="199"/>
                      <a:pt x="323" y="192"/>
                    </a:cubicBezTo>
                    <a:cubicBezTo>
                      <a:pt x="202" y="184"/>
                      <a:pt x="81" y="236"/>
                      <a:pt x="0" y="326"/>
                    </a:cubicBezTo>
                    <a:lnTo>
                      <a:pt x="0" y="941"/>
                    </a:lnTo>
                    <a:lnTo>
                      <a:pt x="0" y="1729"/>
                    </a:lnTo>
                    <a:cubicBezTo>
                      <a:pt x="0" y="1794"/>
                      <a:pt x="28" y="1857"/>
                      <a:pt x="76" y="1901"/>
                    </a:cubicBezTo>
                    <a:lnTo>
                      <a:pt x="148" y="1968"/>
                    </a:lnTo>
                    <a:lnTo>
                      <a:pt x="153" y="1973"/>
                    </a:lnTo>
                    <a:cubicBezTo>
                      <a:pt x="214" y="1992"/>
                      <a:pt x="415" y="2015"/>
                      <a:pt x="714" y="2015"/>
                    </a:cubicBezTo>
                    <a:cubicBezTo>
                      <a:pt x="1013" y="2015"/>
                      <a:pt x="1214" y="1992"/>
                      <a:pt x="1275" y="1973"/>
                    </a:cubicBezTo>
                    <a:lnTo>
                      <a:pt x="1280" y="1968"/>
                    </a:lnTo>
                    <a:lnTo>
                      <a:pt x="1352" y="1901"/>
                    </a:lnTo>
                    <a:cubicBezTo>
                      <a:pt x="1400" y="1857"/>
                      <a:pt x="1427" y="1794"/>
                      <a:pt x="1427" y="1729"/>
                    </a:cubicBezTo>
                    <a:lnTo>
                      <a:pt x="1427" y="363"/>
                    </a:lnTo>
                    <a:lnTo>
                      <a:pt x="1427" y="62"/>
                    </a:lnTo>
                    <a:cubicBezTo>
                      <a:pt x="1392" y="20"/>
                      <a:pt x="1332" y="-3"/>
                      <a:pt x="1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1700;p34">
                <a:extLst>
                  <a:ext uri="{FF2B5EF4-FFF2-40B4-BE49-F238E27FC236}">
                    <a16:creationId xmlns="" xmlns:a16="http://schemas.microsoft.com/office/drawing/2014/main" id="{61D560CA-BCB7-CC72-7338-3C9253313E10}"/>
                  </a:ext>
                </a:extLst>
              </p:cNvPr>
              <p:cNvSpPr/>
              <p:nvPr/>
            </p:nvSpPr>
            <p:spPr>
              <a:xfrm>
                <a:off x="-160445" y="4015493"/>
                <a:ext cx="428107" cy="495608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652" extrusionOk="0">
                    <a:moveTo>
                      <a:pt x="948" y="457"/>
                    </a:moveTo>
                    <a:cubicBezTo>
                      <a:pt x="844" y="544"/>
                      <a:pt x="705" y="548"/>
                      <a:pt x="575" y="536"/>
                    </a:cubicBezTo>
                    <a:cubicBezTo>
                      <a:pt x="389" y="519"/>
                      <a:pt x="172" y="497"/>
                      <a:pt x="0" y="578"/>
                    </a:cubicBezTo>
                    <a:lnTo>
                      <a:pt x="0" y="1366"/>
                    </a:lnTo>
                    <a:cubicBezTo>
                      <a:pt x="0" y="1431"/>
                      <a:pt x="28" y="1494"/>
                      <a:pt x="75" y="1538"/>
                    </a:cubicBezTo>
                    <a:lnTo>
                      <a:pt x="148" y="1605"/>
                    </a:lnTo>
                    <a:lnTo>
                      <a:pt x="153" y="1610"/>
                    </a:lnTo>
                    <a:cubicBezTo>
                      <a:pt x="214" y="1629"/>
                      <a:pt x="415" y="1652"/>
                      <a:pt x="714" y="1652"/>
                    </a:cubicBezTo>
                    <a:cubicBezTo>
                      <a:pt x="1013" y="1652"/>
                      <a:pt x="1214" y="1629"/>
                      <a:pt x="1275" y="1610"/>
                    </a:cubicBezTo>
                    <a:lnTo>
                      <a:pt x="1280" y="1605"/>
                    </a:lnTo>
                    <a:lnTo>
                      <a:pt x="1352" y="1538"/>
                    </a:lnTo>
                    <a:cubicBezTo>
                      <a:pt x="1400" y="1494"/>
                      <a:pt x="1427" y="1431"/>
                      <a:pt x="1427" y="1366"/>
                    </a:cubicBezTo>
                    <a:lnTo>
                      <a:pt x="1427" y="0"/>
                    </a:lnTo>
                    <a:cubicBezTo>
                      <a:pt x="1355" y="9"/>
                      <a:pt x="1285" y="34"/>
                      <a:pt x="1226" y="86"/>
                    </a:cubicBezTo>
                    <a:cubicBezTo>
                      <a:pt x="1109" y="190"/>
                      <a:pt x="1068" y="357"/>
                      <a:pt x="948" y="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1701;p34">
                <a:extLst>
                  <a:ext uri="{FF2B5EF4-FFF2-40B4-BE49-F238E27FC236}">
                    <a16:creationId xmlns="" xmlns:a16="http://schemas.microsoft.com/office/drawing/2014/main" id="{44FCC843-92C7-4EFF-92A4-B3F45C81A80F}"/>
                  </a:ext>
                </a:extLst>
              </p:cNvPr>
              <p:cNvSpPr/>
              <p:nvPr/>
            </p:nvSpPr>
            <p:spPr>
              <a:xfrm>
                <a:off x="-125044" y="3826190"/>
                <a:ext cx="56401" cy="22350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45" extrusionOk="0">
                    <a:moveTo>
                      <a:pt x="10" y="269"/>
                    </a:moveTo>
                    <a:cubicBezTo>
                      <a:pt x="-6" y="421"/>
                      <a:pt x="-15" y="587"/>
                      <a:pt x="69" y="715"/>
                    </a:cubicBezTo>
                    <a:cubicBezTo>
                      <a:pt x="79" y="730"/>
                      <a:pt x="93" y="745"/>
                      <a:pt x="111" y="745"/>
                    </a:cubicBezTo>
                    <a:cubicBezTo>
                      <a:pt x="140" y="745"/>
                      <a:pt x="151" y="708"/>
                      <a:pt x="153" y="680"/>
                    </a:cubicBezTo>
                    <a:cubicBezTo>
                      <a:pt x="158" y="581"/>
                      <a:pt x="145" y="480"/>
                      <a:pt x="154" y="381"/>
                    </a:cubicBezTo>
                    <a:cubicBezTo>
                      <a:pt x="160" y="331"/>
                      <a:pt x="170" y="281"/>
                      <a:pt x="177" y="231"/>
                    </a:cubicBezTo>
                    <a:cubicBezTo>
                      <a:pt x="184" y="182"/>
                      <a:pt x="218" y="-32"/>
                      <a:pt x="112" y="5"/>
                    </a:cubicBezTo>
                    <a:cubicBezTo>
                      <a:pt x="16" y="37"/>
                      <a:pt x="19" y="190"/>
                      <a:pt x="10" y="2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1702;p34">
                <a:extLst>
                  <a:ext uri="{FF2B5EF4-FFF2-40B4-BE49-F238E27FC236}">
                    <a16:creationId xmlns="" xmlns:a16="http://schemas.microsoft.com/office/drawing/2014/main" id="{3EDDCC85-5E5B-E14C-F79C-0A743EB4B727}"/>
                  </a:ext>
                </a:extLst>
              </p:cNvPr>
              <p:cNvSpPr/>
              <p:nvPr/>
            </p:nvSpPr>
            <p:spPr>
              <a:xfrm>
                <a:off x="-189845" y="3727188"/>
                <a:ext cx="486908" cy="813314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2711" extrusionOk="0">
                    <a:moveTo>
                      <a:pt x="1513" y="61"/>
                    </a:moveTo>
                    <a:lnTo>
                      <a:pt x="1445" y="0"/>
                    </a:lnTo>
                    <a:lnTo>
                      <a:pt x="1294" y="0"/>
                    </a:lnTo>
                    <a:lnTo>
                      <a:pt x="1448" y="134"/>
                    </a:lnTo>
                    <a:cubicBezTo>
                      <a:pt x="1497" y="179"/>
                      <a:pt x="1525" y="242"/>
                      <a:pt x="1525" y="308"/>
                    </a:cubicBezTo>
                    <a:lnTo>
                      <a:pt x="1525" y="660"/>
                    </a:lnTo>
                    <a:lnTo>
                      <a:pt x="1525" y="961"/>
                    </a:lnTo>
                    <a:lnTo>
                      <a:pt x="1525" y="2327"/>
                    </a:lnTo>
                    <a:cubicBezTo>
                      <a:pt x="1525" y="2392"/>
                      <a:pt x="1498" y="2455"/>
                      <a:pt x="1450" y="2499"/>
                    </a:cubicBezTo>
                    <a:lnTo>
                      <a:pt x="1378" y="2566"/>
                    </a:lnTo>
                    <a:lnTo>
                      <a:pt x="1373" y="2571"/>
                    </a:lnTo>
                    <a:cubicBezTo>
                      <a:pt x="1312" y="2590"/>
                      <a:pt x="1111" y="2613"/>
                      <a:pt x="812" y="2613"/>
                    </a:cubicBezTo>
                    <a:cubicBezTo>
                      <a:pt x="513" y="2613"/>
                      <a:pt x="312" y="2590"/>
                      <a:pt x="251" y="2571"/>
                    </a:cubicBezTo>
                    <a:lnTo>
                      <a:pt x="246" y="2566"/>
                    </a:lnTo>
                    <a:lnTo>
                      <a:pt x="173" y="2499"/>
                    </a:lnTo>
                    <a:cubicBezTo>
                      <a:pt x="126" y="2455"/>
                      <a:pt x="98" y="2392"/>
                      <a:pt x="98" y="2327"/>
                    </a:cubicBezTo>
                    <a:lnTo>
                      <a:pt x="98" y="1539"/>
                    </a:lnTo>
                    <a:lnTo>
                      <a:pt x="98" y="924"/>
                    </a:lnTo>
                    <a:lnTo>
                      <a:pt x="98" y="308"/>
                    </a:lnTo>
                    <a:cubicBezTo>
                      <a:pt x="98" y="242"/>
                      <a:pt x="127" y="179"/>
                      <a:pt x="176" y="134"/>
                    </a:cubicBezTo>
                    <a:lnTo>
                      <a:pt x="323" y="0"/>
                    </a:lnTo>
                    <a:lnTo>
                      <a:pt x="179" y="0"/>
                    </a:lnTo>
                    <a:lnTo>
                      <a:pt x="110" y="61"/>
                    </a:lnTo>
                    <a:cubicBezTo>
                      <a:pt x="41" y="124"/>
                      <a:pt x="0" y="214"/>
                      <a:pt x="0" y="308"/>
                    </a:cubicBezTo>
                    <a:lnTo>
                      <a:pt x="0" y="2327"/>
                    </a:lnTo>
                    <a:cubicBezTo>
                      <a:pt x="0" y="2420"/>
                      <a:pt x="39" y="2508"/>
                      <a:pt x="107" y="2571"/>
                    </a:cubicBezTo>
                    <a:lnTo>
                      <a:pt x="179" y="2638"/>
                    </a:lnTo>
                    <a:cubicBezTo>
                      <a:pt x="179" y="2678"/>
                      <a:pt x="463" y="2711"/>
                      <a:pt x="812" y="2711"/>
                    </a:cubicBezTo>
                    <a:cubicBezTo>
                      <a:pt x="1161" y="2711"/>
                      <a:pt x="1445" y="2678"/>
                      <a:pt x="1445" y="2638"/>
                    </a:cubicBezTo>
                    <a:lnTo>
                      <a:pt x="1517" y="2571"/>
                    </a:lnTo>
                    <a:cubicBezTo>
                      <a:pt x="1585" y="2508"/>
                      <a:pt x="1623" y="2420"/>
                      <a:pt x="1623" y="2327"/>
                    </a:cubicBezTo>
                    <a:lnTo>
                      <a:pt x="1623" y="308"/>
                    </a:lnTo>
                    <a:cubicBezTo>
                      <a:pt x="1623" y="214"/>
                      <a:pt x="1583" y="124"/>
                      <a:pt x="1513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1703;p34">
                <a:extLst>
                  <a:ext uri="{FF2B5EF4-FFF2-40B4-BE49-F238E27FC236}">
                    <a16:creationId xmlns="" xmlns:a16="http://schemas.microsoft.com/office/drawing/2014/main" id="{AC3C6752-390B-F14F-8169-129FD1677318}"/>
                  </a:ext>
                </a:extLst>
              </p:cNvPr>
              <p:cNvSpPr/>
              <p:nvPr/>
            </p:nvSpPr>
            <p:spPr>
              <a:xfrm>
                <a:off x="-70743" y="4032894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3" y="47"/>
                      <a:pt x="54" y="0"/>
                      <a:pt x="23" y="0"/>
                    </a:cubicBezTo>
                    <a:cubicBezTo>
                      <a:pt x="-8" y="0"/>
                      <a:pt x="-8" y="47"/>
                      <a:pt x="23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1704;p34">
                <a:extLst>
                  <a:ext uri="{FF2B5EF4-FFF2-40B4-BE49-F238E27FC236}">
                    <a16:creationId xmlns="" xmlns:a16="http://schemas.microsoft.com/office/drawing/2014/main" id="{B69E4E22-7691-91BC-45ED-B59C25E8C377}"/>
                  </a:ext>
                </a:extLst>
              </p:cNvPr>
              <p:cNvSpPr/>
              <p:nvPr/>
            </p:nvSpPr>
            <p:spPr>
              <a:xfrm>
                <a:off x="-97743" y="4179897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4" y="48"/>
                      <a:pt x="54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1705;p34">
                <a:extLst>
                  <a:ext uri="{FF2B5EF4-FFF2-40B4-BE49-F238E27FC236}">
                    <a16:creationId xmlns="" xmlns:a16="http://schemas.microsoft.com/office/drawing/2014/main" id="{5B4DE787-C77A-F0A5-EF2F-3C4E790391E9}"/>
                  </a:ext>
                </a:extLst>
              </p:cNvPr>
              <p:cNvSpPr/>
              <p:nvPr/>
            </p:nvSpPr>
            <p:spPr>
              <a:xfrm>
                <a:off x="26759" y="4058994"/>
                <a:ext cx="288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5" extrusionOk="0">
                    <a:moveTo>
                      <a:pt x="48" y="95"/>
                    </a:moveTo>
                    <a:cubicBezTo>
                      <a:pt x="73" y="95"/>
                      <a:pt x="97" y="73"/>
                      <a:pt x="96" y="48"/>
                    </a:cubicBezTo>
                    <a:cubicBezTo>
                      <a:pt x="94" y="22"/>
                      <a:pt x="75" y="0"/>
                      <a:pt x="48" y="0"/>
                    </a:cubicBezTo>
                    <a:cubicBezTo>
                      <a:pt x="23" y="0"/>
                      <a:pt x="-1" y="22"/>
                      <a:pt x="0" y="48"/>
                    </a:cubicBezTo>
                    <a:cubicBezTo>
                      <a:pt x="2" y="73"/>
                      <a:pt x="21" y="95"/>
                      <a:pt x="48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1706;p34">
                <a:extLst>
                  <a:ext uri="{FF2B5EF4-FFF2-40B4-BE49-F238E27FC236}">
                    <a16:creationId xmlns="" xmlns:a16="http://schemas.microsoft.com/office/drawing/2014/main" id="{9D3E084D-35D9-CAD6-7793-13080C8F86B9}"/>
                  </a:ext>
                </a:extLst>
              </p:cNvPr>
              <p:cNvSpPr/>
              <p:nvPr/>
            </p:nvSpPr>
            <p:spPr>
              <a:xfrm>
                <a:off x="-11342" y="4106695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3" y="48"/>
                      <a:pt x="53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1707;p34">
                <a:extLst>
                  <a:ext uri="{FF2B5EF4-FFF2-40B4-BE49-F238E27FC236}">
                    <a16:creationId xmlns="" xmlns:a16="http://schemas.microsoft.com/office/drawing/2014/main" id="{ACB5A960-9987-20F4-F51B-AAE1870B1FD9}"/>
                  </a:ext>
                </a:extLst>
              </p:cNvPr>
              <p:cNvSpPr/>
              <p:nvPr/>
            </p:nvSpPr>
            <p:spPr>
              <a:xfrm>
                <a:off x="122761" y="4204797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5" extrusionOk="0">
                    <a:moveTo>
                      <a:pt x="47" y="95"/>
                    </a:moveTo>
                    <a:cubicBezTo>
                      <a:pt x="72" y="95"/>
                      <a:pt x="96" y="74"/>
                      <a:pt x="95" y="47"/>
                    </a:cubicBezTo>
                    <a:cubicBezTo>
                      <a:pt x="94" y="22"/>
                      <a:pt x="74" y="0"/>
                      <a:pt x="47" y="0"/>
                    </a:cubicBezTo>
                    <a:cubicBezTo>
                      <a:pt x="22" y="0"/>
                      <a:pt x="-2" y="22"/>
                      <a:pt x="0" y="47"/>
                    </a:cubicBezTo>
                    <a:cubicBezTo>
                      <a:pt x="1" y="74"/>
                      <a:pt x="21" y="95"/>
                      <a:pt x="47" y="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1708;p34">
                <a:extLst>
                  <a:ext uri="{FF2B5EF4-FFF2-40B4-BE49-F238E27FC236}">
                    <a16:creationId xmlns="" xmlns:a16="http://schemas.microsoft.com/office/drawing/2014/main" id="{1D102EF6-0BCD-3728-6053-2AFD9B6C3C1C}"/>
                  </a:ext>
                </a:extLst>
              </p:cNvPr>
              <p:cNvSpPr/>
              <p:nvPr/>
            </p:nvSpPr>
            <p:spPr>
              <a:xfrm>
                <a:off x="13259" y="4282799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4" y="48"/>
                      <a:pt x="54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1709;p34">
                <a:extLst>
                  <a:ext uri="{FF2B5EF4-FFF2-40B4-BE49-F238E27FC236}">
                    <a16:creationId xmlns="" xmlns:a16="http://schemas.microsoft.com/office/drawing/2014/main" id="{65653BFA-EA00-66B7-E4F4-E90FD7E4F15C}"/>
                  </a:ext>
                </a:extLst>
              </p:cNvPr>
              <p:cNvSpPr/>
              <p:nvPr/>
            </p:nvSpPr>
            <p:spPr>
              <a:xfrm>
                <a:off x="11759" y="4221297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4" y="48"/>
                      <a:pt x="54" y="0"/>
                      <a:pt x="23" y="0"/>
                    </a:cubicBezTo>
                    <a:cubicBezTo>
                      <a:pt x="-7" y="0"/>
                      <a:pt x="-7" y="48"/>
                      <a:pt x="23" y="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1710;p34">
                <a:extLst>
                  <a:ext uri="{FF2B5EF4-FFF2-40B4-BE49-F238E27FC236}">
                    <a16:creationId xmlns="" xmlns:a16="http://schemas.microsoft.com/office/drawing/2014/main" id="{E19FCB7E-AADE-DFEE-BEE1-32734A29466F}"/>
                  </a:ext>
                </a:extLst>
              </p:cNvPr>
              <p:cNvSpPr/>
              <p:nvPr/>
            </p:nvSpPr>
            <p:spPr>
              <a:xfrm>
                <a:off x="194463" y="4041594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8" y="0"/>
                      <a:pt x="-8" y="47"/>
                      <a:pt x="23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1711;p34">
                <a:extLst>
                  <a:ext uri="{FF2B5EF4-FFF2-40B4-BE49-F238E27FC236}">
                    <a16:creationId xmlns="" xmlns:a16="http://schemas.microsoft.com/office/drawing/2014/main" id="{75EFDDB3-1B63-F174-E83F-3CE39B603762}"/>
                  </a:ext>
                </a:extLst>
              </p:cNvPr>
              <p:cNvSpPr/>
              <p:nvPr/>
            </p:nvSpPr>
            <p:spPr>
              <a:xfrm>
                <a:off x="174062" y="4143896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7" y="0"/>
                      <a:pt x="-7" y="47"/>
                      <a:pt x="23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1712;p34">
                <a:extLst>
                  <a:ext uri="{FF2B5EF4-FFF2-40B4-BE49-F238E27FC236}">
                    <a16:creationId xmlns="" xmlns:a16="http://schemas.microsoft.com/office/drawing/2014/main" id="{D74A2FF5-DE0E-B0C3-9403-6063452F02E8}"/>
                  </a:ext>
                </a:extLst>
              </p:cNvPr>
              <p:cNvSpPr/>
              <p:nvPr/>
            </p:nvSpPr>
            <p:spPr>
              <a:xfrm>
                <a:off x="-117244" y="4298699"/>
                <a:ext cx="288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48" y="96"/>
                    </a:moveTo>
                    <a:cubicBezTo>
                      <a:pt x="73" y="96"/>
                      <a:pt x="97" y="74"/>
                      <a:pt x="96" y="48"/>
                    </a:cubicBezTo>
                    <a:cubicBezTo>
                      <a:pt x="95" y="22"/>
                      <a:pt x="75" y="0"/>
                      <a:pt x="48" y="0"/>
                    </a:cubicBezTo>
                    <a:cubicBezTo>
                      <a:pt x="23" y="0"/>
                      <a:pt x="-1" y="22"/>
                      <a:pt x="0" y="48"/>
                    </a:cubicBezTo>
                    <a:cubicBezTo>
                      <a:pt x="2" y="74"/>
                      <a:pt x="21" y="96"/>
                      <a:pt x="48" y="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1713;p34">
                <a:extLst>
                  <a:ext uri="{FF2B5EF4-FFF2-40B4-BE49-F238E27FC236}">
                    <a16:creationId xmlns="" xmlns:a16="http://schemas.microsoft.com/office/drawing/2014/main" id="{9141FB2B-D45A-A160-1132-D515F141A37F}"/>
                  </a:ext>
                </a:extLst>
              </p:cNvPr>
              <p:cNvSpPr/>
              <p:nvPr/>
            </p:nvSpPr>
            <p:spPr>
              <a:xfrm>
                <a:off x="-38342" y="4394401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4" y="48"/>
                      <a:pt x="54" y="0"/>
                      <a:pt x="23" y="0"/>
                    </a:cubicBezTo>
                    <a:cubicBezTo>
                      <a:pt x="-7" y="0"/>
                      <a:pt x="-7" y="48"/>
                      <a:pt x="23" y="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1714;p34">
                <a:extLst>
                  <a:ext uri="{FF2B5EF4-FFF2-40B4-BE49-F238E27FC236}">
                    <a16:creationId xmlns="" xmlns:a16="http://schemas.microsoft.com/office/drawing/2014/main" id="{54E91690-A457-3F82-F164-FD2D2404A33A}"/>
                  </a:ext>
                </a:extLst>
              </p:cNvPr>
              <p:cNvSpPr/>
              <p:nvPr/>
            </p:nvSpPr>
            <p:spPr>
              <a:xfrm>
                <a:off x="152462" y="4398301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8" y="0"/>
                      <a:pt x="-8" y="47"/>
                      <a:pt x="23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1715;p34">
                <a:extLst>
                  <a:ext uri="{FF2B5EF4-FFF2-40B4-BE49-F238E27FC236}">
                    <a16:creationId xmlns="" xmlns:a16="http://schemas.microsoft.com/office/drawing/2014/main" id="{CBCAF0AC-184F-5A6D-9051-87FFAC9C60CE}"/>
                  </a:ext>
                </a:extLst>
              </p:cNvPr>
              <p:cNvSpPr/>
              <p:nvPr/>
            </p:nvSpPr>
            <p:spPr>
              <a:xfrm>
                <a:off x="-136144" y="3626986"/>
                <a:ext cx="379806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407" extrusionOk="0">
                    <a:moveTo>
                      <a:pt x="1266" y="73"/>
                    </a:moveTo>
                    <a:lnTo>
                      <a:pt x="1266" y="73"/>
                    </a:lnTo>
                    <a:cubicBezTo>
                      <a:pt x="1266" y="32"/>
                      <a:pt x="982" y="0"/>
                      <a:pt x="633" y="0"/>
                    </a:cubicBezTo>
                    <a:cubicBezTo>
                      <a:pt x="284" y="0"/>
                      <a:pt x="0" y="32"/>
                      <a:pt x="0" y="73"/>
                    </a:cubicBezTo>
                    <a:lnTo>
                      <a:pt x="0" y="334"/>
                    </a:lnTo>
                    <a:cubicBezTo>
                      <a:pt x="0" y="374"/>
                      <a:pt x="284" y="407"/>
                      <a:pt x="633" y="407"/>
                    </a:cubicBezTo>
                    <a:cubicBezTo>
                      <a:pt x="982" y="407"/>
                      <a:pt x="1266" y="374"/>
                      <a:pt x="1266" y="334"/>
                    </a:cubicBezTo>
                    <a:lnTo>
                      <a:pt x="1266" y="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1716;p34">
                <a:extLst>
                  <a:ext uri="{FF2B5EF4-FFF2-40B4-BE49-F238E27FC236}">
                    <a16:creationId xmlns="" xmlns:a16="http://schemas.microsoft.com/office/drawing/2014/main" id="{5FA65B59-8CE3-BA41-D48F-4CCF7A505138}"/>
                  </a:ext>
                </a:extLst>
              </p:cNvPr>
              <p:cNvSpPr/>
              <p:nvPr/>
            </p:nvSpPr>
            <p:spPr>
              <a:xfrm>
                <a:off x="-136144" y="3626986"/>
                <a:ext cx="379806" cy="43801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46" extrusionOk="0">
                    <a:moveTo>
                      <a:pt x="1266" y="73"/>
                    </a:moveTo>
                    <a:cubicBezTo>
                      <a:pt x="1266" y="113"/>
                      <a:pt x="982" y="146"/>
                      <a:pt x="633" y="146"/>
                    </a:cubicBezTo>
                    <a:cubicBezTo>
                      <a:pt x="284" y="146"/>
                      <a:pt x="0" y="113"/>
                      <a:pt x="0" y="73"/>
                    </a:cubicBezTo>
                    <a:cubicBezTo>
                      <a:pt x="0" y="32"/>
                      <a:pt x="284" y="0"/>
                      <a:pt x="633" y="0"/>
                    </a:cubicBezTo>
                    <a:cubicBezTo>
                      <a:pt x="982" y="0"/>
                      <a:pt x="1266" y="32"/>
                      <a:pt x="1266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1717;p34">
                <a:extLst>
                  <a:ext uri="{FF2B5EF4-FFF2-40B4-BE49-F238E27FC236}">
                    <a16:creationId xmlns="" xmlns:a16="http://schemas.microsoft.com/office/drawing/2014/main" id="{F45AD53A-966D-8E91-D166-6E3937E7E28A}"/>
                  </a:ext>
                </a:extLst>
              </p:cNvPr>
              <p:cNvSpPr/>
              <p:nvPr/>
            </p:nvSpPr>
            <p:spPr>
              <a:xfrm>
                <a:off x="-113344" y="3678587"/>
                <a:ext cx="240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96" extrusionOk="0">
                    <a:moveTo>
                      <a:pt x="0" y="72"/>
                    </a:moveTo>
                    <a:cubicBezTo>
                      <a:pt x="-1" y="77"/>
                      <a:pt x="1" y="82"/>
                      <a:pt x="4" y="86"/>
                    </a:cubicBezTo>
                    <a:cubicBezTo>
                      <a:pt x="6" y="90"/>
                      <a:pt x="9" y="92"/>
                      <a:pt x="13" y="93"/>
                    </a:cubicBezTo>
                    <a:cubicBezTo>
                      <a:pt x="21" y="97"/>
                      <a:pt x="32" y="96"/>
                      <a:pt x="42" y="92"/>
                    </a:cubicBezTo>
                    <a:cubicBezTo>
                      <a:pt x="51" y="88"/>
                      <a:pt x="58" y="81"/>
                      <a:pt x="64" y="72"/>
                    </a:cubicBezTo>
                    <a:cubicBezTo>
                      <a:pt x="77" y="54"/>
                      <a:pt x="95" y="-3"/>
                      <a:pt x="54" y="0"/>
                    </a:cubicBezTo>
                    <a:cubicBezTo>
                      <a:pt x="27" y="2"/>
                      <a:pt x="1" y="48"/>
                      <a:pt x="0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1718;p34">
                <a:extLst>
                  <a:ext uri="{FF2B5EF4-FFF2-40B4-BE49-F238E27FC236}">
                    <a16:creationId xmlns="" xmlns:a16="http://schemas.microsoft.com/office/drawing/2014/main" id="{29858518-EACF-5E2B-C624-8973C1A9441E}"/>
                  </a:ext>
                </a:extLst>
              </p:cNvPr>
              <p:cNvSpPr/>
              <p:nvPr/>
            </p:nvSpPr>
            <p:spPr>
              <a:xfrm>
                <a:off x="-87543" y="3707388"/>
                <a:ext cx="162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65" extrusionOk="0">
                    <a:moveTo>
                      <a:pt x="0" y="49"/>
                    </a:moveTo>
                    <a:cubicBezTo>
                      <a:pt x="0" y="52"/>
                      <a:pt x="0" y="56"/>
                      <a:pt x="2" y="59"/>
                    </a:cubicBezTo>
                    <a:cubicBezTo>
                      <a:pt x="4" y="61"/>
                      <a:pt x="6" y="62"/>
                      <a:pt x="8" y="64"/>
                    </a:cubicBezTo>
                    <a:cubicBezTo>
                      <a:pt x="15" y="66"/>
                      <a:pt x="22" y="66"/>
                      <a:pt x="28" y="62"/>
                    </a:cubicBezTo>
                    <a:cubicBezTo>
                      <a:pt x="34" y="60"/>
                      <a:pt x="39" y="55"/>
                      <a:pt x="43" y="49"/>
                    </a:cubicBezTo>
                    <a:cubicBezTo>
                      <a:pt x="52" y="37"/>
                      <a:pt x="65" y="-2"/>
                      <a:pt x="37" y="0"/>
                    </a:cubicBezTo>
                    <a:cubicBezTo>
                      <a:pt x="18" y="1"/>
                      <a:pt x="1" y="33"/>
                      <a:pt x="0" y="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1719;p34">
                <a:extLst>
                  <a:ext uri="{FF2B5EF4-FFF2-40B4-BE49-F238E27FC236}">
                    <a16:creationId xmlns="" xmlns:a16="http://schemas.microsoft.com/office/drawing/2014/main" id="{8707E133-B87B-8973-A8AD-055E0DA20090}"/>
                  </a:ext>
                </a:extLst>
              </p:cNvPr>
              <p:cNvSpPr/>
              <p:nvPr/>
            </p:nvSpPr>
            <p:spPr>
              <a:xfrm>
                <a:off x="104461" y="3685187"/>
                <a:ext cx="162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66" extrusionOk="0">
                    <a:moveTo>
                      <a:pt x="0" y="49"/>
                    </a:moveTo>
                    <a:cubicBezTo>
                      <a:pt x="0" y="52"/>
                      <a:pt x="1" y="57"/>
                      <a:pt x="3" y="59"/>
                    </a:cubicBezTo>
                    <a:cubicBezTo>
                      <a:pt x="4" y="61"/>
                      <a:pt x="7" y="63"/>
                      <a:pt x="9" y="64"/>
                    </a:cubicBezTo>
                    <a:cubicBezTo>
                      <a:pt x="15" y="67"/>
                      <a:pt x="22" y="66"/>
                      <a:pt x="28" y="63"/>
                    </a:cubicBezTo>
                    <a:cubicBezTo>
                      <a:pt x="35" y="60"/>
                      <a:pt x="40" y="55"/>
                      <a:pt x="44" y="50"/>
                    </a:cubicBezTo>
                    <a:cubicBezTo>
                      <a:pt x="53" y="37"/>
                      <a:pt x="65" y="-2"/>
                      <a:pt x="37" y="0"/>
                    </a:cubicBezTo>
                    <a:cubicBezTo>
                      <a:pt x="19" y="2"/>
                      <a:pt x="1" y="33"/>
                      <a:pt x="0" y="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1720;p34">
                <a:extLst>
                  <a:ext uri="{FF2B5EF4-FFF2-40B4-BE49-F238E27FC236}">
                    <a16:creationId xmlns="" xmlns:a16="http://schemas.microsoft.com/office/drawing/2014/main" id="{5789E4BB-47E2-1DEE-76F6-80285451143F}"/>
                  </a:ext>
                </a:extLst>
              </p:cNvPr>
              <p:cNvSpPr/>
              <p:nvPr/>
            </p:nvSpPr>
            <p:spPr>
              <a:xfrm>
                <a:off x="-54542" y="3695087"/>
                <a:ext cx="102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1" extrusionOk="0">
                    <a:moveTo>
                      <a:pt x="0" y="30"/>
                    </a:moveTo>
                    <a:cubicBezTo>
                      <a:pt x="0" y="33"/>
                      <a:pt x="0" y="35"/>
                      <a:pt x="1" y="37"/>
                    </a:cubicBezTo>
                    <a:cubicBezTo>
                      <a:pt x="2" y="38"/>
                      <a:pt x="3" y="39"/>
                      <a:pt x="5" y="40"/>
                    </a:cubicBezTo>
                    <a:cubicBezTo>
                      <a:pt x="9" y="41"/>
                      <a:pt x="13" y="41"/>
                      <a:pt x="17" y="39"/>
                    </a:cubicBezTo>
                    <a:cubicBezTo>
                      <a:pt x="21" y="38"/>
                      <a:pt x="24" y="35"/>
                      <a:pt x="27" y="31"/>
                    </a:cubicBezTo>
                    <a:cubicBezTo>
                      <a:pt x="33" y="23"/>
                      <a:pt x="40" y="-1"/>
                      <a:pt x="23" y="0"/>
                    </a:cubicBezTo>
                    <a:cubicBezTo>
                      <a:pt x="11" y="1"/>
                      <a:pt x="0" y="21"/>
                      <a:pt x="0" y="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1721;p34">
                <a:extLst>
                  <a:ext uri="{FF2B5EF4-FFF2-40B4-BE49-F238E27FC236}">
                    <a16:creationId xmlns="" xmlns:a16="http://schemas.microsoft.com/office/drawing/2014/main" id="{EFEC3AC0-3D1A-DB73-24A2-8FFF80A998D2}"/>
                  </a:ext>
                </a:extLst>
              </p:cNvPr>
              <p:cNvSpPr/>
              <p:nvPr/>
            </p:nvSpPr>
            <p:spPr>
              <a:xfrm>
                <a:off x="123361" y="3702888"/>
                <a:ext cx="102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1" extrusionOk="0">
                    <a:moveTo>
                      <a:pt x="0" y="31"/>
                    </a:moveTo>
                    <a:cubicBezTo>
                      <a:pt x="0" y="33"/>
                      <a:pt x="1" y="35"/>
                      <a:pt x="2" y="37"/>
                    </a:cubicBezTo>
                    <a:cubicBezTo>
                      <a:pt x="3" y="38"/>
                      <a:pt x="4" y="39"/>
                      <a:pt x="6" y="40"/>
                    </a:cubicBezTo>
                    <a:cubicBezTo>
                      <a:pt x="10" y="41"/>
                      <a:pt x="14" y="41"/>
                      <a:pt x="18" y="39"/>
                    </a:cubicBezTo>
                    <a:cubicBezTo>
                      <a:pt x="22" y="38"/>
                      <a:pt x="25" y="35"/>
                      <a:pt x="27" y="31"/>
                    </a:cubicBezTo>
                    <a:cubicBezTo>
                      <a:pt x="33" y="23"/>
                      <a:pt x="41" y="-1"/>
                      <a:pt x="23" y="0"/>
                    </a:cubicBezTo>
                    <a:cubicBezTo>
                      <a:pt x="12" y="1"/>
                      <a:pt x="1" y="21"/>
                      <a:pt x="0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1722;p34">
                <a:extLst>
                  <a:ext uri="{FF2B5EF4-FFF2-40B4-BE49-F238E27FC236}">
                    <a16:creationId xmlns="" xmlns:a16="http://schemas.microsoft.com/office/drawing/2014/main" id="{17D24A8E-2882-85B0-A1CD-2AA8214DEF2D}"/>
                  </a:ext>
                </a:extLst>
              </p:cNvPr>
              <p:cNvSpPr/>
              <p:nvPr/>
            </p:nvSpPr>
            <p:spPr>
              <a:xfrm>
                <a:off x="-118144" y="3736188"/>
                <a:ext cx="343806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57" extrusionOk="0">
                    <a:moveTo>
                      <a:pt x="0" y="0"/>
                    </a:moveTo>
                    <a:cubicBezTo>
                      <a:pt x="47" y="8"/>
                      <a:pt x="95" y="12"/>
                      <a:pt x="143" y="16"/>
                    </a:cubicBezTo>
                    <a:cubicBezTo>
                      <a:pt x="190" y="19"/>
                      <a:pt x="238" y="21"/>
                      <a:pt x="286" y="23"/>
                    </a:cubicBezTo>
                    <a:cubicBezTo>
                      <a:pt x="382" y="27"/>
                      <a:pt x="477" y="29"/>
                      <a:pt x="573" y="28"/>
                    </a:cubicBezTo>
                    <a:lnTo>
                      <a:pt x="645" y="28"/>
                    </a:lnTo>
                    <a:lnTo>
                      <a:pt x="716" y="27"/>
                    </a:lnTo>
                    <a:cubicBezTo>
                      <a:pt x="764" y="26"/>
                      <a:pt x="812" y="25"/>
                      <a:pt x="860" y="23"/>
                    </a:cubicBezTo>
                    <a:cubicBezTo>
                      <a:pt x="908" y="21"/>
                      <a:pt x="956" y="19"/>
                      <a:pt x="1003" y="16"/>
                    </a:cubicBezTo>
                    <a:cubicBezTo>
                      <a:pt x="1051" y="12"/>
                      <a:pt x="1099" y="8"/>
                      <a:pt x="1146" y="0"/>
                    </a:cubicBezTo>
                    <a:cubicBezTo>
                      <a:pt x="1100" y="14"/>
                      <a:pt x="1052" y="22"/>
                      <a:pt x="1005" y="30"/>
                    </a:cubicBezTo>
                    <a:cubicBezTo>
                      <a:pt x="957" y="36"/>
                      <a:pt x="909" y="42"/>
                      <a:pt x="861" y="45"/>
                    </a:cubicBezTo>
                    <a:cubicBezTo>
                      <a:pt x="813" y="50"/>
                      <a:pt x="765" y="52"/>
                      <a:pt x="717" y="54"/>
                    </a:cubicBezTo>
                    <a:lnTo>
                      <a:pt x="645" y="56"/>
                    </a:lnTo>
                    <a:lnTo>
                      <a:pt x="573" y="57"/>
                    </a:lnTo>
                    <a:lnTo>
                      <a:pt x="501" y="56"/>
                    </a:lnTo>
                    <a:cubicBezTo>
                      <a:pt x="477" y="55"/>
                      <a:pt x="453" y="55"/>
                      <a:pt x="429" y="54"/>
                    </a:cubicBezTo>
                    <a:cubicBezTo>
                      <a:pt x="381" y="52"/>
                      <a:pt x="333" y="50"/>
                      <a:pt x="285" y="45"/>
                    </a:cubicBezTo>
                    <a:cubicBezTo>
                      <a:pt x="237" y="42"/>
                      <a:pt x="189" y="36"/>
                      <a:pt x="141" y="29"/>
                    </a:cubicBezTo>
                    <a:cubicBezTo>
                      <a:pt x="94" y="22"/>
                      <a:pt x="46" y="1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1723;p34">
                <a:extLst>
                  <a:ext uri="{FF2B5EF4-FFF2-40B4-BE49-F238E27FC236}">
                    <a16:creationId xmlns="" xmlns:a16="http://schemas.microsoft.com/office/drawing/2014/main" id="{E321310C-3AF5-207B-49A4-1DB702E308E4}"/>
                  </a:ext>
                </a:extLst>
              </p:cNvPr>
              <p:cNvSpPr/>
              <p:nvPr/>
            </p:nvSpPr>
            <p:spPr>
              <a:xfrm>
                <a:off x="177962" y="4266898"/>
                <a:ext cx="216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6" y="72"/>
                    </a:moveTo>
                    <a:cubicBezTo>
                      <a:pt x="55" y="72"/>
                      <a:pt x="73" y="55"/>
                      <a:pt x="72" y="36"/>
                    </a:cubicBezTo>
                    <a:cubicBezTo>
                      <a:pt x="71" y="16"/>
                      <a:pt x="56" y="0"/>
                      <a:pt x="36" y="0"/>
                    </a:cubicBezTo>
                    <a:cubicBezTo>
                      <a:pt x="18" y="0"/>
                      <a:pt x="-1" y="16"/>
                      <a:pt x="0" y="36"/>
                    </a:cubicBezTo>
                    <a:cubicBezTo>
                      <a:pt x="1" y="55"/>
                      <a:pt x="16" y="72"/>
                      <a:pt x="36" y="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1724;p34">
                <a:extLst>
                  <a:ext uri="{FF2B5EF4-FFF2-40B4-BE49-F238E27FC236}">
                    <a16:creationId xmlns="" xmlns:a16="http://schemas.microsoft.com/office/drawing/2014/main" id="{086304B3-27D8-F88D-6EA1-753F4AC8FC0C}"/>
                  </a:ext>
                </a:extLst>
              </p:cNvPr>
              <p:cNvSpPr/>
              <p:nvPr/>
            </p:nvSpPr>
            <p:spPr>
              <a:xfrm>
                <a:off x="155162" y="4383300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3" y="48"/>
                      <a:pt x="53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1725;p34">
                <a:extLst>
                  <a:ext uri="{FF2B5EF4-FFF2-40B4-BE49-F238E27FC236}">
                    <a16:creationId xmlns="" xmlns:a16="http://schemas.microsoft.com/office/drawing/2014/main" id="{B6A3D5D8-E1CD-3AF7-7DB8-A6ACBE23631F}"/>
                  </a:ext>
                </a:extLst>
              </p:cNvPr>
              <p:cNvSpPr/>
              <p:nvPr/>
            </p:nvSpPr>
            <p:spPr>
              <a:xfrm>
                <a:off x="241264" y="4327199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4" y="48"/>
                      <a:pt x="54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rgbClr val="FFE0C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1726;p34">
                <a:extLst>
                  <a:ext uri="{FF2B5EF4-FFF2-40B4-BE49-F238E27FC236}">
                    <a16:creationId xmlns="" xmlns:a16="http://schemas.microsoft.com/office/drawing/2014/main" id="{53D573C0-6F63-B2F5-A528-CFCCF6F99DC7}"/>
                  </a:ext>
                </a:extLst>
              </p:cNvPr>
              <p:cNvSpPr/>
              <p:nvPr/>
            </p:nvSpPr>
            <p:spPr>
              <a:xfrm>
                <a:off x="142862" y="4479902"/>
                <a:ext cx="141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47"/>
                    </a:moveTo>
                    <a:cubicBezTo>
                      <a:pt x="54" y="47"/>
                      <a:pt x="54" y="0"/>
                      <a:pt x="24" y="0"/>
                    </a:cubicBezTo>
                    <a:cubicBezTo>
                      <a:pt x="-7" y="0"/>
                      <a:pt x="-7" y="47"/>
                      <a:pt x="24" y="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1727;p34">
              <a:extLst>
                <a:ext uri="{FF2B5EF4-FFF2-40B4-BE49-F238E27FC236}">
                  <a16:creationId xmlns="" xmlns:a16="http://schemas.microsoft.com/office/drawing/2014/main" id="{E4AE1FA9-40CF-B9AA-97F2-38524E34977F}"/>
                </a:ext>
              </a:extLst>
            </p:cNvPr>
            <p:cNvGrpSpPr/>
            <p:nvPr/>
          </p:nvGrpSpPr>
          <p:grpSpPr>
            <a:xfrm>
              <a:off x="6334822" y="3300717"/>
              <a:ext cx="486908" cy="711012"/>
              <a:chOff x="584522" y="4975792"/>
              <a:chExt cx="486908" cy="711012"/>
            </a:xfrm>
          </p:grpSpPr>
          <p:sp>
            <p:nvSpPr>
              <p:cNvPr id="2681" name="Google Shape;1728;p34">
                <a:extLst>
                  <a:ext uri="{FF2B5EF4-FFF2-40B4-BE49-F238E27FC236}">
                    <a16:creationId xmlns="" xmlns:a16="http://schemas.microsoft.com/office/drawing/2014/main" id="{507871ED-1489-94E3-FDBC-6E6218B41D8F}"/>
                  </a:ext>
                </a:extLst>
              </p:cNvPr>
              <p:cNvSpPr/>
              <p:nvPr/>
            </p:nvSpPr>
            <p:spPr>
              <a:xfrm>
                <a:off x="667624" y="5260497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95" h="95" extrusionOk="0">
                    <a:moveTo>
                      <a:pt x="47" y="95"/>
                    </a:moveTo>
                    <a:cubicBezTo>
                      <a:pt x="72" y="95"/>
                      <a:pt x="96" y="74"/>
                      <a:pt x="95" y="47"/>
                    </a:cubicBezTo>
                    <a:cubicBezTo>
                      <a:pt x="94" y="22"/>
                      <a:pt x="74" y="0"/>
                      <a:pt x="47" y="0"/>
                    </a:cubicBezTo>
                    <a:cubicBezTo>
                      <a:pt x="22" y="0"/>
                      <a:pt x="-2" y="22"/>
                      <a:pt x="0" y="47"/>
                    </a:cubicBezTo>
                    <a:cubicBezTo>
                      <a:pt x="1" y="74"/>
                      <a:pt x="21" y="95"/>
                      <a:pt x="47" y="95"/>
                    </a:cubicBezTo>
                    <a:close/>
                  </a:path>
                </a:pathLst>
              </a:custGeom>
              <a:solidFill>
                <a:srgbClr val="FFBD5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1729;p34">
                <a:extLst>
                  <a:ext uri="{FF2B5EF4-FFF2-40B4-BE49-F238E27FC236}">
                    <a16:creationId xmlns="" xmlns:a16="http://schemas.microsoft.com/office/drawing/2014/main" id="{58280136-9BC4-DB68-62A9-BA1D134D00C8}"/>
                  </a:ext>
                </a:extLst>
              </p:cNvPr>
              <p:cNvSpPr/>
              <p:nvPr/>
            </p:nvSpPr>
            <p:spPr>
              <a:xfrm>
                <a:off x="739325" y="5097294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8" y="0"/>
                      <a:pt x="-8" y="47"/>
                      <a:pt x="23" y="47"/>
                    </a:cubicBezTo>
                    <a:close/>
                  </a:path>
                </a:pathLst>
              </a:custGeom>
              <a:solidFill>
                <a:srgbClr val="FFBD5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1730;p34">
                <a:extLst>
                  <a:ext uri="{FF2B5EF4-FFF2-40B4-BE49-F238E27FC236}">
                    <a16:creationId xmlns="" xmlns:a16="http://schemas.microsoft.com/office/drawing/2014/main" id="{83167B44-93D8-621F-D997-B09718FD1298}"/>
                  </a:ext>
                </a:extLst>
              </p:cNvPr>
              <p:cNvSpPr/>
              <p:nvPr/>
            </p:nvSpPr>
            <p:spPr>
              <a:xfrm>
                <a:off x="718925" y="5199596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7" y="0"/>
                      <a:pt x="-7" y="47"/>
                      <a:pt x="23" y="47"/>
                    </a:cubicBezTo>
                    <a:close/>
                  </a:path>
                </a:pathLst>
              </a:custGeom>
              <a:solidFill>
                <a:srgbClr val="FFBD5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1731;p34">
                <a:extLst>
                  <a:ext uri="{FF2B5EF4-FFF2-40B4-BE49-F238E27FC236}">
                    <a16:creationId xmlns="" xmlns:a16="http://schemas.microsoft.com/office/drawing/2014/main" id="{5B7C437F-327C-BB24-3F0C-729B2E779AC5}"/>
                  </a:ext>
                </a:extLst>
              </p:cNvPr>
              <p:cNvSpPr/>
              <p:nvPr/>
            </p:nvSpPr>
            <p:spPr>
              <a:xfrm>
                <a:off x="697324" y="5454001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8" y="0"/>
                      <a:pt x="-8" y="47"/>
                      <a:pt x="23" y="47"/>
                    </a:cubicBezTo>
                    <a:close/>
                  </a:path>
                </a:pathLst>
              </a:custGeom>
              <a:solidFill>
                <a:srgbClr val="FFBD5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1732;p34">
                <a:extLst>
                  <a:ext uri="{FF2B5EF4-FFF2-40B4-BE49-F238E27FC236}">
                    <a16:creationId xmlns="" xmlns:a16="http://schemas.microsoft.com/office/drawing/2014/main" id="{BE8EDBC5-7957-CC52-F98D-3283ABF8C2E5}"/>
                  </a:ext>
                </a:extLst>
              </p:cNvPr>
              <p:cNvSpPr/>
              <p:nvPr/>
            </p:nvSpPr>
            <p:spPr>
              <a:xfrm>
                <a:off x="584522" y="5075994"/>
                <a:ext cx="486908" cy="58891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963" extrusionOk="0">
                    <a:moveTo>
                      <a:pt x="1513" y="61"/>
                    </a:moveTo>
                    <a:lnTo>
                      <a:pt x="1444" y="0"/>
                    </a:lnTo>
                    <a:lnTo>
                      <a:pt x="812" y="0"/>
                    </a:lnTo>
                    <a:lnTo>
                      <a:pt x="179" y="0"/>
                    </a:lnTo>
                    <a:lnTo>
                      <a:pt x="110" y="61"/>
                    </a:lnTo>
                    <a:cubicBezTo>
                      <a:pt x="40" y="125"/>
                      <a:pt x="0" y="214"/>
                      <a:pt x="0" y="309"/>
                    </a:cubicBezTo>
                    <a:lnTo>
                      <a:pt x="0" y="1652"/>
                    </a:lnTo>
                    <a:cubicBezTo>
                      <a:pt x="0" y="1745"/>
                      <a:pt x="39" y="1833"/>
                      <a:pt x="106" y="1896"/>
                    </a:cubicBezTo>
                    <a:lnTo>
                      <a:pt x="179" y="1963"/>
                    </a:lnTo>
                    <a:lnTo>
                      <a:pt x="812" y="1963"/>
                    </a:lnTo>
                    <a:lnTo>
                      <a:pt x="1444" y="1963"/>
                    </a:lnTo>
                    <a:lnTo>
                      <a:pt x="1517" y="1896"/>
                    </a:lnTo>
                    <a:cubicBezTo>
                      <a:pt x="1585" y="1833"/>
                      <a:pt x="1623" y="1745"/>
                      <a:pt x="1623" y="1652"/>
                    </a:cubicBezTo>
                    <a:lnTo>
                      <a:pt x="1623" y="309"/>
                    </a:lnTo>
                    <a:cubicBezTo>
                      <a:pt x="1623" y="214"/>
                      <a:pt x="1583" y="125"/>
                      <a:pt x="1513" y="61"/>
                    </a:cubicBezTo>
                    <a:close/>
                  </a:path>
                </a:pathLst>
              </a:custGeom>
              <a:solidFill>
                <a:srgbClr val="94DFF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1733;p34">
                <a:extLst>
                  <a:ext uri="{FF2B5EF4-FFF2-40B4-BE49-F238E27FC236}">
                    <a16:creationId xmlns="" xmlns:a16="http://schemas.microsoft.com/office/drawing/2014/main" id="{EEB1669E-14C1-4683-C597-62EC7E4A82A8}"/>
                  </a:ext>
                </a:extLst>
              </p:cNvPr>
              <p:cNvSpPr/>
              <p:nvPr/>
            </p:nvSpPr>
            <p:spPr>
              <a:xfrm>
                <a:off x="660424" y="5602203"/>
                <a:ext cx="32280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1" extrusionOk="0">
                    <a:moveTo>
                      <a:pt x="0" y="61"/>
                    </a:moveTo>
                    <a:cubicBezTo>
                      <a:pt x="87" y="40"/>
                      <a:pt x="177" y="26"/>
                      <a:pt x="267" y="16"/>
                    </a:cubicBezTo>
                    <a:cubicBezTo>
                      <a:pt x="357" y="6"/>
                      <a:pt x="447" y="1"/>
                      <a:pt x="538" y="1"/>
                    </a:cubicBezTo>
                    <a:cubicBezTo>
                      <a:pt x="583" y="-1"/>
                      <a:pt x="628" y="1"/>
                      <a:pt x="673" y="3"/>
                    </a:cubicBezTo>
                    <a:cubicBezTo>
                      <a:pt x="696" y="4"/>
                      <a:pt x="719" y="6"/>
                      <a:pt x="741" y="7"/>
                    </a:cubicBezTo>
                    <a:lnTo>
                      <a:pt x="775" y="10"/>
                    </a:lnTo>
                    <a:cubicBezTo>
                      <a:pt x="786" y="11"/>
                      <a:pt x="797" y="12"/>
                      <a:pt x="808" y="14"/>
                    </a:cubicBezTo>
                    <a:lnTo>
                      <a:pt x="876" y="21"/>
                    </a:lnTo>
                    <a:lnTo>
                      <a:pt x="943" y="32"/>
                    </a:lnTo>
                    <a:lnTo>
                      <a:pt x="976" y="38"/>
                    </a:lnTo>
                    <a:lnTo>
                      <a:pt x="1009" y="45"/>
                    </a:lnTo>
                    <a:cubicBezTo>
                      <a:pt x="1032" y="51"/>
                      <a:pt x="1054" y="55"/>
                      <a:pt x="1076" y="61"/>
                    </a:cubicBezTo>
                    <a:cubicBezTo>
                      <a:pt x="1053" y="57"/>
                      <a:pt x="1031" y="54"/>
                      <a:pt x="1009" y="51"/>
                    </a:cubicBezTo>
                    <a:lnTo>
                      <a:pt x="975" y="45"/>
                    </a:lnTo>
                    <a:lnTo>
                      <a:pt x="941" y="42"/>
                    </a:lnTo>
                    <a:lnTo>
                      <a:pt x="875" y="34"/>
                    </a:lnTo>
                    <a:lnTo>
                      <a:pt x="807" y="28"/>
                    </a:lnTo>
                    <a:cubicBezTo>
                      <a:pt x="718" y="22"/>
                      <a:pt x="628" y="18"/>
                      <a:pt x="538" y="19"/>
                    </a:cubicBezTo>
                    <a:cubicBezTo>
                      <a:pt x="448" y="20"/>
                      <a:pt x="358" y="23"/>
                      <a:pt x="268" y="31"/>
                    </a:cubicBezTo>
                    <a:lnTo>
                      <a:pt x="201" y="37"/>
                    </a:lnTo>
                    <a:lnTo>
                      <a:pt x="134" y="43"/>
                    </a:lnTo>
                    <a:cubicBezTo>
                      <a:pt x="89" y="48"/>
                      <a:pt x="44" y="54"/>
                      <a:pt x="0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1734;p34">
                <a:extLst>
                  <a:ext uri="{FF2B5EF4-FFF2-40B4-BE49-F238E27FC236}">
                    <a16:creationId xmlns="" xmlns:a16="http://schemas.microsoft.com/office/drawing/2014/main" id="{8DFE3D6A-C6B4-76E4-0609-7ADFD9848934}"/>
                  </a:ext>
                </a:extLst>
              </p:cNvPr>
              <p:cNvSpPr/>
              <p:nvPr/>
            </p:nvSpPr>
            <p:spPr>
              <a:xfrm>
                <a:off x="681424" y="5075994"/>
                <a:ext cx="293405" cy="79801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66" extrusionOk="0">
                    <a:moveTo>
                      <a:pt x="489" y="0"/>
                    </a:moveTo>
                    <a:lnTo>
                      <a:pt x="489" y="0"/>
                    </a:lnTo>
                    <a:lnTo>
                      <a:pt x="0" y="0"/>
                    </a:lnTo>
                    <a:lnTo>
                      <a:pt x="64" y="229"/>
                    </a:lnTo>
                    <a:cubicBezTo>
                      <a:pt x="64" y="229"/>
                      <a:pt x="256" y="266"/>
                      <a:pt x="489" y="266"/>
                    </a:cubicBezTo>
                    <a:cubicBezTo>
                      <a:pt x="722" y="266"/>
                      <a:pt x="914" y="229"/>
                      <a:pt x="914" y="229"/>
                    </a:cubicBezTo>
                    <a:lnTo>
                      <a:pt x="978" y="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1735;p34">
                <a:extLst>
                  <a:ext uri="{FF2B5EF4-FFF2-40B4-BE49-F238E27FC236}">
                    <a16:creationId xmlns="" xmlns:a16="http://schemas.microsoft.com/office/drawing/2014/main" id="{CDE17CCB-A01D-32EA-5B84-0AAA5899D51E}"/>
                  </a:ext>
                </a:extLst>
              </p:cNvPr>
              <p:cNvSpPr/>
              <p:nvPr/>
            </p:nvSpPr>
            <p:spPr>
              <a:xfrm>
                <a:off x="707524" y="5089794"/>
                <a:ext cx="240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80" h="78" extrusionOk="0">
                    <a:moveTo>
                      <a:pt x="16" y="23"/>
                    </a:moveTo>
                    <a:cubicBezTo>
                      <a:pt x="9" y="32"/>
                      <a:pt x="5" y="43"/>
                      <a:pt x="2" y="54"/>
                    </a:cubicBezTo>
                    <a:cubicBezTo>
                      <a:pt x="1" y="57"/>
                      <a:pt x="0" y="60"/>
                      <a:pt x="1" y="63"/>
                    </a:cubicBezTo>
                    <a:cubicBezTo>
                      <a:pt x="2" y="71"/>
                      <a:pt x="10" y="75"/>
                      <a:pt x="18" y="76"/>
                    </a:cubicBezTo>
                    <a:cubicBezTo>
                      <a:pt x="31" y="79"/>
                      <a:pt x="45" y="78"/>
                      <a:pt x="56" y="71"/>
                    </a:cubicBezTo>
                    <a:cubicBezTo>
                      <a:pt x="64" y="64"/>
                      <a:pt x="71" y="55"/>
                      <a:pt x="75" y="46"/>
                    </a:cubicBezTo>
                    <a:cubicBezTo>
                      <a:pt x="80" y="34"/>
                      <a:pt x="83" y="21"/>
                      <a:pt x="76" y="10"/>
                    </a:cubicBezTo>
                    <a:cubicBezTo>
                      <a:pt x="60" y="-12"/>
                      <a:pt x="30" y="7"/>
                      <a:pt x="16" y="23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1736;p34">
                <a:extLst>
                  <a:ext uri="{FF2B5EF4-FFF2-40B4-BE49-F238E27FC236}">
                    <a16:creationId xmlns="" xmlns:a16="http://schemas.microsoft.com/office/drawing/2014/main" id="{2503ADF5-FBAC-41C2-5B75-EE3E0CE425F3}"/>
                  </a:ext>
                </a:extLst>
              </p:cNvPr>
              <p:cNvSpPr/>
              <p:nvPr/>
            </p:nvSpPr>
            <p:spPr>
              <a:xfrm>
                <a:off x="723725" y="5117694"/>
                <a:ext cx="156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6" extrusionOk="0">
                    <a:moveTo>
                      <a:pt x="1" y="39"/>
                    </a:moveTo>
                    <a:cubicBezTo>
                      <a:pt x="0" y="43"/>
                      <a:pt x="1" y="48"/>
                      <a:pt x="4" y="51"/>
                    </a:cubicBezTo>
                    <a:cubicBezTo>
                      <a:pt x="5" y="53"/>
                      <a:pt x="8" y="54"/>
                      <a:pt x="11" y="55"/>
                    </a:cubicBezTo>
                    <a:cubicBezTo>
                      <a:pt x="18" y="57"/>
                      <a:pt x="25" y="56"/>
                      <a:pt x="31" y="52"/>
                    </a:cubicBezTo>
                    <a:cubicBezTo>
                      <a:pt x="36" y="49"/>
                      <a:pt x="39" y="45"/>
                      <a:pt x="42" y="41"/>
                    </a:cubicBezTo>
                    <a:cubicBezTo>
                      <a:pt x="46" y="35"/>
                      <a:pt x="49" y="29"/>
                      <a:pt x="51" y="23"/>
                    </a:cubicBezTo>
                    <a:cubicBezTo>
                      <a:pt x="56" y="7"/>
                      <a:pt x="45" y="-7"/>
                      <a:pt x="30" y="3"/>
                    </a:cubicBezTo>
                    <a:cubicBezTo>
                      <a:pt x="18" y="10"/>
                      <a:pt x="2" y="24"/>
                      <a:pt x="1" y="39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1737;p34">
                <a:extLst>
                  <a:ext uri="{FF2B5EF4-FFF2-40B4-BE49-F238E27FC236}">
                    <a16:creationId xmlns="" xmlns:a16="http://schemas.microsoft.com/office/drawing/2014/main" id="{715BC34B-BB50-CE83-82E5-5A7673337365}"/>
                  </a:ext>
                </a:extLst>
              </p:cNvPr>
              <p:cNvSpPr/>
              <p:nvPr/>
            </p:nvSpPr>
            <p:spPr>
              <a:xfrm>
                <a:off x="752225" y="5112294"/>
                <a:ext cx="99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5" extrusionOk="0">
                    <a:moveTo>
                      <a:pt x="1" y="24"/>
                    </a:moveTo>
                    <a:cubicBezTo>
                      <a:pt x="0" y="27"/>
                      <a:pt x="1" y="30"/>
                      <a:pt x="2" y="32"/>
                    </a:cubicBezTo>
                    <a:cubicBezTo>
                      <a:pt x="4" y="33"/>
                      <a:pt x="5" y="34"/>
                      <a:pt x="7" y="34"/>
                    </a:cubicBezTo>
                    <a:cubicBezTo>
                      <a:pt x="11" y="36"/>
                      <a:pt x="16" y="35"/>
                      <a:pt x="19" y="33"/>
                    </a:cubicBezTo>
                    <a:cubicBezTo>
                      <a:pt x="22" y="31"/>
                      <a:pt x="25" y="28"/>
                      <a:pt x="27" y="25"/>
                    </a:cubicBezTo>
                    <a:cubicBezTo>
                      <a:pt x="29" y="22"/>
                      <a:pt x="30" y="19"/>
                      <a:pt x="32" y="15"/>
                    </a:cubicBezTo>
                    <a:cubicBezTo>
                      <a:pt x="35" y="5"/>
                      <a:pt x="28" y="-4"/>
                      <a:pt x="19" y="2"/>
                    </a:cubicBezTo>
                    <a:cubicBezTo>
                      <a:pt x="11" y="7"/>
                      <a:pt x="2" y="15"/>
                      <a:pt x="1" y="24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1738;p34">
                <a:extLst>
                  <a:ext uri="{FF2B5EF4-FFF2-40B4-BE49-F238E27FC236}">
                    <a16:creationId xmlns="" xmlns:a16="http://schemas.microsoft.com/office/drawing/2014/main" id="{BED16237-EB4D-BFAB-661B-4169500DA543}"/>
                  </a:ext>
                </a:extLst>
              </p:cNvPr>
              <p:cNvSpPr/>
              <p:nvPr/>
            </p:nvSpPr>
            <p:spPr>
              <a:xfrm>
                <a:off x="596822" y="5075994"/>
                <a:ext cx="461108" cy="5889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963" extrusionOk="0">
                    <a:moveTo>
                      <a:pt x="1434" y="61"/>
                    </a:moveTo>
                    <a:lnTo>
                      <a:pt x="1368" y="0"/>
                    </a:lnTo>
                    <a:lnTo>
                      <a:pt x="769" y="0"/>
                    </a:lnTo>
                    <a:lnTo>
                      <a:pt x="170" y="0"/>
                    </a:lnTo>
                    <a:lnTo>
                      <a:pt x="105" y="61"/>
                    </a:lnTo>
                    <a:cubicBezTo>
                      <a:pt x="39" y="125"/>
                      <a:pt x="0" y="214"/>
                      <a:pt x="0" y="309"/>
                    </a:cubicBezTo>
                    <a:lnTo>
                      <a:pt x="0" y="1652"/>
                    </a:lnTo>
                    <a:cubicBezTo>
                      <a:pt x="0" y="1745"/>
                      <a:pt x="37" y="1833"/>
                      <a:pt x="101" y="1896"/>
                    </a:cubicBezTo>
                    <a:lnTo>
                      <a:pt x="170" y="1963"/>
                    </a:lnTo>
                    <a:lnTo>
                      <a:pt x="769" y="1963"/>
                    </a:lnTo>
                    <a:lnTo>
                      <a:pt x="1368" y="1963"/>
                    </a:lnTo>
                    <a:lnTo>
                      <a:pt x="1437" y="1896"/>
                    </a:lnTo>
                    <a:cubicBezTo>
                      <a:pt x="1501" y="1833"/>
                      <a:pt x="1537" y="1745"/>
                      <a:pt x="1537" y="1652"/>
                    </a:cubicBezTo>
                    <a:lnTo>
                      <a:pt x="1537" y="309"/>
                    </a:lnTo>
                    <a:cubicBezTo>
                      <a:pt x="1537" y="214"/>
                      <a:pt x="1500" y="125"/>
                      <a:pt x="1434" y="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1739;p34">
                <a:extLst>
                  <a:ext uri="{FF2B5EF4-FFF2-40B4-BE49-F238E27FC236}">
                    <a16:creationId xmlns="" xmlns:a16="http://schemas.microsoft.com/office/drawing/2014/main" id="{90B76A2D-D66C-9141-F055-D54678C9D46B}"/>
                  </a:ext>
                </a:extLst>
              </p:cNvPr>
              <p:cNvSpPr/>
              <p:nvPr/>
            </p:nvSpPr>
            <p:spPr>
              <a:xfrm>
                <a:off x="613923" y="5283297"/>
                <a:ext cx="428107" cy="374106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247" extrusionOk="0">
                    <a:moveTo>
                      <a:pt x="75" y="1133"/>
                    </a:moveTo>
                    <a:lnTo>
                      <a:pt x="147" y="1200"/>
                    </a:lnTo>
                    <a:lnTo>
                      <a:pt x="153" y="1205"/>
                    </a:lnTo>
                    <a:cubicBezTo>
                      <a:pt x="213" y="1224"/>
                      <a:pt x="415" y="1247"/>
                      <a:pt x="714" y="1247"/>
                    </a:cubicBezTo>
                    <a:cubicBezTo>
                      <a:pt x="1012" y="1247"/>
                      <a:pt x="1214" y="1224"/>
                      <a:pt x="1274" y="1205"/>
                    </a:cubicBezTo>
                    <a:lnTo>
                      <a:pt x="1280" y="1200"/>
                    </a:lnTo>
                    <a:lnTo>
                      <a:pt x="1352" y="1133"/>
                    </a:lnTo>
                    <a:cubicBezTo>
                      <a:pt x="1400" y="1089"/>
                      <a:pt x="1427" y="1026"/>
                      <a:pt x="1427" y="961"/>
                    </a:cubicBezTo>
                    <a:lnTo>
                      <a:pt x="1427" y="0"/>
                    </a:lnTo>
                    <a:cubicBezTo>
                      <a:pt x="1344" y="2"/>
                      <a:pt x="1263" y="33"/>
                      <a:pt x="1180" y="58"/>
                    </a:cubicBezTo>
                    <a:cubicBezTo>
                      <a:pt x="1028" y="105"/>
                      <a:pt x="875" y="83"/>
                      <a:pt x="719" y="61"/>
                    </a:cubicBezTo>
                    <a:cubicBezTo>
                      <a:pt x="564" y="40"/>
                      <a:pt x="407" y="10"/>
                      <a:pt x="250" y="37"/>
                    </a:cubicBezTo>
                    <a:cubicBezTo>
                      <a:pt x="164" y="51"/>
                      <a:pt x="81" y="77"/>
                      <a:pt x="0" y="111"/>
                    </a:cubicBezTo>
                    <a:lnTo>
                      <a:pt x="0" y="961"/>
                    </a:lnTo>
                    <a:cubicBezTo>
                      <a:pt x="0" y="1026"/>
                      <a:pt x="27" y="1089"/>
                      <a:pt x="75" y="11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1740;p34">
                <a:extLst>
                  <a:ext uri="{FF2B5EF4-FFF2-40B4-BE49-F238E27FC236}">
                    <a16:creationId xmlns="" xmlns:a16="http://schemas.microsoft.com/office/drawing/2014/main" id="{13EC4E49-DF71-70FF-85B6-4C5720C9F9D9}"/>
                  </a:ext>
                </a:extLst>
              </p:cNvPr>
              <p:cNvSpPr/>
              <p:nvPr/>
            </p:nvSpPr>
            <p:spPr>
              <a:xfrm>
                <a:off x="613923" y="5387699"/>
                <a:ext cx="428107" cy="269704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899" extrusionOk="0">
                    <a:moveTo>
                      <a:pt x="1401" y="22"/>
                    </a:moveTo>
                    <a:cubicBezTo>
                      <a:pt x="1292" y="110"/>
                      <a:pt x="1177" y="179"/>
                      <a:pt x="1033" y="181"/>
                    </a:cubicBezTo>
                    <a:cubicBezTo>
                      <a:pt x="883" y="183"/>
                      <a:pt x="745" y="120"/>
                      <a:pt x="601" y="87"/>
                    </a:cubicBezTo>
                    <a:cubicBezTo>
                      <a:pt x="402" y="43"/>
                      <a:pt x="186" y="88"/>
                      <a:pt x="0" y="183"/>
                    </a:cubicBezTo>
                    <a:lnTo>
                      <a:pt x="0" y="613"/>
                    </a:lnTo>
                    <a:cubicBezTo>
                      <a:pt x="0" y="678"/>
                      <a:pt x="27" y="741"/>
                      <a:pt x="75" y="785"/>
                    </a:cubicBezTo>
                    <a:lnTo>
                      <a:pt x="147" y="852"/>
                    </a:lnTo>
                    <a:lnTo>
                      <a:pt x="153" y="857"/>
                    </a:lnTo>
                    <a:cubicBezTo>
                      <a:pt x="213" y="876"/>
                      <a:pt x="415" y="899"/>
                      <a:pt x="714" y="899"/>
                    </a:cubicBezTo>
                    <a:cubicBezTo>
                      <a:pt x="1012" y="899"/>
                      <a:pt x="1214" y="876"/>
                      <a:pt x="1274" y="857"/>
                    </a:cubicBezTo>
                    <a:lnTo>
                      <a:pt x="1280" y="852"/>
                    </a:lnTo>
                    <a:lnTo>
                      <a:pt x="1352" y="785"/>
                    </a:lnTo>
                    <a:cubicBezTo>
                      <a:pt x="1400" y="741"/>
                      <a:pt x="1427" y="678"/>
                      <a:pt x="1427" y="613"/>
                    </a:cubicBezTo>
                    <a:lnTo>
                      <a:pt x="1427" y="0"/>
                    </a:lnTo>
                    <a:cubicBezTo>
                      <a:pt x="1418" y="7"/>
                      <a:pt x="1409" y="14"/>
                      <a:pt x="1401" y="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1741;p34">
                <a:extLst>
                  <a:ext uri="{FF2B5EF4-FFF2-40B4-BE49-F238E27FC236}">
                    <a16:creationId xmlns="" xmlns:a16="http://schemas.microsoft.com/office/drawing/2014/main" id="{95A122AC-82CA-C2D7-3C6E-36CF3E42DEF7}"/>
                  </a:ext>
                </a:extLst>
              </p:cNvPr>
              <p:cNvSpPr/>
              <p:nvPr/>
            </p:nvSpPr>
            <p:spPr>
              <a:xfrm>
                <a:off x="584522" y="5075994"/>
                <a:ext cx="486908" cy="61081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2036" extrusionOk="0">
                    <a:moveTo>
                      <a:pt x="1513" y="61"/>
                    </a:moveTo>
                    <a:lnTo>
                      <a:pt x="1444" y="0"/>
                    </a:lnTo>
                    <a:lnTo>
                      <a:pt x="1294" y="0"/>
                    </a:lnTo>
                    <a:lnTo>
                      <a:pt x="1447" y="134"/>
                    </a:lnTo>
                    <a:cubicBezTo>
                      <a:pt x="1497" y="179"/>
                      <a:pt x="1525" y="242"/>
                      <a:pt x="1525" y="309"/>
                    </a:cubicBezTo>
                    <a:lnTo>
                      <a:pt x="1525" y="691"/>
                    </a:lnTo>
                    <a:lnTo>
                      <a:pt x="1525" y="1652"/>
                    </a:lnTo>
                    <a:cubicBezTo>
                      <a:pt x="1525" y="1717"/>
                      <a:pt x="1498" y="1780"/>
                      <a:pt x="1450" y="1824"/>
                    </a:cubicBezTo>
                    <a:lnTo>
                      <a:pt x="1378" y="1891"/>
                    </a:lnTo>
                    <a:lnTo>
                      <a:pt x="1372" y="1896"/>
                    </a:lnTo>
                    <a:cubicBezTo>
                      <a:pt x="1312" y="1915"/>
                      <a:pt x="1110" y="1938"/>
                      <a:pt x="812" y="1938"/>
                    </a:cubicBezTo>
                    <a:cubicBezTo>
                      <a:pt x="513" y="1938"/>
                      <a:pt x="311" y="1915"/>
                      <a:pt x="251" y="1896"/>
                    </a:cubicBezTo>
                    <a:lnTo>
                      <a:pt x="245" y="1891"/>
                    </a:lnTo>
                    <a:lnTo>
                      <a:pt x="173" y="1824"/>
                    </a:lnTo>
                    <a:cubicBezTo>
                      <a:pt x="125" y="1780"/>
                      <a:pt x="98" y="1717"/>
                      <a:pt x="98" y="1652"/>
                    </a:cubicBezTo>
                    <a:lnTo>
                      <a:pt x="98" y="802"/>
                    </a:lnTo>
                    <a:lnTo>
                      <a:pt x="98" y="309"/>
                    </a:lnTo>
                    <a:cubicBezTo>
                      <a:pt x="98" y="242"/>
                      <a:pt x="127" y="179"/>
                      <a:pt x="176" y="134"/>
                    </a:cubicBezTo>
                    <a:lnTo>
                      <a:pt x="322" y="0"/>
                    </a:lnTo>
                    <a:lnTo>
                      <a:pt x="179" y="0"/>
                    </a:lnTo>
                    <a:lnTo>
                      <a:pt x="110" y="61"/>
                    </a:lnTo>
                    <a:cubicBezTo>
                      <a:pt x="40" y="125"/>
                      <a:pt x="0" y="214"/>
                      <a:pt x="0" y="309"/>
                    </a:cubicBezTo>
                    <a:lnTo>
                      <a:pt x="0" y="1652"/>
                    </a:lnTo>
                    <a:cubicBezTo>
                      <a:pt x="0" y="1745"/>
                      <a:pt x="39" y="1833"/>
                      <a:pt x="106" y="1896"/>
                    </a:cubicBezTo>
                    <a:lnTo>
                      <a:pt x="179" y="1963"/>
                    </a:lnTo>
                    <a:cubicBezTo>
                      <a:pt x="179" y="2003"/>
                      <a:pt x="462" y="2036"/>
                      <a:pt x="812" y="2036"/>
                    </a:cubicBezTo>
                    <a:cubicBezTo>
                      <a:pt x="1161" y="2036"/>
                      <a:pt x="1444" y="2003"/>
                      <a:pt x="1444" y="1963"/>
                    </a:cubicBezTo>
                    <a:lnTo>
                      <a:pt x="1517" y="1896"/>
                    </a:lnTo>
                    <a:cubicBezTo>
                      <a:pt x="1585" y="1833"/>
                      <a:pt x="1623" y="1745"/>
                      <a:pt x="1623" y="1652"/>
                    </a:cubicBezTo>
                    <a:lnTo>
                      <a:pt x="1623" y="309"/>
                    </a:lnTo>
                    <a:cubicBezTo>
                      <a:pt x="1623" y="214"/>
                      <a:pt x="1583" y="125"/>
                      <a:pt x="1513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1742;p34">
                <a:extLst>
                  <a:ext uri="{FF2B5EF4-FFF2-40B4-BE49-F238E27FC236}">
                    <a16:creationId xmlns="" xmlns:a16="http://schemas.microsoft.com/office/drawing/2014/main" id="{D59B82F6-8295-58C8-C56A-01B7685580B4}"/>
                  </a:ext>
                </a:extLst>
              </p:cNvPr>
              <p:cNvSpPr/>
              <p:nvPr/>
            </p:nvSpPr>
            <p:spPr>
              <a:xfrm>
                <a:off x="638223" y="4975792"/>
                <a:ext cx="379506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407" extrusionOk="0">
                    <a:moveTo>
                      <a:pt x="1265" y="73"/>
                    </a:moveTo>
                    <a:lnTo>
                      <a:pt x="1265" y="73"/>
                    </a:lnTo>
                    <a:cubicBezTo>
                      <a:pt x="1265" y="33"/>
                      <a:pt x="982" y="0"/>
                      <a:pt x="633" y="0"/>
                    </a:cubicBezTo>
                    <a:cubicBezTo>
                      <a:pt x="283" y="0"/>
                      <a:pt x="0" y="33"/>
                      <a:pt x="0" y="73"/>
                    </a:cubicBezTo>
                    <a:lnTo>
                      <a:pt x="0" y="334"/>
                    </a:lnTo>
                    <a:cubicBezTo>
                      <a:pt x="0" y="374"/>
                      <a:pt x="283" y="407"/>
                      <a:pt x="633" y="407"/>
                    </a:cubicBezTo>
                    <a:cubicBezTo>
                      <a:pt x="982" y="407"/>
                      <a:pt x="1265" y="374"/>
                      <a:pt x="1265" y="334"/>
                    </a:cubicBezTo>
                    <a:lnTo>
                      <a:pt x="1265" y="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1743;p34">
                <a:extLst>
                  <a:ext uri="{FF2B5EF4-FFF2-40B4-BE49-F238E27FC236}">
                    <a16:creationId xmlns="" xmlns:a16="http://schemas.microsoft.com/office/drawing/2014/main" id="{E78D50B9-1A1E-EA8A-10DD-63032BFE6247}"/>
                  </a:ext>
                </a:extLst>
              </p:cNvPr>
              <p:cNvSpPr/>
              <p:nvPr/>
            </p:nvSpPr>
            <p:spPr>
              <a:xfrm>
                <a:off x="656523" y="5035793"/>
                <a:ext cx="361206" cy="62101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07" extrusionOk="0">
                    <a:moveTo>
                      <a:pt x="0" y="165"/>
                    </a:moveTo>
                    <a:cubicBezTo>
                      <a:pt x="102" y="190"/>
                      <a:pt x="320" y="207"/>
                      <a:pt x="572" y="207"/>
                    </a:cubicBezTo>
                    <a:cubicBezTo>
                      <a:pt x="921" y="207"/>
                      <a:pt x="1204" y="174"/>
                      <a:pt x="1204" y="134"/>
                    </a:cubicBezTo>
                    <a:lnTo>
                      <a:pt x="1204" y="0"/>
                    </a:lnTo>
                    <a:cubicBezTo>
                      <a:pt x="1076" y="195"/>
                      <a:pt x="114" y="166"/>
                      <a:pt x="0" y="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9500" rIns="90000" bIns="295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1744;p34">
                <a:extLst>
                  <a:ext uri="{FF2B5EF4-FFF2-40B4-BE49-F238E27FC236}">
                    <a16:creationId xmlns="" xmlns:a16="http://schemas.microsoft.com/office/drawing/2014/main" id="{272B4BAB-FA60-4A07-013B-F1E24980DAA3}"/>
                  </a:ext>
                </a:extLst>
              </p:cNvPr>
              <p:cNvSpPr/>
              <p:nvPr/>
            </p:nvSpPr>
            <p:spPr>
              <a:xfrm>
                <a:off x="638223" y="4975792"/>
                <a:ext cx="379506" cy="43801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46" extrusionOk="0">
                    <a:moveTo>
                      <a:pt x="1265" y="73"/>
                    </a:moveTo>
                    <a:cubicBezTo>
                      <a:pt x="1265" y="113"/>
                      <a:pt x="982" y="146"/>
                      <a:pt x="633" y="146"/>
                    </a:cubicBezTo>
                    <a:cubicBezTo>
                      <a:pt x="283" y="146"/>
                      <a:pt x="0" y="113"/>
                      <a:pt x="0" y="73"/>
                    </a:cubicBezTo>
                    <a:cubicBezTo>
                      <a:pt x="0" y="33"/>
                      <a:pt x="283" y="0"/>
                      <a:pt x="633" y="0"/>
                    </a:cubicBezTo>
                    <a:cubicBezTo>
                      <a:pt x="982" y="0"/>
                      <a:pt x="1265" y="33"/>
                      <a:pt x="1265" y="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1745;p34">
                <a:extLst>
                  <a:ext uri="{FF2B5EF4-FFF2-40B4-BE49-F238E27FC236}">
                    <a16:creationId xmlns="" xmlns:a16="http://schemas.microsoft.com/office/drawing/2014/main" id="{3FEBC176-CC68-B06E-B353-76C60DD7D26F}"/>
                  </a:ext>
                </a:extLst>
              </p:cNvPr>
              <p:cNvSpPr/>
              <p:nvPr/>
            </p:nvSpPr>
            <p:spPr>
              <a:xfrm>
                <a:off x="661024" y="5027393"/>
                <a:ext cx="237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96" extrusionOk="0">
                    <a:moveTo>
                      <a:pt x="0" y="72"/>
                    </a:moveTo>
                    <a:cubicBezTo>
                      <a:pt x="-1" y="77"/>
                      <a:pt x="0" y="83"/>
                      <a:pt x="4" y="87"/>
                    </a:cubicBezTo>
                    <a:cubicBezTo>
                      <a:pt x="6" y="90"/>
                      <a:pt x="9" y="92"/>
                      <a:pt x="12" y="94"/>
                    </a:cubicBezTo>
                    <a:cubicBezTo>
                      <a:pt x="21" y="98"/>
                      <a:pt x="32" y="97"/>
                      <a:pt x="41" y="92"/>
                    </a:cubicBezTo>
                    <a:cubicBezTo>
                      <a:pt x="50" y="88"/>
                      <a:pt x="58" y="81"/>
                      <a:pt x="63" y="73"/>
                    </a:cubicBezTo>
                    <a:cubicBezTo>
                      <a:pt x="77" y="54"/>
                      <a:pt x="95" y="-2"/>
                      <a:pt x="54" y="0"/>
                    </a:cubicBezTo>
                    <a:cubicBezTo>
                      <a:pt x="27" y="2"/>
                      <a:pt x="0" y="49"/>
                      <a:pt x="0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1746;p34">
                <a:extLst>
                  <a:ext uri="{FF2B5EF4-FFF2-40B4-BE49-F238E27FC236}">
                    <a16:creationId xmlns="" xmlns:a16="http://schemas.microsoft.com/office/drawing/2014/main" id="{59CD3B4D-C757-6FE3-B625-96991CA01D13}"/>
                  </a:ext>
                </a:extLst>
              </p:cNvPr>
              <p:cNvSpPr/>
              <p:nvPr/>
            </p:nvSpPr>
            <p:spPr>
              <a:xfrm>
                <a:off x="686524" y="5056193"/>
                <a:ext cx="165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5" h="65" extrusionOk="0">
                    <a:moveTo>
                      <a:pt x="0" y="49"/>
                    </a:moveTo>
                    <a:cubicBezTo>
                      <a:pt x="0" y="52"/>
                      <a:pt x="1" y="56"/>
                      <a:pt x="3" y="59"/>
                    </a:cubicBezTo>
                    <a:cubicBezTo>
                      <a:pt x="5" y="61"/>
                      <a:pt x="7" y="63"/>
                      <a:pt x="9" y="64"/>
                    </a:cubicBezTo>
                    <a:cubicBezTo>
                      <a:pt x="16" y="66"/>
                      <a:pt x="23" y="66"/>
                      <a:pt x="29" y="63"/>
                    </a:cubicBezTo>
                    <a:cubicBezTo>
                      <a:pt x="35" y="60"/>
                      <a:pt x="40" y="55"/>
                      <a:pt x="44" y="50"/>
                    </a:cubicBezTo>
                    <a:cubicBezTo>
                      <a:pt x="53" y="37"/>
                      <a:pt x="66" y="-2"/>
                      <a:pt x="37" y="0"/>
                    </a:cubicBezTo>
                    <a:cubicBezTo>
                      <a:pt x="19" y="2"/>
                      <a:pt x="1" y="33"/>
                      <a:pt x="0" y="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1747;p34">
                <a:extLst>
                  <a:ext uri="{FF2B5EF4-FFF2-40B4-BE49-F238E27FC236}">
                    <a16:creationId xmlns="" xmlns:a16="http://schemas.microsoft.com/office/drawing/2014/main" id="{75E03B70-B881-744D-090A-E82846904421}"/>
                  </a:ext>
                </a:extLst>
              </p:cNvPr>
              <p:cNvSpPr/>
              <p:nvPr/>
            </p:nvSpPr>
            <p:spPr>
              <a:xfrm>
                <a:off x="878828" y="5034293"/>
                <a:ext cx="162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65" extrusionOk="0">
                    <a:moveTo>
                      <a:pt x="0" y="49"/>
                    </a:moveTo>
                    <a:cubicBezTo>
                      <a:pt x="0" y="52"/>
                      <a:pt x="1" y="56"/>
                      <a:pt x="3" y="59"/>
                    </a:cubicBezTo>
                    <a:cubicBezTo>
                      <a:pt x="4" y="61"/>
                      <a:pt x="6" y="62"/>
                      <a:pt x="8" y="63"/>
                    </a:cubicBezTo>
                    <a:cubicBezTo>
                      <a:pt x="15" y="66"/>
                      <a:pt x="22" y="65"/>
                      <a:pt x="28" y="62"/>
                    </a:cubicBezTo>
                    <a:cubicBezTo>
                      <a:pt x="35" y="60"/>
                      <a:pt x="39" y="54"/>
                      <a:pt x="43" y="49"/>
                    </a:cubicBezTo>
                    <a:cubicBezTo>
                      <a:pt x="52" y="37"/>
                      <a:pt x="65" y="-2"/>
                      <a:pt x="37" y="0"/>
                    </a:cubicBezTo>
                    <a:cubicBezTo>
                      <a:pt x="18" y="1"/>
                      <a:pt x="1" y="32"/>
                      <a:pt x="0" y="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1748;p34">
                <a:extLst>
                  <a:ext uri="{FF2B5EF4-FFF2-40B4-BE49-F238E27FC236}">
                    <a16:creationId xmlns="" xmlns:a16="http://schemas.microsoft.com/office/drawing/2014/main" id="{302C839A-C0D9-3F63-9EA4-88C3B923B64B}"/>
                  </a:ext>
                </a:extLst>
              </p:cNvPr>
              <p:cNvSpPr/>
              <p:nvPr/>
            </p:nvSpPr>
            <p:spPr>
              <a:xfrm>
                <a:off x="719525" y="5043893"/>
                <a:ext cx="102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1" extrusionOk="0">
                    <a:moveTo>
                      <a:pt x="0" y="31"/>
                    </a:moveTo>
                    <a:cubicBezTo>
                      <a:pt x="0" y="33"/>
                      <a:pt x="0" y="35"/>
                      <a:pt x="2" y="37"/>
                    </a:cubicBezTo>
                    <a:cubicBezTo>
                      <a:pt x="3" y="39"/>
                      <a:pt x="4" y="40"/>
                      <a:pt x="6" y="40"/>
                    </a:cubicBezTo>
                    <a:cubicBezTo>
                      <a:pt x="9" y="42"/>
                      <a:pt x="14" y="42"/>
                      <a:pt x="18" y="40"/>
                    </a:cubicBezTo>
                    <a:cubicBezTo>
                      <a:pt x="22" y="38"/>
                      <a:pt x="25" y="35"/>
                      <a:pt x="28" y="31"/>
                    </a:cubicBezTo>
                    <a:cubicBezTo>
                      <a:pt x="33" y="23"/>
                      <a:pt x="41" y="-1"/>
                      <a:pt x="23" y="0"/>
                    </a:cubicBezTo>
                    <a:cubicBezTo>
                      <a:pt x="12" y="1"/>
                      <a:pt x="0" y="21"/>
                      <a:pt x="0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1749;p34">
                <a:extLst>
                  <a:ext uri="{FF2B5EF4-FFF2-40B4-BE49-F238E27FC236}">
                    <a16:creationId xmlns="" xmlns:a16="http://schemas.microsoft.com/office/drawing/2014/main" id="{BF0738D4-5D9F-9859-D0F0-1FF3574DA5B3}"/>
                  </a:ext>
                </a:extLst>
              </p:cNvPr>
              <p:cNvSpPr/>
              <p:nvPr/>
            </p:nvSpPr>
            <p:spPr>
              <a:xfrm>
                <a:off x="897728" y="5051693"/>
                <a:ext cx="102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1" extrusionOk="0">
                    <a:moveTo>
                      <a:pt x="0" y="31"/>
                    </a:moveTo>
                    <a:cubicBezTo>
                      <a:pt x="0" y="33"/>
                      <a:pt x="0" y="35"/>
                      <a:pt x="2" y="38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10" y="42"/>
                      <a:pt x="14" y="42"/>
                      <a:pt x="18" y="40"/>
                    </a:cubicBezTo>
                    <a:cubicBezTo>
                      <a:pt x="22" y="38"/>
                      <a:pt x="25" y="35"/>
                      <a:pt x="27" y="31"/>
                    </a:cubicBezTo>
                    <a:cubicBezTo>
                      <a:pt x="33" y="23"/>
                      <a:pt x="41" y="-1"/>
                      <a:pt x="23" y="1"/>
                    </a:cubicBezTo>
                    <a:cubicBezTo>
                      <a:pt x="12" y="1"/>
                      <a:pt x="1" y="21"/>
                      <a:pt x="0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1750;p34">
                <a:extLst>
                  <a:ext uri="{FF2B5EF4-FFF2-40B4-BE49-F238E27FC236}">
                    <a16:creationId xmlns="" xmlns:a16="http://schemas.microsoft.com/office/drawing/2014/main" id="{10CE2465-3F9B-3BD0-8521-0DA3EA051B52}"/>
                  </a:ext>
                </a:extLst>
              </p:cNvPr>
              <p:cNvSpPr/>
              <p:nvPr/>
            </p:nvSpPr>
            <p:spPr>
              <a:xfrm>
                <a:off x="656223" y="5085294"/>
                <a:ext cx="343806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56" extrusionOk="0">
                    <a:moveTo>
                      <a:pt x="0" y="0"/>
                    </a:moveTo>
                    <a:cubicBezTo>
                      <a:pt x="47" y="7"/>
                      <a:pt x="95" y="11"/>
                      <a:pt x="143" y="15"/>
                    </a:cubicBezTo>
                    <a:cubicBezTo>
                      <a:pt x="190" y="18"/>
                      <a:pt x="238" y="21"/>
                      <a:pt x="286" y="23"/>
                    </a:cubicBezTo>
                    <a:cubicBezTo>
                      <a:pt x="382" y="26"/>
                      <a:pt x="477" y="28"/>
                      <a:pt x="573" y="27"/>
                    </a:cubicBezTo>
                    <a:lnTo>
                      <a:pt x="645" y="27"/>
                    </a:lnTo>
                    <a:lnTo>
                      <a:pt x="716" y="26"/>
                    </a:lnTo>
                    <a:cubicBezTo>
                      <a:pt x="764" y="26"/>
                      <a:pt x="812" y="24"/>
                      <a:pt x="859" y="23"/>
                    </a:cubicBezTo>
                    <a:cubicBezTo>
                      <a:pt x="907" y="21"/>
                      <a:pt x="955" y="18"/>
                      <a:pt x="1003" y="15"/>
                    </a:cubicBezTo>
                    <a:cubicBezTo>
                      <a:pt x="1050" y="11"/>
                      <a:pt x="1098" y="7"/>
                      <a:pt x="1146" y="0"/>
                    </a:cubicBezTo>
                    <a:cubicBezTo>
                      <a:pt x="1099" y="13"/>
                      <a:pt x="1052" y="21"/>
                      <a:pt x="1005" y="29"/>
                    </a:cubicBezTo>
                    <a:cubicBezTo>
                      <a:pt x="957" y="36"/>
                      <a:pt x="909" y="41"/>
                      <a:pt x="861" y="45"/>
                    </a:cubicBezTo>
                    <a:cubicBezTo>
                      <a:pt x="813" y="49"/>
                      <a:pt x="765" y="51"/>
                      <a:pt x="717" y="53"/>
                    </a:cubicBezTo>
                    <a:lnTo>
                      <a:pt x="645" y="55"/>
                    </a:lnTo>
                    <a:lnTo>
                      <a:pt x="573" y="56"/>
                    </a:lnTo>
                    <a:lnTo>
                      <a:pt x="501" y="55"/>
                    </a:lnTo>
                    <a:cubicBezTo>
                      <a:pt x="477" y="54"/>
                      <a:pt x="453" y="54"/>
                      <a:pt x="429" y="53"/>
                    </a:cubicBezTo>
                    <a:cubicBezTo>
                      <a:pt x="381" y="51"/>
                      <a:pt x="333" y="49"/>
                      <a:pt x="285" y="45"/>
                    </a:cubicBezTo>
                    <a:cubicBezTo>
                      <a:pt x="237" y="41"/>
                      <a:pt x="189" y="36"/>
                      <a:pt x="141" y="28"/>
                    </a:cubicBezTo>
                    <a:cubicBezTo>
                      <a:pt x="94" y="21"/>
                      <a:pt x="46" y="13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1751;p34">
                <a:extLst>
                  <a:ext uri="{FF2B5EF4-FFF2-40B4-BE49-F238E27FC236}">
                    <a16:creationId xmlns="" xmlns:a16="http://schemas.microsoft.com/office/drawing/2014/main" id="{E73A624C-A8C9-6BAF-DF7B-4683E4186AF9}"/>
                  </a:ext>
                </a:extLst>
              </p:cNvPr>
              <p:cNvSpPr/>
              <p:nvPr/>
            </p:nvSpPr>
            <p:spPr>
              <a:xfrm>
                <a:off x="649023" y="5175295"/>
                <a:ext cx="56701" cy="22350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745" extrusionOk="0">
                    <a:moveTo>
                      <a:pt x="11" y="268"/>
                    </a:moveTo>
                    <a:cubicBezTo>
                      <a:pt x="-5" y="420"/>
                      <a:pt x="-14" y="586"/>
                      <a:pt x="70" y="714"/>
                    </a:cubicBezTo>
                    <a:cubicBezTo>
                      <a:pt x="79" y="729"/>
                      <a:pt x="94" y="745"/>
                      <a:pt x="112" y="745"/>
                    </a:cubicBezTo>
                    <a:cubicBezTo>
                      <a:pt x="140" y="744"/>
                      <a:pt x="151" y="708"/>
                      <a:pt x="153" y="679"/>
                    </a:cubicBezTo>
                    <a:cubicBezTo>
                      <a:pt x="159" y="580"/>
                      <a:pt x="145" y="480"/>
                      <a:pt x="155" y="381"/>
                    </a:cubicBezTo>
                    <a:cubicBezTo>
                      <a:pt x="160" y="330"/>
                      <a:pt x="171" y="280"/>
                      <a:pt x="178" y="230"/>
                    </a:cubicBezTo>
                    <a:cubicBezTo>
                      <a:pt x="185" y="181"/>
                      <a:pt x="219" y="-33"/>
                      <a:pt x="112" y="4"/>
                    </a:cubicBezTo>
                    <a:cubicBezTo>
                      <a:pt x="17" y="36"/>
                      <a:pt x="20" y="189"/>
                      <a:pt x="11" y="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1752;p34">
                <a:extLst>
                  <a:ext uri="{FF2B5EF4-FFF2-40B4-BE49-F238E27FC236}">
                    <a16:creationId xmlns="" xmlns:a16="http://schemas.microsoft.com/office/drawing/2014/main" id="{FAAC0200-B75C-E555-39BD-989CE3B5883D}"/>
                  </a:ext>
                </a:extLst>
              </p:cNvPr>
              <p:cNvSpPr/>
              <p:nvPr/>
            </p:nvSpPr>
            <p:spPr>
              <a:xfrm>
                <a:off x="722825" y="5322598"/>
                <a:ext cx="216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6" y="72"/>
                    </a:moveTo>
                    <a:cubicBezTo>
                      <a:pt x="55" y="72"/>
                      <a:pt x="73" y="55"/>
                      <a:pt x="72" y="36"/>
                    </a:cubicBezTo>
                    <a:cubicBezTo>
                      <a:pt x="71" y="16"/>
                      <a:pt x="56" y="0"/>
                      <a:pt x="36" y="0"/>
                    </a:cubicBezTo>
                    <a:cubicBezTo>
                      <a:pt x="18" y="0"/>
                      <a:pt x="-1" y="16"/>
                      <a:pt x="0" y="36"/>
                    </a:cubicBezTo>
                    <a:cubicBezTo>
                      <a:pt x="1" y="55"/>
                      <a:pt x="16" y="72"/>
                      <a:pt x="3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1753;p34">
                <a:extLst>
                  <a:ext uri="{FF2B5EF4-FFF2-40B4-BE49-F238E27FC236}">
                    <a16:creationId xmlns="" xmlns:a16="http://schemas.microsoft.com/office/drawing/2014/main" id="{30DA0EC8-9365-8312-EE2C-74D64D160052}"/>
                  </a:ext>
                </a:extLst>
              </p:cNvPr>
              <p:cNvSpPr/>
              <p:nvPr/>
            </p:nvSpPr>
            <p:spPr>
              <a:xfrm>
                <a:off x="700024" y="5439000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3" y="48"/>
                      <a:pt x="53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1754;p34">
                <a:extLst>
                  <a:ext uri="{FF2B5EF4-FFF2-40B4-BE49-F238E27FC236}">
                    <a16:creationId xmlns="" xmlns:a16="http://schemas.microsoft.com/office/drawing/2014/main" id="{FCB7DC5E-1C8C-3DDD-75F0-5322A1B1D166}"/>
                  </a:ext>
                </a:extLst>
              </p:cNvPr>
              <p:cNvSpPr/>
              <p:nvPr/>
            </p:nvSpPr>
            <p:spPr>
              <a:xfrm>
                <a:off x="831727" y="5351699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24" y="48"/>
                    </a:moveTo>
                    <a:cubicBezTo>
                      <a:pt x="54" y="48"/>
                      <a:pt x="54" y="0"/>
                      <a:pt x="24" y="0"/>
                    </a:cubicBezTo>
                    <a:cubicBezTo>
                      <a:pt x="-7" y="0"/>
                      <a:pt x="-7" y="48"/>
                      <a:pt x="24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1755;p34">
                <a:extLst>
                  <a:ext uri="{FF2B5EF4-FFF2-40B4-BE49-F238E27FC236}">
                    <a16:creationId xmlns="" xmlns:a16="http://schemas.microsoft.com/office/drawing/2014/main" id="{B6DB38F6-4729-0C31-06EA-CC1528C99458}"/>
                  </a:ext>
                </a:extLst>
              </p:cNvPr>
              <p:cNvSpPr/>
              <p:nvPr/>
            </p:nvSpPr>
            <p:spPr>
              <a:xfrm>
                <a:off x="786126" y="5382899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4" y="48"/>
                      <a:pt x="54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1756;p34">
                <a:extLst>
                  <a:ext uri="{FF2B5EF4-FFF2-40B4-BE49-F238E27FC236}">
                    <a16:creationId xmlns="" xmlns:a16="http://schemas.microsoft.com/office/drawing/2014/main" id="{9F14767D-2F13-35D6-7A5A-623D4B635FEF}"/>
                  </a:ext>
                </a:extLst>
              </p:cNvPr>
              <p:cNvSpPr/>
              <p:nvPr/>
            </p:nvSpPr>
            <p:spPr>
              <a:xfrm>
                <a:off x="927729" y="5463601"/>
                <a:ext cx="138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47"/>
                    </a:moveTo>
                    <a:cubicBezTo>
                      <a:pt x="54" y="47"/>
                      <a:pt x="54" y="0"/>
                      <a:pt x="23" y="0"/>
                    </a:cubicBezTo>
                    <a:cubicBezTo>
                      <a:pt x="-8" y="0"/>
                      <a:pt x="-8" y="47"/>
                      <a:pt x="23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1757;p34">
                <a:extLst>
                  <a:ext uri="{FF2B5EF4-FFF2-40B4-BE49-F238E27FC236}">
                    <a16:creationId xmlns="" xmlns:a16="http://schemas.microsoft.com/office/drawing/2014/main" id="{E4D79486-EA92-4983-6B91-C68031B017C9}"/>
                  </a:ext>
                </a:extLst>
              </p:cNvPr>
              <p:cNvSpPr/>
              <p:nvPr/>
            </p:nvSpPr>
            <p:spPr>
              <a:xfrm>
                <a:off x="811027" y="5517902"/>
                <a:ext cx="138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8" extrusionOk="0">
                    <a:moveTo>
                      <a:pt x="23" y="48"/>
                    </a:moveTo>
                    <a:cubicBezTo>
                      <a:pt x="53" y="48"/>
                      <a:pt x="53" y="0"/>
                      <a:pt x="23" y="0"/>
                    </a:cubicBezTo>
                    <a:cubicBezTo>
                      <a:pt x="-8" y="0"/>
                      <a:pt x="-8" y="48"/>
                      <a:pt x="23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1758;p34">
                <a:extLst>
                  <a:ext uri="{FF2B5EF4-FFF2-40B4-BE49-F238E27FC236}">
                    <a16:creationId xmlns="" xmlns:a16="http://schemas.microsoft.com/office/drawing/2014/main" id="{65045ECD-CDF5-9A6B-1D00-0EBD9213298F}"/>
                  </a:ext>
                </a:extLst>
              </p:cNvPr>
              <p:cNvSpPr/>
              <p:nvPr/>
            </p:nvSpPr>
            <p:spPr>
              <a:xfrm>
                <a:off x="805626" y="5467201"/>
                <a:ext cx="213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1" h="71" extrusionOk="0">
                    <a:moveTo>
                      <a:pt x="36" y="71"/>
                    </a:moveTo>
                    <a:cubicBezTo>
                      <a:pt x="54" y="71"/>
                      <a:pt x="72" y="55"/>
                      <a:pt x="71" y="35"/>
                    </a:cubicBezTo>
                    <a:cubicBezTo>
                      <a:pt x="70" y="16"/>
                      <a:pt x="56" y="0"/>
                      <a:pt x="36" y="0"/>
                    </a:cubicBezTo>
                    <a:cubicBezTo>
                      <a:pt x="17" y="0"/>
                      <a:pt x="-1" y="16"/>
                      <a:pt x="0" y="35"/>
                    </a:cubicBezTo>
                    <a:cubicBezTo>
                      <a:pt x="1" y="55"/>
                      <a:pt x="16" y="71"/>
                      <a:pt x="36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1759;p34">
                <a:extLst>
                  <a:ext uri="{FF2B5EF4-FFF2-40B4-BE49-F238E27FC236}">
                    <a16:creationId xmlns="" xmlns:a16="http://schemas.microsoft.com/office/drawing/2014/main" id="{95E315F6-5453-1FD4-4177-021B1BBFE0FB}"/>
                  </a:ext>
                </a:extLst>
              </p:cNvPr>
              <p:cNvSpPr/>
              <p:nvPr/>
            </p:nvSpPr>
            <p:spPr>
              <a:xfrm>
                <a:off x="967930" y="5407500"/>
                <a:ext cx="216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6" y="72"/>
                    </a:moveTo>
                    <a:cubicBezTo>
                      <a:pt x="55" y="72"/>
                      <a:pt x="72" y="56"/>
                      <a:pt x="72" y="36"/>
                    </a:cubicBezTo>
                    <a:cubicBezTo>
                      <a:pt x="71" y="17"/>
                      <a:pt x="56" y="0"/>
                      <a:pt x="36" y="0"/>
                    </a:cubicBezTo>
                    <a:cubicBezTo>
                      <a:pt x="17" y="0"/>
                      <a:pt x="-1" y="17"/>
                      <a:pt x="0" y="36"/>
                    </a:cubicBezTo>
                    <a:cubicBezTo>
                      <a:pt x="1" y="56"/>
                      <a:pt x="16" y="72"/>
                      <a:pt x="3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1760;p34">
                <a:extLst>
                  <a:ext uri="{FF2B5EF4-FFF2-40B4-BE49-F238E27FC236}">
                    <a16:creationId xmlns="" xmlns:a16="http://schemas.microsoft.com/office/drawing/2014/main" id="{204C7B38-20F1-8C9C-C244-9744ADEA7B17}"/>
                  </a:ext>
                </a:extLst>
              </p:cNvPr>
              <p:cNvSpPr/>
              <p:nvPr/>
            </p:nvSpPr>
            <p:spPr>
              <a:xfrm>
                <a:off x="687724" y="5535602"/>
                <a:ext cx="141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47"/>
                    </a:moveTo>
                    <a:cubicBezTo>
                      <a:pt x="54" y="47"/>
                      <a:pt x="54" y="0"/>
                      <a:pt x="24" y="0"/>
                    </a:cubicBezTo>
                    <a:cubicBezTo>
                      <a:pt x="-7" y="0"/>
                      <a:pt x="-7" y="47"/>
                      <a:pt x="24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1761;p34">
                <a:extLst>
                  <a:ext uri="{FF2B5EF4-FFF2-40B4-BE49-F238E27FC236}">
                    <a16:creationId xmlns="" xmlns:a16="http://schemas.microsoft.com/office/drawing/2014/main" id="{03C9A57B-0CB6-D979-6F5D-126CE283596B}"/>
                  </a:ext>
                </a:extLst>
              </p:cNvPr>
              <p:cNvSpPr/>
              <p:nvPr/>
            </p:nvSpPr>
            <p:spPr>
              <a:xfrm>
                <a:off x="897128" y="5556903"/>
                <a:ext cx="216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6" y="72"/>
                    </a:moveTo>
                    <a:cubicBezTo>
                      <a:pt x="55" y="72"/>
                      <a:pt x="73" y="55"/>
                      <a:pt x="72" y="36"/>
                    </a:cubicBezTo>
                    <a:cubicBezTo>
                      <a:pt x="71" y="16"/>
                      <a:pt x="56" y="0"/>
                      <a:pt x="36" y="0"/>
                    </a:cubicBezTo>
                    <a:cubicBezTo>
                      <a:pt x="17" y="0"/>
                      <a:pt x="0" y="16"/>
                      <a:pt x="0" y="36"/>
                    </a:cubicBezTo>
                    <a:cubicBezTo>
                      <a:pt x="1" y="55"/>
                      <a:pt x="16" y="72"/>
                      <a:pt x="36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762;p34">
              <a:extLst>
                <a:ext uri="{FF2B5EF4-FFF2-40B4-BE49-F238E27FC236}">
                  <a16:creationId xmlns="" xmlns:a16="http://schemas.microsoft.com/office/drawing/2014/main" id="{7DB25BFD-23CA-6160-3608-36335B1B74F1}"/>
                </a:ext>
              </a:extLst>
            </p:cNvPr>
            <p:cNvGrpSpPr/>
            <p:nvPr/>
          </p:nvGrpSpPr>
          <p:grpSpPr>
            <a:xfrm>
              <a:off x="7699774" y="3063048"/>
              <a:ext cx="504609" cy="991518"/>
              <a:chOff x="4531374" y="3582598"/>
              <a:chExt cx="504609" cy="991518"/>
            </a:xfrm>
          </p:grpSpPr>
          <p:sp>
            <p:nvSpPr>
              <p:cNvPr id="24" name="Google Shape;1763;p34">
                <a:extLst>
                  <a:ext uri="{FF2B5EF4-FFF2-40B4-BE49-F238E27FC236}">
                    <a16:creationId xmlns="" xmlns:a16="http://schemas.microsoft.com/office/drawing/2014/main" id="{23580EEB-6853-E6E5-1223-AB1F6D03856B}"/>
                  </a:ext>
                </a:extLst>
              </p:cNvPr>
              <p:cNvSpPr/>
              <p:nvPr/>
            </p:nvSpPr>
            <p:spPr>
              <a:xfrm>
                <a:off x="4634576" y="3849903"/>
                <a:ext cx="401407" cy="724212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414" extrusionOk="0">
                    <a:moveTo>
                      <a:pt x="1033" y="2414"/>
                    </a:moveTo>
                    <a:cubicBezTo>
                      <a:pt x="1173" y="2414"/>
                      <a:pt x="1292" y="2308"/>
                      <a:pt x="1306" y="2168"/>
                    </a:cubicBezTo>
                    <a:cubicBezTo>
                      <a:pt x="1327" y="1953"/>
                      <a:pt x="1338" y="1737"/>
                      <a:pt x="1338" y="1522"/>
                    </a:cubicBezTo>
                    <a:cubicBezTo>
                      <a:pt x="1338" y="1339"/>
                      <a:pt x="1330" y="1155"/>
                      <a:pt x="1292" y="976"/>
                    </a:cubicBezTo>
                    <a:cubicBezTo>
                      <a:pt x="1254" y="796"/>
                      <a:pt x="1185" y="621"/>
                      <a:pt x="1072" y="477"/>
                    </a:cubicBezTo>
                    <a:cubicBezTo>
                      <a:pt x="1003" y="389"/>
                      <a:pt x="916" y="307"/>
                      <a:pt x="887" y="199"/>
                    </a:cubicBezTo>
                    <a:cubicBezTo>
                      <a:pt x="871" y="135"/>
                      <a:pt x="877" y="67"/>
                      <a:pt x="883" y="2"/>
                    </a:cubicBezTo>
                    <a:lnTo>
                      <a:pt x="464" y="0"/>
                    </a:lnTo>
                    <a:cubicBezTo>
                      <a:pt x="470" y="66"/>
                      <a:pt x="476" y="133"/>
                      <a:pt x="459" y="197"/>
                    </a:cubicBezTo>
                    <a:cubicBezTo>
                      <a:pt x="430" y="306"/>
                      <a:pt x="342" y="387"/>
                      <a:pt x="272" y="474"/>
                    </a:cubicBezTo>
                    <a:cubicBezTo>
                      <a:pt x="159" y="618"/>
                      <a:pt x="89" y="793"/>
                      <a:pt x="50" y="971"/>
                    </a:cubicBezTo>
                    <a:cubicBezTo>
                      <a:pt x="10" y="1150"/>
                      <a:pt x="1" y="1334"/>
                      <a:pt x="0" y="1517"/>
                    </a:cubicBezTo>
                    <a:cubicBezTo>
                      <a:pt x="-2" y="1733"/>
                      <a:pt x="7" y="1949"/>
                      <a:pt x="27" y="2164"/>
                    </a:cubicBezTo>
                    <a:cubicBezTo>
                      <a:pt x="40" y="2304"/>
                      <a:pt x="158" y="2411"/>
                      <a:pt x="298" y="2412"/>
                    </a:cubicBezTo>
                    <a:lnTo>
                      <a:pt x="1033" y="241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764;p34">
                <a:extLst>
                  <a:ext uri="{FF2B5EF4-FFF2-40B4-BE49-F238E27FC236}">
                    <a16:creationId xmlns="" xmlns:a16="http://schemas.microsoft.com/office/drawing/2014/main" id="{B709FA08-19BC-8B14-2A75-58BB2BC65A57}"/>
                  </a:ext>
                </a:extLst>
              </p:cNvPr>
              <p:cNvSpPr/>
              <p:nvPr/>
            </p:nvSpPr>
            <p:spPr>
              <a:xfrm>
                <a:off x="4636676" y="4099508"/>
                <a:ext cx="399307" cy="474608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1582" extrusionOk="0">
                    <a:moveTo>
                      <a:pt x="1285" y="144"/>
                    </a:moveTo>
                    <a:cubicBezTo>
                      <a:pt x="1275" y="95"/>
                      <a:pt x="1262" y="47"/>
                      <a:pt x="1247" y="0"/>
                    </a:cubicBezTo>
                    <a:cubicBezTo>
                      <a:pt x="1186" y="423"/>
                      <a:pt x="1013" y="822"/>
                      <a:pt x="635" y="1074"/>
                    </a:cubicBezTo>
                    <a:cubicBezTo>
                      <a:pt x="451" y="1199"/>
                      <a:pt x="176" y="1175"/>
                      <a:pt x="0" y="1033"/>
                    </a:cubicBezTo>
                    <a:cubicBezTo>
                      <a:pt x="4" y="1132"/>
                      <a:pt x="11" y="1233"/>
                      <a:pt x="20" y="1332"/>
                    </a:cubicBezTo>
                    <a:cubicBezTo>
                      <a:pt x="33" y="1472"/>
                      <a:pt x="151" y="1579"/>
                      <a:pt x="291" y="1580"/>
                    </a:cubicBezTo>
                    <a:lnTo>
                      <a:pt x="1026" y="1582"/>
                    </a:lnTo>
                    <a:cubicBezTo>
                      <a:pt x="1166" y="1582"/>
                      <a:pt x="1285" y="1476"/>
                      <a:pt x="1299" y="1336"/>
                    </a:cubicBezTo>
                    <a:cubicBezTo>
                      <a:pt x="1320" y="1121"/>
                      <a:pt x="1331" y="905"/>
                      <a:pt x="1331" y="690"/>
                    </a:cubicBezTo>
                    <a:cubicBezTo>
                      <a:pt x="1331" y="507"/>
                      <a:pt x="1323" y="323"/>
                      <a:pt x="1285" y="144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765;p34">
                <a:extLst>
                  <a:ext uri="{FF2B5EF4-FFF2-40B4-BE49-F238E27FC236}">
                    <a16:creationId xmlns="" xmlns:a16="http://schemas.microsoft.com/office/drawing/2014/main" id="{B6B88B9A-57CC-C348-A774-FBF5B6BCBF2B}"/>
                  </a:ext>
                </a:extLst>
              </p:cNvPr>
              <p:cNvSpPr/>
              <p:nvPr/>
            </p:nvSpPr>
            <p:spPr>
              <a:xfrm>
                <a:off x="4634576" y="3946505"/>
                <a:ext cx="401407" cy="62761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092" extrusionOk="0">
                    <a:moveTo>
                      <a:pt x="1292" y="654"/>
                    </a:moveTo>
                    <a:cubicBezTo>
                      <a:pt x="1254" y="474"/>
                      <a:pt x="1185" y="299"/>
                      <a:pt x="1072" y="155"/>
                    </a:cubicBezTo>
                    <a:cubicBezTo>
                      <a:pt x="1032" y="103"/>
                      <a:pt x="985" y="54"/>
                      <a:pt x="947" y="0"/>
                    </a:cubicBezTo>
                    <a:cubicBezTo>
                      <a:pt x="903" y="151"/>
                      <a:pt x="832" y="296"/>
                      <a:pt x="755" y="438"/>
                    </a:cubicBezTo>
                    <a:cubicBezTo>
                      <a:pt x="606" y="690"/>
                      <a:pt x="304" y="857"/>
                      <a:pt x="25" y="791"/>
                    </a:cubicBezTo>
                    <a:cubicBezTo>
                      <a:pt x="6" y="924"/>
                      <a:pt x="1" y="1060"/>
                      <a:pt x="0" y="1195"/>
                    </a:cubicBezTo>
                    <a:cubicBezTo>
                      <a:pt x="-2" y="1411"/>
                      <a:pt x="7" y="1627"/>
                      <a:pt x="27" y="1842"/>
                    </a:cubicBezTo>
                    <a:cubicBezTo>
                      <a:pt x="40" y="1982"/>
                      <a:pt x="158" y="2089"/>
                      <a:pt x="298" y="2090"/>
                    </a:cubicBezTo>
                    <a:lnTo>
                      <a:pt x="1033" y="2092"/>
                    </a:lnTo>
                    <a:cubicBezTo>
                      <a:pt x="1173" y="2092"/>
                      <a:pt x="1292" y="1986"/>
                      <a:pt x="1306" y="1846"/>
                    </a:cubicBezTo>
                    <a:cubicBezTo>
                      <a:pt x="1327" y="1631"/>
                      <a:pt x="1338" y="1415"/>
                      <a:pt x="1338" y="1200"/>
                    </a:cubicBezTo>
                    <a:cubicBezTo>
                      <a:pt x="1338" y="1017"/>
                      <a:pt x="1330" y="833"/>
                      <a:pt x="1292" y="6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766;p34">
                <a:extLst>
                  <a:ext uri="{FF2B5EF4-FFF2-40B4-BE49-F238E27FC236}">
                    <a16:creationId xmlns="" xmlns:a16="http://schemas.microsoft.com/office/drawing/2014/main" id="{BF771090-42F9-7F9E-133B-CA72811F4D5A}"/>
                  </a:ext>
                </a:extLst>
              </p:cNvPr>
              <p:cNvSpPr/>
              <p:nvPr/>
            </p:nvSpPr>
            <p:spPr>
              <a:xfrm>
                <a:off x="4957383" y="4043407"/>
                <a:ext cx="3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767;p34">
                <a:extLst>
                  <a:ext uri="{FF2B5EF4-FFF2-40B4-BE49-F238E27FC236}">
                    <a16:creationId xmlns="" xmlns:a16="http://schemas.microsoft.com/office/drawing/2014/main" id="{1DE58243-47D5-EA73-FDF5-1CF9D27C4ACA}"/>
                  </a:ext>
                </a:extLst>
              </p:cNvPr>
              <p:cNvSpPr/>
              <p:nvPr/>
            </p:nvSpPr>
            <p:spPr>
              <a:xfrm>
                <a:off x="4714678" y="4042507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768;p34">
                <a:extLst>
                  <a:ext uri="{FF2B5EF4-FFF2-40B4-BE49-F238E27FC236}">
                    <a16:creationId xmlns="" xmlns:a16="http://schemas.microsoft.com/office/drawing/2014/main" id="{31491B6C-0C69-05AE-08B7-854B90CC1F1B}"/>
                  </a:ext>
                </a:extLst>
              </p:cNvPr>
              <p:cNvSpPr/>
              <p:nvPr/>
            </p:nvSpPr>
            <p:spPr>
              <a:xfrm>
                <a:off x="4669977" y="4034107"/>
                <a:ext cx="330606" cy="52200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740" extrusionOk="0">
                    <a:moveTo>
                      <a:pt x="1102" y="907"/>
                    </a:moveTo>
                    <a:cubicBezTo>
                      <a:pt x="1102" y="724"/>
                      <a:pt x="1095" y="540"/>
                      <a:pt x="1061" y="361"/>
                    </a:cubicBezTo>
                    <a:cubicBezTo>
                      <a:pt x="1039" y="248"/>
                      <a:pt x="1006" y="137"/>
                      <a:pt x="959" y="33"/>
                    </a:cubicBezTo>
                    <a:cubicBezTo>
                      <a:pt x="959" y="32"/>
                      <a:pt x="959" y="32"/>
                      <a:pt x="958" y="31"/>
                    </a:cubicBezTo>
                    <a:cubicBezTo>
                      <a:pt x="944" y="14"/>
                      <a:pt x="768" y="1"/>
                      <a:pt x="554" y="0"/>
                    </a:cubicBezTo>
                    <a:cubicBezTo>
                      <a:pt x="340" y="-1"/>
                      <a:pt x="164" y="12"/>
                      <a:pt x="150" y="28"/>
                    </a:cubicBezTo>
                    <a:cubicBezTo>
                      <a:pt x="149" y="29"/>
                      <a:pt x="149" y="30"/>
                      <a:pt x="149" y="31"/>
                    </a:cubicBezTo>
                    <a:cubicBezTo>
                      <a:pt x="101" y="134"/>
                      <a:pt x="67" y="245"/>
                      <a:pt x="45" y="357"/>
                    </a:cubicBezTo>
                    <a:cubicBezTo>
                      <a:pt x="9" y="536"/>
                      <a:pt x="1" y="721"/>
                      <a:pt x="0" y="904"/>
                    </a:cubicBezTo>
                    <a:cubicBezTo>
                      <a:pt x="-2" y="1120"/>
                      <a:pt x="7" y="1276"/>
                      <a:pt x="24" y="1491"/>
                    </a:cubicBezTo>
                    <a:cubicBezTo>
                      <a:pt x="36" y="1631"/>
                      <a:pt x="143" y="1738"/>
                      <a:pt x="270" y="1739"/>
                    </a:cubicBezTo>
                    <a:lnTo>
                      <a:pt x="826" y="1740"/>
                    </a:lnTo>
                    <a:cubicBezTo>
                      <a:pt x="954" y="1741"/>
                      <a:pt x="1061" y="1635"/>
                      <a:pt x="1074" y="1495"/>
                    </a:cubicBezTo>
                    <a:cubicBezTo>
                      <a:pt x="1093" y="1280"/>
                      <a:pt x="1102" y="1123"/>
                      <a:pt x="1102" y="9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69;p34">
                <a:extLst>
                  <a:ext uri="{FF2B5EF4-FFF2-40B4-BE49-F238E27FC236}">
                    <a16:creationId xmlns="" xmlns:a16="http://schemas.microsoft.com/office/drawing/2014/main" id="{0440114F-F927-C1BF-A5FB-9F80D002DC5B}"/>
                  </a:ext>
                </a:extLst>
              </p:cNvPr>
              <p:cNvSpPr/>
              <p:nvPr/>
            </p:nvSpPr>
            <p:spPr>
              <a:xfrm>
                <a:off x="4714678" y="4034107"/>
                <a:ext cx="243004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64" extrusionOk="0">
                    <a:moveTo>
                      <a:pt x="405" y="64"/>
                    </a:moveTo>
                    <a:cubicBezTo>
                      <a:pt x="629" y="65"/>
                      <a:pt x="810" y="51"/>
                      <a:pt x="810" y="33"/>
                    </a:cubicBezTo>
                    <a:cubicBezTo>
                      <a:pt x="810" y="32"/>
                      <a:pt x="810" y="32"/>
                      <a:pt x="809" y="31"/>
                    </a:cubicBezTo>
                    <a:cubicBezTo>
                      <a:pt x="795" y="14"/>
                      <a:pt x="619" y="1"/>
                      <a:pt x="405" y="0"/>
                    </a:cubicBezTo>
                    <a:cubicBezTo>
                      <a:pt x="191" y="-1"/>
                      <a:pt x="15" y="12"/>
                      <a:pt x="1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49"/>
                      <a:pt x="181" y="64"/>
                      <a:pt x="405" y="6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770;p34">
                <a:extLst>
                  <a:ext uri="{FF2B5EF4-FFF2-40B4-BE49-F238E27FC236}">
                    <a16:creationId xmlns="" xmlns:a16="http://schemas.microsoft.com/office/drawing/2014/main" id="{9F795D68-4828-93B1-3378-E3C37E1BE854}"/>
                  </a:ext>
                </a:extLst>
              </p:cNvPr>
              <p:cNvSpPr/>
              <p:nvPr/>
            </p:nvSpPr>
            <p:spPr>
              <a:xfrm>
                <a:off x="4687677" y="3958805"/>
                <a:ext cx="115802" cy="27780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926" extrusionOk="0">
                    <a:moveTo>
                      <a:pt x="1" y="724"/>
                    </a:moveTo>
                    <a:cubicBezTo>
                      <a:pt x="-2" y="783"/>
                      <a:pt x="-1" y="846"/>
                      <a:pt x="28" y="898"/>
                    </a:cubicBezTo>
                    <a:cubicBezTo>
                      <a:pt x="33" y="908"/>
                      <a:pt x="40" y="918"/>
                      <a:pt x="51" y="923"/>
                    </a:cubicBezTo>
                    <a:cubicBezTo>
                      <a:pt x="70" y="932"/>
                      <a:pt x="93" y="920"/>
                      <a:pt x="107" y="905"/>
                    </a:cubicBezTo>
                    <a:cubicBezTo>
                      <a:pt x="149" y="861"/>
                      <a:pt x="150" y="795"/>
                      <a:pt x="154" y="735"/>
                    </a:cubicBezTo>
                    <a:cubicBezTo>
                      <a:pt x="163" y="608"/>
                      <a:pt x="199" y="483"/>
                      <a:pt x="258" y="371"/>
                    </a:cubicBezTo>
                    <a:cubicBezTo>
                      <a:pt x="301" y="286"/>
                      <a:pt x="359" y="206"/>
                      <a:pt x="383" y="114"/>
                    </a:cubicBezTo>
                    <a:cubicBezTo>
                      <a:pt x="394" y="73"/>
                      <a:pt x="378" y="-34"/>
                      <a:pt x="313" y="11"/>
                    </a:cubicBezTo>
                    <a:cubicBezTo>
                      <a:pt x="294" y="26"/>
                      <a:pt x="276" y="59"/>
                      <a:pt x="261" y="78"/>
                    </a:cubicBezTo>
                    <a:cubicBezTo>
                      <a:pt x="240" y="103"/>
                      <a:pt x="220" y="130"/>
                      <a:pt x="201" y="156"/>
                    </a:cubicBezTo>
                    <a:cubicBezTo>
                      <a:pt x="127" y="264"/>
                      <a:pt x="71" y="385"/>
                      <a:pt x="37" y="512"/>
                    </a:cubicBezTo>
                    <a:cubicBezTo>
                      <a:pt x="19" y="581"/>
                      <a:pt x="7" y="652"/>
                      <a:pt x="1" y="7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1771;p34">
                <a:extLst>
                  <a:ext uri="{FF2B5EF4-FFF2-40B4-BE49-F238E27FC236}">
                    <a16:creationId xmlns="" xmlns:a16="http://schemas.microsoft.com/office/drawing/2014/main" id="{9F537EFD-FC95-2CCF-C5A4-977E66C18BFA}"/>
                  </a:ext>
                </a:extLst>
              </p:cNvPr>
              <p:cNvSpPr/>
              <p:nvPr/>
            </p:nvSpPr>
            <p:spPr>
              <a:xfrm>
                <a:off x="4754879" y="3778502"/>
                <a:ext cx="164103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547" h="385" extrusionOk="0">
                    <a:moveTo>
                      <a:pt x="547" y="2"/>
                    </a:moveTo>
                    <a:cubicBezTo>
                      <a:pt x="234" y="33"/>
                      <a:pt x="1" y="0"/>
                      <a:pt x="1" y="0"/>
                    </a:cubicBezTo>
                    <a:lnTo>
                      <a:pt x="0" y="370"/>
                    </a:lnTo>
                    <a:cubicBezTo>
                      <a:pt x="0" y="370"/>
                      <a:pt x="233" y="403"/>
                      <a:pt x="545" y="372"/>
                    </a:cubicBezTo>
                    <a:lnTo>
                      <a:pt x="547" y="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1772;p34">
                <a:extLst>
                  <a:ext uri="{FF2B5EF4-FFF2-40B4-BE49-F238E27FC236}">
                    <a16:creationId xmlns="" xmlns:a16="http://schemas.microsoft.com/office/drawing/2014/main" id="{238493C2-BBA7-5B7B-DF1A-C164B7873393}"/>
                  </a:ext>
                </a:extLst>
              </p:cNvPr>
              <p:cNvSpPr/>
              <p:nvPr/>
            </p:nvSpPr>
            <p:spPr>
              <a:xfrm>
                <a:off x="4758479" y="37824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4"/>
                    </a:moveTo>
                    <a:cubicBezTo>
                      <a:pt x="10" y="332"/>
                      <a:pt x="11" y="331"/>
                      <a:pt x="11" y="329"/>
                    </a:cubicBezTo>
                    <a:lnTo>
                      <a:pt x="12" y="5"/>
                    </a:lnTo>
                    <a:cubicBezTo>
                      <a:pt x="12" y="2"/>
                      <a:pt x="10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3" y="334"/>
                      <a:pt x="5" y="334"/>
                    </a:cubicBezTo>
                    <a:cubicBezTo>
                      <a:pt x="6" y="334"/>
                      <a:pt x="8" y="334"/>
                      <a:pt x="8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1773;p34">
                <a:extLst>
                  <a:ext uri="{FF2B5EF4-FFF2-40B4-BE49-F238E27FC236}">
                    <a16:creationId xmlns="" xmlns:a16="http://schemas.microsoft.com/office/drawing/2014/main" id="{CB536AEE-BC66-CA4D-75C4-566689EE3671}"/>
                  </a:ext>
                </a:extLst>
              </p:cNvPr>
              <p:cNvSpPr/>
              <p:nvPr/>
            </p:nvSpPr>
            <p:spPr>
              <a:xfrm>
                <a:off x="4771979" y="37863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3"/>
                    </a:moveTo>
                    <a:cubicBezTo>
                      <a:pt x="9" y="332"/>
                      <a:pt x="11" y="330"/>
                      <a:pt x="11" y="328"/>
                    </a:cubicBezTo>
                    <a:lnTo>
                      <a:pt x="12" y="5"/>
                    </a:ln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lnTo>
                      <a:pt x="0" y="328"/>
                    </a:lnTo>
                    <a:cubicBezTo>
                      <a:pt x="0" y="331"/>
                      <a:pt x="2" y="334"/>
                      <a:pt x="5" y="334"/>
                    </a:cubicBezTo>
                    <a:cubicBezTo>
                      <a:pt x="6" y="334"/>
                      <a:pt x="7" y="334"/>
                      <a:pt x="8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1774;p34">
                <a:extLst>
                  <a:ext uri="{FF2B5EF4-FFF2-40B4-BE49-F238E27FC236}">
                    <a16:creationId xmlns="" xmlns:a16="http://schemas.microsoft.com/office/drawing/2014/main" id="{62725A0A-1AFD-087E-3D76-2B934C28A600}"/>
                  </a:ext>
                </a:extLst>
              </p:cNvPr>
              <p:cNvSpPr/>
              <p:nvPr/>
            </p:nvSpPr>
            <p:spPr>
              <a:xfrm>
                <a:off x="4785479" y="3788102"/>
                <a:ext cx="3300" cy="100502"/>
              </a:xfrm>
              <a:custGeom>
                <a:avLst/>
                <a:gdLst/>
                <a:ahLst/>
                <a:cxnLst/>
                <a:rect l="l" t="t" r="r" b="b"/>
                <a:pathLst>
                  <a:path w="11" h="335" extrusionOk="0">
                    <a:moveTo>
                      <a:pt x="8" y="334"/>
                    </a:moveTo>
                    <a:cubicBezTo>
                      <a:pt x="9" y="333"/>
                      <a:pt x="10" y="331"/>
                      <a:pt x="10" y="330"/>
                    </a:cubicBezTo>
                    <a:lnTo>
                      <a:pt x="11" y="6"/>
                    </a:lnTo>
                    <a:cubicBezTo>
                      <a:pt x="11" y="3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6"/>
                    </a:cubicBezTo>
                    <a:lnTo>
                      <a:pt x="0" y="330"/>
                    </a:lnTo>
                    <a:cubicBezTo>
                      <a:pt x="0" y="332"/>
                      <a:pt x="2" y="335"/>
                      <a:pt x="5" y="335"/>
                    </a:cubicBezTo>
                    <a:cubicBezTo>
                      <a:pt x="6" y="335"/>
                      <a:pt x="7" y="334"/>
                      <a:pt x="8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1775;p34">
                <a:extLst>
                  <a:ext uri="{FF2B5EF4-FFF2-40B4-BE49-F238E27FC236}">
                    <a16:creationId xmlns="" xmlns:a16="http://schemas.microsoft.com/office/drawing/2014/main" id="{A367395A-C60D-0C18-CD16-7B30AF9E7436}"/>
                  </a:ext>
                </a:extLst>
              </p:cNvPr>
              <p:cNvSpPr/>
              <p:nvPr/>
            </p:nvSpPr>
            <p:spPr>
              <a:xfrm>
                <a:off x="4825680" y="3788402"/>
                <a:ext cx="33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1" h="334" extrusionOk="0">
                    <a:moveTo>
                      <a:pt x="8" y="333"/>
                    </a:moveTo>
                    <a:cubicBezTo>
                      <a:pt x="9" y="332"/>
                      <a:pt x="10" y="331"/>
                      <a:pt x="10" y="329"/>
                    </a:cubicBezTo>
                    <a:lnTo>
                      <a:pt x="11" y="5"/>
                    </a:ln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2" y="334"/>
                      <a:pt x="5" y="334"/>
                    </a:cubicBezTo>
                    <a:cubicBezTo>
                      <a:pt x="6" y="334"/>
                      <a:pt x="7" y="334"/>
                      <a:pt x="8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1776;p34">
                <a:extLst>
                  <a:ext uri="{FF2B5EF4-FFF2-40B4-BE49-F238E27FC236}">
                    <a16:creationId xmlns="" xmlns:a16="http://schemas.microsoft.com/office/drawing/2014/main" id="{E9D0E938-1A90-C8FE-511A-E83F4B3A3745}"/>
                  </a:ext>
                </a:extLst>
              </p:cNvPr>
              <p:cNvSpPr/>
              <p:nvPr/>
            </p:nvSpPr>
            <p:spPr>
              <a:xfrm>
                <a:off x="4798680" y="3788102"/>
                <a:ext cx="3600" cy="1005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5" extrusionOk="0">
                    <a:moveTo>
                      <a:pt x="8" y="334"/>
                    </a:moveTo>
                    <a:cubicBezTo>
                      <a:pt x="10" y="333"/>
                      <a:pt x="11" y="332"/>
                      <a:pt x="11" y="330"/>
                    </a:cubicBezTo>
                    <a:lnTo>
                      <a:pt x="12" y="6"/>
                    </a:lnTo>
                    <a:cubicBezTo>
                      <a:pt x="12" y="3"/>
                      <a:pt x="10" y="0"/>
                      <a:pt x="7" y="0"/>
                    </a:cubicBezTo>
                    <a:cubicBezTo>
                      <a:pt x="4" y="0"/>
                      <a:pt x="1" y="3"/>
                      <a:pt x="1" y="6"/>
                    </a:cubicBezTo>
                    <a:lnTo>
                      <a:pt x="0" y="330"/>
                    </a:lnTo>
                    <a:cubicBezTo>
                      <a:pt x="0" y="332"/>
                      <a:pt x="3" y="335"/>
                      <a:pt x="6" y="335"/>
                    </a:cubicBezTo>
                    <a:cubicBezTo>
                      <a:pt x="7" y="335"/>
                      <a:pt x="8" y="334"/>
                      <a:pt x="8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1777;p34">
                <a:extLst>
                  <a:ext uri="{FF2B5EF4-FFF2-40B4-BE49-F238E27FC236}">
                    <a16:creationId xmlns="" xmlns:a16="http://schemas.microsoft.com/office/drawing/2014/main" id="{81F6FA09-43A3-5FB2-CACE-106162F7D957}"/>
                  </a:ext>
                </a:extLst>
              </p:cNvPr>
              <p:cNvSpPr/>
              <p:nvPr/>
            </p:nvSpPr>
            <p:spPr>
              <a:xfrm>
                <a:off x="4812180" y="37884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3"/>
                    </a:moveTo>
                    <a:cubicBezTo>
                      <a:pt x="10" y="332"/>
                      <a:pt x="11" y="331"/>
                      <a:pt x="11" y="329"/>
                    </a:cubicBezTo>
                    <a:lnTo>
                      <a:pt x="12" y="5"/>
                    </a:ln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2" y="334"/>
                      <a:pt x="5" y="334"/>
                    </a:cubicBezTo>
                    <a:cubicBezTo>
                      <a:pt x="6" y="334"/>
                      <a:pt x="7" y="334"/>
                      <a:pt x="8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1778;p34">
                <a:extLst>
                  <a:ext uri="{FF2B5EF4-FFF2-40B4-BE49-F238E27FC236}">
                    <a16:creationId xmlns="" xmlns:a16="http://schemas.microsoft.com/office/drawing/2014/main" id="{3A071690-7B6E-FC2D-3048-C87A3D052ED4}"/>
                  </a:ext>
                </a:extLst>
              </p:cNvPr>
              <p:cNvSpPr/>
              <p:nvPr/>
            </p:nvSpPr>
            <p:spPr>
              <a:xfrm>
                <a:off x="4906082" y="37830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3"/>
                    </a:moveTo>
                    <a:cubicBezTo>
                      <a:pt x="10" y="332"/>
                      <a:pt x="11" y="330"/>
                      <a:pt x="11" y="329"/>
                    </a:cubicBezTo>
                    <a:lnTo>
                      <a:pt x="12" y="5"/>
                    </a:ln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2" y="334"/>
                      <a:pt x="5" y="334"/>
                    </a:cubicBezTo>
                    <a:cubicBezTo>
                      <a:pt x="6" y="334"/>
                      <a:pt x="7" y="334"/>
                      <a:pt x="8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1779;p34">
                <a:extLst>
                  <a:ext uri="{FF2B5EF4-FFF2-40B4-BE49-F238E27FC236}">
                    <a16:creationId xmlns="" xmlns:a16="http://schemas.microsoft.com/office/drawing/2014/main" id="{2C888C7B-664F-5E57-0D83-93F7148DE01D}"/>
                  </a:ext>
                </a:extLst>
              </p:cNvPr>
              <p:cNvSpPr/>
              <p:nvPr/>
            </p:nvSpPr>
            <p:spPr>
              <a:xfrm>
                <a:off x="4892582" y="37866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3"/>
                    </a:moveTo>
                    <a:cubicBezTo>
                      <a:pt x="10" y="333"/>
                      <a:pt x="11" y="331"/>
                      <a:pt x="11" y="329"/>
                    </a:cubicBezTo>
                    <a:lnTo>
                      <a:pt x="12" y="5"/>
                    </a:lnTo>
                    <a:cubicBezTo>
                      <a:pt x="12" y="2"/>
                      <a:pt x="10" y="0"/>
                      <a:pt x="7" y="0"/>
                    </a:cubicBezTo>
                    <a:cubicBezTo>
                      <a:pt x="4" y="0"/>
                      <a:pt x="1" y="2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2" y="334"/>
                      <a:pt x="6" y="334"/>
                    </a:cubicBezTo>
                    <a:cubicBezTo>
                      <a:pt x="7" y="334"/>
                      <a:pt x="8" y="334"/>
                      <a:pt x="8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1780;p34">
                <a:extLst>
                  <a:ext uri="{FF2B5EF4-FFF2-40B4-BE49-F238E27FC236}">
                    <a16:creationId xmlns="" xmlns:a16="http://schemas.microsoft.com/office/drawing/2014/main" id="{CA1523E1-1133-CF56-FEC2-78BA6211A0C7}"/>
                  </a:ext>
                </a:extLst>
              </p:cNvPr>
              <p:cNvSpPr/>
              <p:nvPr/>
            </p:nvSpPr>
            <p:spPr>
              <a:xfrm>
                <a:off x="4879081" y="3788402"/>
                <a:ext cx="3600" cy="1005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5" extrusionOk="0">
                    <a:moveTo>
                      <a:pt x="8" y="334"/>
                    </a:moveTo>
                    <a:cubicBezTo>
                      <a:pt x="10" y="333"/>
                      <a:pt x="11" y="331"/>
                      <a:pt x="11" y="330"/>
                    </a:cubicBezTo>
                    <a:lnTo>
                      <a:pt x="12" y="6"/>
                    </a:lnTo>
                    <a:cubicBezTo>
                      <a:pt x="12" y="3"/>
                      <a:pt x="10" y="0"/>
                      <a:pt x="7" y="0"/>
                    </a:cubicBezTo>
                    <a:cubicBezTo>
                      <a:pt x="4" y="0"/>
                      <a:pt x="1" y="3"/>
                      <a:pt x="1" y="6"/>
                    </a:cubicBezTo>
                    <a:lnTo>
                      <a:pt x="0" y="330"/>
                    </a:lnTo>
                    <a:cubicBezTo>
                      <a:pt x="0" y="332"/>
                      <a:pt x="3" y="335"/>
                      <a:pt x="6" y="335"/>
                    </a:cubicBezTo>
                    <a:cubicBezTo>
                      <a:pt x="7" y="335"/>
                      <a:pt x="8" y="334"/>
                      <a:pt x="8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1781;p34">
                <a:extLst>
                  <a:ext uri="{FF2B5EF4-FFF2-40B4-BE49-F238E27FC236}">
                    <a16:creationId xmlns="" xmlns:a16="http://schemas.microsoft.com/office/drawing/2014/main" id="{66946F12-A0EC-455B-2E65-66D4858E1D59}"/>
                  </a:ext>
                </a:extLst>
              </p:cNvPr>
              <p:cNvSpPr/>
              <p:nvPr/>
            </p:nvSpPr>
            <p:spPr>
              <a:xfrm>
                <a:off x="4838881" y="37884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3"/>
                    </a:moveTo>
                    <a:cubicBezTo>
                      <a:pt x="10" y="333"/>
                      <a:pt x="11" y="331"/>
                      <a:pt x="11" y="329"/>
                    </a:cubicBezTo>
                    <a:lnTo>
                      <a:pt x="12" y="5"/>
                    </a:lnTo>
                    <a:cubicBezTo>
                      <a:pt x="12" y="3"/>
                      <a:pt x="10" y="0"/>
                      <a:pt x="7" y="0"/>
                    </a:cubicBezTo>
                    <a:cubicBezTo>
                      <a:pt x="4" y="0"/>
                      <a:pt x="1" y="3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3" y="334"/>
                      <a:pt x="6" y="334"/>
                    </a:cubicBezTo>
                    <a:cubicBezTo>
                      <a:pt x="7" y="334"/>
                      <a:pt x="8" y="334"/>
                      <a:pt x="8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1782;p34">
                <a:extLst>
                  <a:ext uri="{FF2B5EF4-FFF2-40B4-BE49-F238E27FC236}">
                    <a16:creationId xmlns="" xmlns:a16="http://schemas.microsoft.com/office/drawing/2014/main" id="{406CE1A2-1D43-2C4A-7BC1-12B97EDFDD55}"/>
                  </a:ext>
                </a:extLst>
              </p:cNvPr>
              <p:cNvSpPr/>
              <p:nvPr/>
            </p:nvSpPr>
            <p:spPr>
              <a:xfrm>
                <a:off x="4865881" y="37884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4"/>
                    </a:moveTo>
                    <a:cubicBezTo>
                      <a:pt x="9" y="333"/>
                      <a:pt x="10" y="331"/>
                      <a:pt x="10" y="329"/>
                    </a:cubicBezTo>
                    <a:lnTo>
                      <a:pt x="12" y="6"/>
                    </a:ln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1" y="3"/>
                      <a:pt x="1" y="6"/>
                    </a:cubicBezTo>
                    <a:lnTo>
                      <a:pt x="0" y="329"/>
                    </a:lnTo>
                    <a:cubicBezTo>
                      <a:pt x="0" y="332"/>
                      <a:pt x="2" y="334"/>
                      <a:pt x="5" y="334"/>
                    </a:cubicBezTo>
                    <a:cubicBezTo>
                      <a:pt x="6" y="334"/>
                      <a:pt x="7" y="334"/>
                      <a:pt x="8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1783;p34">
                <a:extLst>
                  <a:ext uri="{FF2B5EF4-FFF2-40B4-BE49-F238E27FC236}">
                    <a16:creationId xmlns="" xmlns:a16="http://schemas.microsoft.com/office/drawing/2014/main" id="{F8CDAE69-EBF9-4961-FA3D-763BCACD5AAE}"/>
                  </a:ext>
                </a:extLst>
              </p:cNvPr>
              <p:cNvSpPr/>
              <p:nvPr/>
            </p:nvSpPr>
            <p:spPr>
              <a:xfrm>
                <a:off x="4852381" y="3788402"/>
                <a:ext cx="3600" cy="100202"/>
              </a:xfrm>
              <a:custGeom>
                <a:avLst/>
                <a:gdLst/>
                <a:ahLst/>
                <a:cxnLst/>
                <a:rect l="l" t="t" r="r" b="b"/>
                <a:pathLst>
                  <a:path w="12" h="334" extrusionOk="0">
                    <a:moveTo>
                      <a:pt x="8" y="334"/>
                    </a:moveTo>
                    <a:cubicBezTo>
                      <a:pt x="10" y="333"/>
                      <a:pt x="11" y="331"/>
                      <a:pt x="11" y="329"/>
                    </a:cubicBezTo>
                    <a:lnTo>
                      <a:pt x="12" y="5"/>
                    </a:lnTo>
                    <a:cubicBezTo>
                      <a:pt x="12" y="3"/>
                      <a:pt x="9" y="0"/>
                      <a:pt x="6" y="0"/>
                    </a:cubicBezTo>
                    <a:cubicBezTo>
                      <a:pt x="4" y="0"/>
                      <a:pt x="1" y="3"/>
                      <a:pt x="1" y="5"/>
                    </a:cubicBezTo>
                    <a:lnTo>
                      <a:pt x="0" y="329"/>
                    </a:lnTo>
                    <a:cubicBezTo>
                      <a:pt x="0" y="332"/>
                      <a:pt x="2" y="334"/>
                      <a:pt x="5" y="334"/>
                    </a:cubicBezTo>
                    <a:cubicBezTo>
                      <a:pt x="6" y="334"/>
                      <a:pt x="8" y="334"/>
                      <a:pt x="8" y="3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1784;p34">
                <a:extLst>
                  <a:ext uri="{FF2B5EF4-FFF2-40B4-BE49-F238E27FC236}">
                    <a16:creationId xmlns="" xmlns:a16="http://schemas.microsoft.com/office/drawing/2014/main" id="{2F8E7DA2-B04B-6D91-2CEF-447CB955A4C8}"/>
                  </a:ext>
                </a:extLst>
              </p:cNvPr>
              <p:cNvSpPr/>
              <p:nvPr/>
            </p:nvSpPr>
            <p:spPr>
              <a:xfrm>
                <a:off x="4754879" y="3841203"/>
                <a:ext cx="163803" cy="52801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76" extrusionOk="0">
                    <a:moveTo>
                      <a:pt x="0" y="114"/>
                    </a:moveTo>
                    <a:lnTo>
                      <a:pt x="0" y="161"/>
                    </a:lnTo>
                    <a:cubicBezTo>
                      <a:pt x="0" y="161"/>
                      <a:pt x="233" y="194"/>
                      <a:pt x="545" y="163"/>
                    </a:cubicBezTo>
                    <a:lnTo>
                      <a:pt x="546" y="0"/>
                    </a:lnTo>
                    <a:cubicBezTo>
                      <a:pt x="383" y="95"/>
                      <a:pt x="196" y="142"/>
                      <a:pt x="0" y="1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8350" rIns="90000" bIns="183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1785;p34">
                <a:extLst>
                  <a:ext uri="{FF2B5EF4-FFF2-40B4-BE49-F238E27FC236}">
                    <a16:creationId xmlns="" xmlns:a16="http://schemas.microsoft.com/office/drawing/2014/main" id="{6C568D65-5519-B755-E1A5-D3615E25761C}"/>
                  </a:ext>
                </a:extLst>
              </p:cNvPr>
              <p:cNvSpPr/>
              <p:nvPr/>
            </p:nvSpPr>
            <p:spPr>
              <a:xfrm>
                <a:off x="4755179" y="3774302"/>
                <a:ext cx="163803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30" extrusionOk="0">
                    <a:moveTo>
                      <a:pt x="546" y="16"/>
                    </a:moveTo>
                    <a:cubicBezTo>
                      <a:pt x="545" y="24"/>
                      <a:pt x="423" y="31"/>
                      <a:pt x="273" y="30"/>
                    </a:cubicBezTo>
                    <a:cubicBezTo>
                      <a:pt x="122" y="30"/>
                      <a:pt x="0" y="22"/>
                      <a:pt x="0" y="14"/>
                    </a:cubicBezTo>
                    <a:cubicBezTo>
                      <a:pt x="0" y="6"/>
                      <a:pt x="122" y="-1"/>
                      <a:pt x="273" y="0"/>
                    </a:cubicBezTo>
                    <a:cubicBezTo>
                      <a:pt x="423" y="0"/>
                      <a:pt x="546" y="8"/>
                      <a:pt x="546" y="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1786;p34">
                <a:extLst>
                  <a:ext uri="{FF2B5EF4-FFF2-40B4-BE49-F238E27FC236}">
                    <a16:creationId xmlns="" xmlns:a16="http://schemas.microsoft.com/office/drawing/2014/main" id="{2A4093C7-8EB4-4DC2-AC2D-0A6F857798AA}"/>
                  </a:ext>
                </a:extLst>
              </p:cNvPr>
              <p:cNvSpPr/>
              <p:nvPr/>
            </p:nvSpPr>
            <p:spPr>
              <a:xfrm>
                <a:off x="4779479" y="3733801"/>
                <a:ext cx="115502" cy="45301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51" extrusionOk="0">
                    <a:moveTo>
                      <a:pt x="3" y="0"/>
                    </a:moveTo>
                    <a:lnTo>
                      <a:pt x="3" y="142"/>
                    </a:lnTo>
                    <a:cubicBezTo>
                      <a:pt x="1" y="142"/>
                      <a:pt x="0" y="143"/>
                      <a:pt x="0" y="143"/>
                    </a:cubicBezTo>
                    <a:cubicBezTo>
                      <a:pt x="0" y="147"/>
                      <a:pt x="86" y="151"/>
                      <a:pt x="192" y="151"/>
                    </a:cubicBezTo>
                    <a:cubicBezTo>
                      <a:pt x="298" y="152"/>
                      <a:pt x="384" y="149"/>
                      <a:pt x="384" y="144"/>
                    </a:cubicBezTo>
                    <a:lnTo>
                      <a:pt x="385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1787;p34">
                <a:extLst>
                  <a:ext uri="{FF2B5EF4-FFF2-40B4-BE49-F238E27FC236}">
                    <a16:creationId xmlns="" xmlns:a16="http://schemas.microsoft.com/office/drawing/2014/main" id="{53D66BCD-41EA-E568-1D55-828DAD7E7960}"/>
                  </a:ext>
                </a:extLst>
              </p:cNvPr>
              <p:cNvSpPr/>
              <p:nvPr/>
            </p:nvSpPr>
            <p:spPr>
              <a:xfrm>
                <a:off x="4565875" y="3654299"/>
                <a:ext cx="93002" cy="203703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79" extrusionOk="0">
                    <a:moveTo>
                      <a:pt x="131" y="0"/>
                    </a:moveTo>
                    <a:cubicBezTo>
                      <a:pt x="182" y="223"/>
                      <a:pt x="135" y="466"/>
                      <a:pt x="5" y="653"/>
                    </a:cubicBezTo>
                    <a:cubicBezTo>
                      <a:pt x="2" y="658"/>
                      <a:pt x="-2" y="663"/>
                      <a:pt x="0" y="669"/>
                    </a:cubicBezTo>
                    <a:cubicBezTo>
                      <a:pt x="2" y="671"/>
                      <a:pt x="4" y="672"/>
                      <a:pt x="6" y="673"/>
                    </a:cubicBezTo>
                    <a:cubicBezTo>
                      <a:pt x="23" y="683"/>
                      <a:pt x="46" y="680"/>
                      <a:pt x="63" y="670"/>
                    </a:cubicBezTo>
                    <a:cubicBezTo>
                      <a:pt x="80" y="660"/>
                      <a:pt x="93" y="645"/>
                      <a:pt x="105" y="629"/>
                    </a:cubicBezTo>
                    <a:cubicBezTo>
                      <a:pt x="230" y="471"/>
                      <a:pt x="302" y="274"/>
                      <a:pt x="310" y="74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1788;p34">
                <a:extLst>
                  <a:ext uri="{FF2B5EF4-FFF2-40B4-BE49-F238E27FC236}">
                    <a16:creationId xmlns="" xmlns:a16="http://schemas.microsoft.com/office/drawing/2014/main" id="{5E30146B-C56E-9139-33FF-50476F396D49}"/>
                  </a:ext>
                </a:extLst>
              </p:cNvPr>
              <p:cNvSpPr/>
              <p:nvPr/>
            </p:nvSpPr>
            <p:spPr>
              <a:xfrm>
                <a:off x="4531374" y="3594898"/>
                <a:ext cx="56701" cy="6090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03" extrusionOk="0">
                    <a:moveTo>
                      <a:pt x="29" y="202"/>
                    </a:moveTo>
                    <a:lnTo>
                      <a:pt x="188" y="203"/>
                    </a:lnTo>
                    <a:lnTo>
                      <a:pt x="189" y="1"/>
                    </a:lnTo>
                    <a:lnTo>
                      <a:pt x="30" y="0"/>
                    </a:lnTo>
                    <a:cubicBezTo>
                      <a:pt x="14" y="0"/>
                      <a:pt x="1" y="13"/>
                      <a:pt x="1" y="29"/>
                    </a:cubicBezTo>
                    <a:lnTo>
                      <a:pt x="0" y="173"/>
                    </a:lnTo>
                    <a:cubicBezTo>
                      <a:pt x="0" y="189"/>
                      <a:pt x="13" y="202"/>
                      <a:pt x="29" y="2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8075" rIns="90000" bIns="280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1789;p34">
                <a:extLst>
                  <a:ext uri="{FF2B5EF4-FFF2-40B4-BE49-F238E27FC236}">
                    <a16:creationId xmlns="" xmlns:a16="http://schemas.microsoft.com/office/drawing/2014/main" id="{EE3EC014-A77F-44DB-137C-2685927EAD0C}"/>
                  </a:ext>
                </a:extLst>
              </p:cNvPr>
              <p:cNvSpPr/>
              <p:nvPr/>
            </p:nvSpPr>
            <p:spPr>
              <a:xfrm>
                <a:off x="4531374" y="3594898"/>
                <a:ext cx="56701" cy="6090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03" extrusionOk="0">
                    <a:moveTo>
                      <a:pt x="29" y="202"/>
                    </a:moveTo>
                    <a:lnTo>
                      <a:pt x="188" y="203"/>
                    </a:lnTo>
                    <a:lnTo>
                      <a:pt x="189" y="1"/>
                    </a:lnTo>
                    <a:lnTo>
                      <a:pt x="30" y="0"/>
                    </a:lnTo>
                    <a:cubicBezTo>
                      <a:pt x="14" y="0"/>
                      <a:pt x="1" y="13"/>
                      <a:pt x="1" y="29"/>
                    </a:cubicBezTo>
                    <a:lnTo>
                      <a:pt x="0" y="173"/>
                    </a:lnTo>
                    <a:cubicBezTo>
                      <a:pt x="0" y="189"/>
                      <a:pt x="13" y="202"/>
                      <a:pt x="29" y="2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8075" rIns="90000" bIns="28075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1790;p34">
                <a:extLst>
                  <a:ext uri="{FF2B5EF4-FFF2-40B4-BE49-F238E27FC236}">
                    <a16:creationId xmlns="" xmlns:a16="http://schemas.microsoft.com/office/drawing/2014/main" id="{3F40AD37-1083-1D6E-B921-F2667D182E08}"/>
                  </a:ext>
                </a:extLst>
              </p:cNvPr>
              <p:cNvSpPr/>
              <p:nvPr/>
            </p:nvSpPr>
            <p:spPr>
              <a:xfrm>
                <a:off x="4575475" y="3582598"/>
                <a:ext cx="407707" cy="17790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593" extrusionOk="0">
                    <a:moveTo>
                      <a:pt x="1255" y="298"/>
                    </a:moveTo>
                    <a:cubicBezTo>
                      <a:pt x="1135" y="133"/>
                      <a:pt x="955" y="3"/>
                      <a:pt x="955" y="3"/>
                    </a:cubicBezTo>
                    <a:lnTo>
                      <a:pt x="39" y="0"/>
                    </a:lnTo>
                    <a:cubicBezTo>
                      <a:pt x="18" y="0"/>
                      <a:pt x="0" y="18"/>
                      <a:pt x="0" y="39"/>
                    </a:cubicBezTo>
                    <a:lnTo>
                      <a:pt x="0" y="244"/>
                    </a:lnTo>
                    <a:cubicBezTo>
                      <a:pt x="0" y="262"/>
                      <a:pt x="12" y="277"/>
                      <a:pt x="28" y="282"/>
                    </a:cubicBezTo>
                    <a:cubicBezTo>
                      <a:pt x="44" y="286"/>
                      <a:pt x="59" y="290"/>
                      <a:pt x="73" y="295"/>
                    </a:cubicBezTo>
                    <a:cubicBezTo>
                      <a:pt x="397" y="391"/>
                      <a:pt x="573" y="590"/>
                      <a:pt x="573" y="590"/>
                    </a:cubicBezTo>
                    <a:lnTo>
                      <a:pt x="1356" y="593"/>
                    </a:lnTo>
                    <a:cubicBezTo>
                      <a:pt x="1370" y="495"/>
                      <a:pt x="1322" y="391"/>
                      <a:pt x="1255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1791;p34">
                <a:extLst>
                  <a:ext uri="{FF2B5EF4-FFF2-40B4-BE49-F238E27FC236}">
                    <a16:creationId xmlns="" xmlns:a16="http://schemas.microsoft.com/office/drawing/2014/main" id="{4C504CF3-1826-7B67-0D04-C578335CB3B5}"/>
                  </a:ext>
                </a:extLst>
              </p:cNvPr>
              <p:cNvSpPr/>
              <p:nvPr/>
            </p:nvSpPr>
            <p:spPr>
              <a:xfrm>
                <a:off x="4625276" y="3680400"/>
                <a:ext cx="357906" cy="8010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267" extrusionOk="0">
                    <a:moveTo>
                      <a:pt x="0" y="0"/>
                    </a:moveTo>
                    <a:cubicBezTo>
                      <a:pt x="264" y="103"/>
                      <a:pt x="407" y="264"/>
                      <a:pt x="407" y="264"/>
                    </a:cubicBezTo>
                    <a:lnTo>
                      <a:pt x="1190" y="267"/>
                    </a:lnTo>
                    <a:cubicBezTo>
                      <a:pt x="1202" y="181"/>
                      <a:pt x="1167" y="91"/>
                      <a:pt x="1113" y="7"/>
                    </a:cubicBezTo>
                    <a:cubicBezTo>
                      <a:pt x="747" y="60"/>
                      <a:pt x="367" y="3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1792;p34">
                <a:extLst>
                  <a:ext uri="{FF2B5EF4-FFF2-40B4-BE49-F238E27FC236}">
                    <a16:creationId xmlns="" xmlns:a16="http://schemas.microsoft.com/office/drawing/2014/main" id="{DDC9818F-C370-2CC0-A7F1-92DDC986EEC3}"/>
                  </a:ext>
                </a:extLst>
              </p:cNvPr>
              <p:cNvSpPr/>
              <p:nvPr/>
            </p:nvSpPr>
            <p:spPr>
              <a:xfrm>
                <a:off x="4854781" y="3603298"/>
                <a:ext cx="95702" cy="12600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20" extrusionOk="0">
                    <a:moveTo>
                      <a:pt x="214" y="331"/>
                    </a:moveTo>
                    <a:cubicBezTo>
                      <a:pt x="233" y="368"/>
                      <a:pt x="255" y="411"/>
                      <a:pt x="296" y="419"/>
                    </a:cubicBezTo>
                    <a:cubicBezTo>
                      <a:pt x="301" y="420"/>
                      <a:pt x="306" y="420"/>
                      <a:pt x="310" y="418"/>
                    </a:cubicBezTo>
                    <a:cubicBezTo>
                      <a:pt x="321" y="412"/>
                      <a:pt x="320" y="396"/>
                      <a:pt x="317" y="384"/>
                    </a:cubicBezTo>
                    <a:cubicBezTo>
                      <a:pt x="284" y="270"/>
                      <a:pt x="218" y="165"/>
                      <a:pt x="130" y="84"/>
                    </a:cubicBezTo>
                    <a:cubicBezTo>
                      <a:pt x="115" y="70"/>
                      <a:pt x="22" y="-16"/>
                      <a:pt x="4" y="3"/>
                    </a:cubicBezTo>
                    <a:cubicBezTo>
                      <a:pt x="-23" y="31"/>
                      <a:pt x="76" y="117"/>
                      <a:pt x="91" y="136"/>
                    </a:cubicBezTo>
                    <a:cubicBezTo>
                      <a:pt x="138" y="196"/>
                      <a:pt x="180" y="262"/>
                      <a:pt x="214" y="3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1793;p34">
                <a:extLst>
                  <a:ext uri="{FF2B5EF4-FFF2-40B4-BE49-F238E27FC236}">
                    <a16:creationId xmlns="" xmlns:a16="http://schemas.microsoft.com/office/drawing/2014/main" id="{A3DDA54F-1562-3D3D-C6F8-A6DEF9B3AB86}"/>
                  </a:ext>
                </a:extLst>
              </p:cNvPr>
              <p:cNvSpPr/>
              <p:nvPr/>
            </p:nvSpPr>
            <p:spPr>
              <a:xfrm>
                <a:off x="4765679" y="3792902"/>
                <a:ext cx="106502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72" extrusionOk="0">
                    <a:moveTo>
                      <a:pt x="335" y="19"/>
                    </a:moveTo>
                    <a:cubicBezTo>
                      <a:pt x="343" y="19"/>
                      <a:pt x="354" y="21"/>
                      <a:pt x="354" y="29"/>
                    </a:cubicBezTo>
                    <a:cubicBezTo>
                      <a:pt x="355" y="33"/>
                      <a:pt x="353" y="36"/>
                      <a:pt x="350" y="39"/>
                    </a:cubicBezTo>
                    <a:cubicBezTo>
                      <a:pt x="332" y="60"/>
                      <a:pt x="302" y="66"/>
                      <a:pt x="274" y="69"/>
                    </a:cubicBezTo>
                    <a:cubicBezTo>
                      <a:pt x="209" y="75"/>
                      <a:pt x="143" y="72"/>
                      <a:pt x="79" y="58"/>
                    </a:cubicBezTo>
                    <a:cubicBezTo>
                      <a:pt x="59" y="54"/>
                      <a:pt x="15" y="47"/>
                      <a:pt x="3" y="28"/>
                    </a:cubicBezTo>
                    <a:cubicBezTo>
                      <a:pt x="-9" y="10"/>
                      <a:pt x="17" y="0"/>
                      <a:pt x="33" y="0"/>
                    </a:cubicBezTo>
                    <a:cubicBezTo>
                      <a:pt x="62" y="-1"/>
                      <a:pt x="96" y="10"/>
                      <a:pt x="125" y="14"/>
                    </a:cubicBezTo>
                    <a:cubicBezTo>
                      <a:pt x="158" y="18"/>
                      <a:pt x="191" y="20"/>
                      <a:pt x="223" y="21"/>
                    </a:cubicBezTo>
                    <a:cubicBezTo>
                      <a:pt x="261" y="23"/>
                      <a:pt x="298" y="22"/>
                      <a:pt x="335" y="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794;p34">
              <a:extLst>
                <a:ext uri="{FF2B5EF4-FFF2-40B4-BE49-F238E27FC236}">
                  <a16:creationId xmlns="" xmlns:a16="http://schemas.microsoft.com/office/drawing/2014/main" id="{AE3A380E-E0B0-B6F2-84A2-81A4AB8D14D2}"/>
                </a:ext>
              </a:extLst>
            </p:cNvPr>
            <p:cNvGrpSpPr/>
            <p:nvPr/>
          </p:nvGrpSpPr>
          <p:grpSpPr>
            <a:xfrm>
              <a:off x="7813651" y="3981365"/>
              <a:ext cx="225304" cy="31801"/>
              <a:chOff x="4593776" y="4500915"/>
              <a:chExt cx="225304" cy="31801"/>
            </a:xfrm>
          </p:grpSpPr>
          <p:sp>
            <p:nvSpPr>
              <p:cNvPr id="22" name="Google Shape;1797;p34">
                <a:extLst>
                  <a:ext uri="{FF2B5EF4-FFF2-40B4-BE49-F238E27FC236}">
                    <a16:creationId xmlns="" xmlns:a16="http://schemas.microsoft.com/office/drawing/2014/main" id="{4F779696-5A6D-C94E-BD65-6FE2D670CFB2}"/>
                  </a:ext>
                </a:extLst>
              </p:cNvPr>
              <p:cNvSpPr/>
              <p:nvPr/>
            </p:nvSpPr>
            <p:spPr>
              <a:xfrm>
                <a:off x="4593776" y="4500915"/>
                <a:ext cx="546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78" extrusionOk="0">
                    <a:moveTo>
                      <a:pt x="128" y="71"/>
                    </a:moveTo>
                    <a:cubicBezTo>
                      <a:pt x="136" y="74"/>
                      <a:pt x="144" y="77"/>
                      <a:pt x="153" y="78"/>
                    </a:cubicBezTo>
                    <a:cubicBezTo>
                      <a:pt x="162" y="79"/>
                      <a:pt x="171" y="77"/>
                      <a:pt x="177" y="70"/>
                    </a:cubicBezTo>
                    <a:cubicBezTo>
                      <a:pt x="183" y="63"/>
                      <a:pt x="183" y="51"/>
                      <a:pt x="179" y="42"/>
                    </a:cubicBezTo>
                    <a:cubicBezTo>
                      <a:pt x="174" y="33"/>
                      <a:pt x="166" y="27"/>
                      <a:pt x="158" y="22"/>
                    </a:cubicBezTo>
                    <a:cubicBezTo>
                      <a:pt x="134" y="7"/>
                      <a:pt x="106" y="-1"/>
                      <a:pt x="78" y="0"/>
                    </a:cubicBezTo>
                    <a:cubicBezTo>
                      <a:pt x="60" y="0"/>
                      <a:pt x="10" y="5"/>
                      <a:pt x="1" y="23"/>
                    </a:cubicBezTo>
                    <a:cubicBezTo>
                      <a:pt x="-6" y="41"/>
                      <a:pt x="23" y="53"/>
                      <a:pt x="36" y="57"/>
                    </a:cubicBezTo>
                    <a:cubicBezTo>
                      <a:pt x="67" y="64"/>
                      <a:pt x="97" y="60"/>
                      <a:pt x="128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798;p34">
                <a:extLst>
                  <a:ext uri="{FF2B5EF4-FFF2-40B4-BE49-F238E27FC236}">
                    <a16:creationId xmlns="" xmlns:a16="http://schemas.microsoft.com/office/drawing/2014/main" id="{432CB960-3D63-354E-EE82-409FD10E9264}"/>
                  </a:ext>
                </a:extLst>
              </p:cNvPr>
              <p:cNvSpPr/>
              <p:nvPr/>
            </p:nvSpPr>
            <p:spPr>
              <a:xfrm>
                <a:off x="4764779" y="4509316"/>
                <a:ext cx="543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78" extrusionOk="0">
                    <a:moveTo>
                      <a:pt x="127" y="71"/>
                    </a:moveTo>
                    <a:cubicBezTo>
                      <a:pt x="135" y="74"/>
                      <a:pt x="144" y="77"/>
                      <a:pt x="152" y="78"/>
                    </a:cubicBezTo>
                    <a:cubicBezTo>
                      <a:pt x="161" y="79"/>
                      <a:pt x="171" y="77"/>
                      <a:pt x="176" y="70"/>
                    </a:cubicBezTo>
                    <a:cubicBezTo>
                      <a:pt x="183" y="62"/>
                      <a:pt x="183" y="51"/>
                      <a:pt x="178" y="42"/>
                    </a:cubicBezTo>
                    <a:cubicBezTo>
                      <a:pt x="174" y="34"/>
                      <a:pt x="165" y="27"/>
                      <a:pt x="157" y="22"/>
                    </a:cubicBezTo>
                    <a:cubicBezTo>
                      <a:pt x="134" y="6"/>
                      <a:pt x="105" y="-1"/>
                      <a:pt x="77" y="0"/>
                    </a:cubicBezTo>
                    <a:cubicBezTo>
                      <a:pt x="60" y="0"/>
                      <a:pt x="9" y="4"/>
                      <a:pt x="1" y="23"/>
                    </a:cubicBezTo>
                    <a:cubicBezTo>
                      <a:pt x="-7" y="41"/>
                      <a:pt x="23" y="53"/>
                      <a:pt x="36" y="56"/>
                    </a:cubicBezTo>
                    <a:cubicBezTo>
                      <a:pt x="66" y="64"/>
                      <a:pt x="97" y="60"/>
                      <a:pt x="127" y="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 Sustainable Consumption Initiatives by Slidesgo">
  <a:themeElements>
    <a:clrScheme name="Simple Light">
      <a:dk1>
        <a:srgbClr val="435C00"/>
      </a:dk1>
      <a:lt1>
        <a:srgbClr val="FDF6E2"/>
      </a:lt1>
      <a:dk2>
        <a:srgbClr val="A4B700"/>
      </a:dk2>
      <a:lt2>
        <a:srgbClr val="FFC600"/>
      </a:lt2>
      <a:accent1>
        <a:srgbClr val="FFA900"/>
      </a:accent1>
      <a:accent2>
        <a:srgbClr val="FB7800"/>
      </a:accent2>
      <a:accent3>
        <a:srgbClr val="94DFF8"/>
      </a:accent3>
      <a:accent4>
        <a:srgbClr val="FFFFFF"/>
      </a:accent4>
      <a:accent5>
        <a:srgbClr val="FFE59D"/>
      </a:accent5>
      <a:accent6>
        <a:srgbClr val="B54F0D"/>
      </a:accent6>
      <a:hlink>
        <a:srgbClr val="435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174</Words>
  <Application>Microsoft Office PowerPoint</Application>
  <PresentationFormat>On-screen Show (16:9)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Barlow</vt:lpstr>
      <vt:lpstr>Bebas Neue</vt:lpstr>
      <vt:lpstr>Calibri</vt:lpstr>
      <vt:lpstr>Calibri Light</vt:lpstr>
      <vt:lpstr>Nunito Light</vt:lpstr>
      <vt:lpstr>Playfair Display</vt:lpstr>
      <vt:lpstr>Times New Roman</vt:lpstr>
      <vt:lpstr>Custom Design</vt:lpstr>
      <vt:lpstr>Office Theme</vt:lpstr>
      <vt:lpstr>1_Office Theme</vt:lpstr>
      <vt:lpstr>2_Office Theme</vt:lpstr>
      <vt:lpstr> Sustainable Consumption Initiatives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27</cp:revision>
  <dcterms:created xsi:type="dcterms:W3CDTF">2025-11-08T07:58:47Z</dcterms:created>
  <dcterms:modified xsi:type="dcterms:W3CDTF">2025-11-23T14:06:03Z</dcterms:modified>
</cp:coreProperties>
</file>