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313" r:id="rId6"/>
    <p:sldId id="300" r:id="rId7"/>
    <p:sldId id="321" r:id="rId8"/>
    <p:sldId id="314" r:id="rId9"/>
    <p:sldId id="322" r:id="rId10"/>
    <p:sldId id="323" r:id="rId11"/>
    <p:sldId id="324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3"/>
            <p14:sldId id="300"/>
            <p14:sldId id="321"/>
            <p14:sldId id="314"/>
            <p14:sldId id="322"/>
            <p14:sldId id="323"/>
            <p14:sldId id="324"/>
          </p14:sldIdLst>
        </p14:section>
        <p14:section name="Tiết 2" id="{D26EF98B-2085-49F3-B273-FBF6FCCC60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09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2875" y="1813638"/>
            <a:ext cx="63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 YÊU THẦY CÔ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34779" y="962526"/>
            <a:ext cx="2193510" cy="830997"/>
            <a:chOff x="2175412" y="2027259"/>
            <a:chExt cx="33943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391156" y="2039167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5412" y="2027259"/>
              <a:ext cx="314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BÀI 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文本框 5"/>
          <p:cNvSpPr txBox="1"/>
          <p:nvPr/>
        </p:nvSpPr>
        <p:spPr>
          <a:xfrm>
            <a:off x="0" y="33451"/>
            <a:ext cx="900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 ĐỀ 3: TRUYỀN THỐNG TRƯỜNG EM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7189" y="934947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01080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0257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2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599" y="1789397"/>
            <a:ext cx="6970259" cy="3001712"/>
            <a:chOff x="1156599" y="1789397"/>
            <a:chExt cx="6970259" cy="3001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99" y="1789397"/>
              <a:ext cx="3230466" cy="30017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9724" y="1789397"/>
              <a:ext cx="3397134" cy="2944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1820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1792" y="1844974"/>
            <a:ext cx="7147462" cy="3021190"/>
            <a:chOff x="871792" y="1844974"/>
            <a:chExt cx="7147462" cy="302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792" y="1844974"/>
              <a:ext cx="3539843" cy="30055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5526" y="1899060"/>
              <a:ext cx="3263728" cy="2967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506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3952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 viên nhận xét và kết luận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12538"/>
            <a:ext cx="91756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khoa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phải.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endParaRPr lang="en-GB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khích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endParaRPr lang="vi-VN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2902" y="1861946"/>
            <a:ext cx="7758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826" y="3074513"/>
            <a:ext cx="8033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1112" y="2749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6463" y="632768"/>
            <a:ext cx="7448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60826" y="4848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689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509921"/>
            <a:ext cx="9011241" cy="3315844"/>
            <a:chOff x="0" y="1509921"/>
            <a:chExt cx="9011241" cy="3315844"/>
          </a:xfrm>
        </p:grpSpPr>
        <p:sp>
          <p:nvSpPr>
            <p:cNvPr id="25" name="文本框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1509921"/>
              <a:ext cx="88784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GB" altLang="zh-CN" sz="3600" b="1">
                  <a:solidFill>
                    <a:srgbClr val="83B40D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 viên nhận xét và kết luận</a:t>
              </a:r>
              <a:endPara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2D6B8757-AE21-4BBA-9D72-4799F69A802E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756" y="2271220"/>
              <a:ext cx="887848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  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luôn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thương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,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chăm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lo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dạy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dỗ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cần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tỏ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lòng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ơn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kính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bằng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thể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đúng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riêng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tích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cực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tham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gia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GB" altLang="zh-CN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.....</a:t>
              </a:r>
              <a:endPara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932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919" y="0"/>
            <a:ext cx="9144000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540"/>
      </p:ext>
    </p:extLst>
  </p:cSld>
  <p:clrMapOvr>
    <a:masterClrMapping/>
  </p:clrMapOvr>
  <p:transition spd="slow" advClick="0"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260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STD HANH</dc:creator>
  <cp:lastModifiedBy>STD HANH</cp:lastModifiedBy>
  <cp:revision>68</cp:revision>
  <dcterms:created xsi:type="dcterms:W3CDTF">2017-03-04T06:55:50Z</dcterms:created>
  <dcterms:modified xsi:type="dcterms:W3CDTF">2025-11-24T09:25:18Z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