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8" r:id="rId2"/>
    <p:sldId id="259" r:id="rId3"/>
    <p:sldId id="260" r:id="rId4"/>
    <p:sldId id="261" r:id="rId5"/>
    <p:sldId id="269" r:id="rId6"/>
    <p:sldId id="266" r:id="rId7"/>
    <p:sldId id="267" r:id="rId8"/>
    <p:sldId id="268" r:id="rId9"/>
  </p:sldIdLst>
  <p:sldSz cx="9144000" cy="5143500" type="screen16x9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/>
        </p14:section>
        <p14:section name="Tiết 1" id="{50E1AC05-E808-47C5-ACCE-5BE89D6A3B62}">
          <p14:sldIdLst>
            <p14:sldId id="258"/>
            <p14:sldId id="259"/>
            <p14:sldId id="260"/>
            <p14:sldId id="261"/>
          </p14:sldIdLst>
        </p14:section>
        <p14:section name="Tiết 2" id="{296681D4-24D5-4E6B-BA02-9A1D8E4D5F1E}">
          <p14:sldIdLst>
            <p14:sldId id="269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584" y="56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2025/11/24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ELL\Desktop\TV%201%20-%20KN%20-%20Bai%2052-%20ut,%20&#432;t\nh&#7853;n%20bi&#7871;t%20bai%2052.mp3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DELL\Desktop\TV%201%20-%20KN%20-%20Bai%2052-%20ut,%20&#432;t\&#273;&#7885;c%20bai%2052.mp3" TargetMode="Externa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982486" y="3550593"/>
            <a:ext cx="761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Cầu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7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hút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khán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bằng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cú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sút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dứt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điểm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5104238" y="352412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653746" y="411236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832204" y="4095185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333" y="651754"/>
            <a:ext cx="7568119" cy="292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789890" y="2733472"/>
            <a:ext cx="3852153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nhận biết bai 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21924" y="931019"/>
            <a:ext cx="3048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1924" y="3210448"/>
            <a:ext cx="19033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1"/>
      <p:bldP spid="6" grpId="0"/>
      <p:bldP spid="7" grpId="0"/>
      <p:bldP spid="8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962969" y="449393"/>
            <a:ext cx="99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1334989" y="3831340"/>
            <a:ext cx="6551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dứt      mứt      nứt   sứt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2173638" y="3764605"/>
            <a:ext cx="384736" cy="97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5540940" y="3752962"/>
            <a:ext cx="443102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 flipV="1">
            <a:off x="6955276" y="3742602"/>
            <a:ext cx="408561" cy="103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5265750" y="439027"/>
            <a:ext cx="99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1722599" y="3095792"/>
            <a:ext cx="6322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bụt      hụt       lụt     sụt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2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2154182" y="4509878"/>
            <a:ext cx="488682" cy="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4058215" y="4510032"/>
            <a:ext cx="515566" cy="170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6955276" y="4527058"/>
            <a:ext cx="4542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0113" y="1180288"/>
            <a:ext cx="423416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3864964" y="3775057"/>
            <a:ext cx="451034" cy="103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 flipV="1">
            <a:off x="5795141" y="4508114"/>
            <a:ext cx="464091" cy="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0" grpId="1"/>
      <p:bldP spid="15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943588" y="3208472"/>
            <a:ext cx="2224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bút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chì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300035" y="3910265"/>
            <a:ext cx="480127" cy="2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303911" y="3218200"/>
            <a:ext cx="233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mứt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dừa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 flipV="1">
            <a:off x="3832698" y="3910521"/>
            <a:ext cx="486383" cy="97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E3B886D-272D-451E-AC42-0A29455A0B4E}"/>
              </a:ext>
            </a:extLst>
          </p:cNvPr>
          <p:cNvSpPr txBox="1"/>
          <p:nvPr/>
        </p:nvSpPr>
        <p:spPr>
          <a:xfrm>
            <a:off x="6161727" y="3215333"/>
            <a:ext cx="2029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nứt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nẻ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6534245" y="3898232"/>
            <a:ext cx="450215" cy="25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90" y="1631954"/>
            <a:ext cx="1665938" cy="1531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973" y="1817387"/>
            <a:ext cx="2231127" cy="137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45" y="1848240"/>
            <a:ext cx="2148595" cy="1309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6775" y="554478"/>
            <a:ext cx="6906638" cy="363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390" y="700391"/>
            <a:ext cx="7947501" cy="285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1884618" y="4641670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79551" y="3959780"/>
            <a:ext cx="30155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536970" y="4961106"/>
            <a:ext cx="408562" cy="972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5476" y="599092"/>
            <a:ext cx="6810703" cy="411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/>
          <p:nvPr/>
        </p:nvCxnSpPr>
        <p:spPr>
          <a:xfrm flipV="1">
            <a:off x="6191250" y="3952875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086100" y="4219575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650827" y="4217547"/>
            <a:ext cx="2286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đọc bai 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623237" y="152621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711" y="581025"/>
            <a:ext cx="6842234" cy="407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2262" y="1712075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2599302" y="1795381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3731" y="1707073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842045" y="707616"/>
            <a:ext cx="579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5578412" y="1772307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788</TotalTime>
  <Words>58</Words>
  <Application>Microsoft Office PowerPoint</Application>
  <PresentationFormat>On-screen Show (16:9)</PresentationFormat>
  <Paragraphs>17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等线</vt:lpstr>
      <vt:lpstr>Arial</vt:lpstr>
      <vt:lpstr>Arial-Rounded</vt:lpstr>
      <vt:lpstr>Calibri</vt:lpstr>
      <vt:lpstr>Calibri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STD HANH</cp:lastModifiedBy>
  <cp:revision>387</cp:revision>
  <dcterms:created xsi:type="dcterms:W3CDTF">2017-07-29T07:38:32Z</dcterms:created>
  <dcterms:modified xsi:type="dcterms:W3CDTF">2025-11-24T09:18:48Z</dcterms:modified>
</cp:coreProperties>
</file>