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9" r:id="rId3"/>
    <p:sldId id="270" r:id="rId4"/>
    <p:sldId id="271" r:id="rId5"/>
    <p:sldId id="273" r:id="rId6"/>
    <p:sldId id="263" r:id="rId7"/>
    <p:sldId id="275" r:id="rId8"/>
    <p:sldId id="276" r:id="rId9"/>
    <p:sldId id="277" r:id="rId10"/>
    <p:sldId id="268" r:id="rId11"/>
  </p:sldIdLst>
  <p:sldSz cx="9144000" cy="5143500" type="screen16x9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/>
        </p14:section>
        <p14:section name="Tiết 1" id="{50E1AC05-E808-47C5-ACCE-5BE89D6A3B62}">
          <p14:sldIdLst>
            <p14:sldId id="256"/>
            <p14:sldId id="269"/>
            <p14:sldId id="270"/>
            <p14:sldId id="271"/>
            <p14:sldId id="273"/>
          </p14:sldIdLst>
        </p14:section>
        <p14:section name="Tiết 2" id="{296681D4-24D5-4E6B-BA02-9A1D8E4D5F1E}">
          <p14:sldIdLst>
            <p14:sldId id="263"/>
            <p14:sldId id="275"/>
            <p14:sldId id="276"/>
            <p14:sldId id="27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584" y="56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pPr/>
              <a:t>2025/11/24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78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2025/11/24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2025/11/24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2025/11/24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2025/11/24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2025/11/24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pPr/>
              <a:t>2025/11/24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226;m%20thanh%20m&#244;n%20Ti&#7871;ng%20Vi&#7879;t\Tieng%20viet%201\bai53\M&#7865;%20&#273;&#7841;p%20xe%20&#273;&#432;a%20H&#224;%20&#273;&#7871;n%20l&#7899;p.%20Kh&#7855;p%20ph&#7889;%20t&#7845;p%20l&#7853;p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226;m%20thanh%20m&#244;n%20Ti&#7871;ng%20Vi&#7879;t\Tieng%20viet%201\bai53\Khi%20ng&#7911;,%20t&#244;i%20n&#7857;m%20im%20l&#236;m.....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43E6B545-55AD-4277-8656-51CB1DDAEC19}"/>
              </a:ext>
            </a:extLst>
          </p:cNvPr>
          <p:cNvCxnSpPr>
            <a:cxnSpLocks/>
          </p:cNvCxnSpPr>
          <p:nvPr/>
        </p:nvCxnSpPr>
        <p:spPr>
          <a:xfrm>
            <a:off x="2985571" y="1694150"/>
            <a:ext cx="0" cy="1509529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>
            <a:extLst>
              <a:ext uri="{FF2B5EF4-FFF2-40B4-BE49-F238E27FC236}">
                <a16:creationId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5214" y="1588423"/>
            <a:ext cx="1758548" cy="1604082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1280806" y="1667437"/>
            <a:ext cx="987006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ap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16808" y="1632647"/>
            <a:ext cx="1758548" cy="160408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1189822" y="707616"/>
            <a:ext cx="701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ap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ăp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âp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3902579" y="1755572"/>
            <a:ext cx="987006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ăp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1235074" y="3973718"/>
            <a:ext cx="7446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5F8C26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9" name="图片 43">
            <a:extLst>
              <a:ext uri="{FF2B5EF4-FFF2-40B4-BE49-F238E27FC236}">
                <a16:creationId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27806" y="1709765"/>
            <a:ext cx="1758548" cy="1604082"/>
          </a:xfrm>
          <a:prstGeom prst="rect">
            <a:avLst/>
          </a:prstGeom>
        </p:spPr>
      </p:pic>
      <p:sp>
        <p:nvSpPr>
          <p:cNvPr id="10" name="矩形 58">
            <a:extLst>
              <a:ext uri="{FF2B5EF4-FFF2-40B4-BE49-F238E27FC236}">
                <a16:creationId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6513577" y="1832690"/>
            <a:ext cx="987006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âp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11" name="直接连接符 48">
            <a:extLst>
              <a:ext uri="{FF2B5EF4-FFF2-40B4-BE49-F238E27FC236}">
                <a16:creationId xmlns:a16="http://schemas.microsoft.com/office/drawing/2014/main" id="{43E6B545-55AD-4277-8656-51CB1DDAEC19}"/>
              </a:ext>
            </a:extLst>
          </p:cNvPr>
          <p:cNvCxnSpPr>
            <a:cxnSpLocks/>
          </p:cNvCxnSpPr>
          <p:nvPr/>
        </p:nvCxnSpPr>
        <p:spPr>
          <a:xfrm>
            <a:off x="5651653" y="1760252"/>
            <a:ext cx="0" cy="1509529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8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60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5" grpId="0"/>
      <p:bldP spid="16" grpId="0"/>
      <p:bldP spid="1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56" y="176270"/>
            <a:ext cx="8394853" cy="449488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287924" y="3700021"/>
            <a:ext cx="9388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Mẹ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đạp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xe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đưa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lớp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</a:p>
          <a:p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Khắp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phố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tấp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nập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 </a:t>
            </a:r>
            <a:endParaRPr lang="vi-VN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4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1648768" y="3697419"/>
            <a:ext cx="74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ap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5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897653" y="4187273"/>
            <a:ext cx="74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ăp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2367228" y="4187271"/>
            <a:ext cx="74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âp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7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3150998" y="4187270"/>
            <a:ext cx="74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âp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01817" y="4165559"/>
            <a:ext cx="702129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2103" y="4704404"/>
            <a:ext cx="832759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18244" y="4704404"/>
            <a:ext cx="522513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987715" y="4719139"/>
            <a:ext cx="702129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Mẹ đạp xe đưa Hà đến lớp. Khắp phố tấp lậ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98429" y="343047"/>
            <a:ext cx="537990" cy="38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764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3" grpId="0"/>
      <p:bldP spid="64" grpId="0"/>
      <p:bldP spid="65" grpId="0"/>
      <p:bldP spid="66" grpId="0"/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1846204" y="2691932"/>
            <a:ext cx="59456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rạp</a:t>
            </a:r>
            <a:r>
              <a:rPr lang="en-US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sạp</a:t>
            </a:r>
            <a:r>
              <a:rPr lang="en-US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</a:t>
            </a:r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tháp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5" name="Hộp Văn bản 9">
            <a:extLst>
              <a:ext uri="{FF2B5EF4-FFF2-40B4-BE49-F238E27FC236}">
                <a16:creationId xmlns:a16="http://schemas.microsoft.com/office/drawing/2014/main" id="{7F5C172D-D216-42B1-8867-28688D266DED}"/>
              </a:ext>
            </a:extLst>
          </p:cNvPr>
          <p:cNvSpPr txBox="1"/>
          <p:nvPr/>
        </p:nvSpPr>
        <p:spPr>
          <a:xfrm>
            <a:off x="1849277" y="3460418"/>
            <a:ext cx="6137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bắp</a:t>
            </a:r>
            <a:r>
              <a:rPr lang="en-US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</a:t>
            </a:r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cặp</a:t>
            </a:r>
            <a:r>
              <a:rPr lang="en-US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</a:t>
            </a:r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gặp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8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2083617" y="3379849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7290" y="710088"/>
            <a:ext cx="3793787" cy="204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Hộp Văn bản 9">
            <a:extLst>
              <a:ext uri="{FF2B5EF4-FFF2-40B4-BE49-F238E27FC236}">
                <a16:creationId xmlns:a16="http://schemas.microsoft.com/office/drawing/2014/main" id="{7F5C172D-D216-42B1-8867-28688D266DED}"/>
              </a:ext>
            </a:extLst>
          </p:cNvPr>
          <p:cNvSpPr txBox="1"/>
          <p:nvPr/>
        </p:nvSpPr>
        <p:spPr>
          <a:xfrm>
            <a:off x="1849533" y="4179499"/>
            <a:ext cx="6302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</a:t>
            </a:r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ập</a:t>
            </a:r>
            <a:r>
              <a:rPr lang="en-US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</a:t>
            </a:r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mập</a:t>
            </a:r>
            <a:r>
              <a:rPr lang="en-US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nấp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5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6032052" y="-98063"/>
            <a:ext cx="1827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âp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2029115" y="-98063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ap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7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4028163" y="-107794"/>
            <a:ext cx="1322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ăp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31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4243157" y="3360394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6713982" y="3350667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2210076" y="4099696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4204246" y="4119152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6538885" y="4119152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2258714" y="4887636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6587523" y="4907092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4418255" y="4848726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9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8640" y="-38912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656385" y="3022438"/>
            <a:ext cx="2152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xe</a:t>
            </a:r>
            <a:r>
              <a:rPr lang="en-US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đạp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8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 rot="16200000" flipH="1">
            <a:off x="2018724" y="3472950"/>
            <a:ext cx="8940" cy="5366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9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8640" y="-38912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3369" y="727115"/>
            <a:ext cx="3283024" cy="24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34190" y="319489"/>
            <a:ext cx="3209810" cy="311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Hộp Văn bản 9">
            <a:extLst>
              <a:ext uri="{FF2B5EF4-FFF2-40B4-BE49-F238E27FC236}">
                <a16:creationId xmlns:a16="http://schemas.microsoft.com/office/drawing/2014/main" id="{7F5C172D-D216-42B1-8867-28688D266DED}"/>
              </a:ext>
            </a:extLst>
          </p:cNvPr>
          <p:cNvSpPr txBox="1"/>
          <p:nvPr/>
        </p:nvSpPr>
        <p:spPr>
          <a:xfrm>
            <a:off x="3535827" y="3022728"/>
            <a:ext cx="2126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cặp</a:t>
            </a:r>
            <a:r>
              <a:rPr lang="en-US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da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8" name="Hộp Văn bản 9">
            <a:extLst>
              <a:ext uri="{FF2B5EF4-FFF2-40B4-BE49-F238E27FC236}">
                <a16:creationId xmlns:a16="http://schemas.microsoft.com/office/drawing/2014/main" id="{7F5C172D-D216-42B1-8867-28688D266DED}"/>
              </a:ext>
            </a:extLst>
          </p:cNvPr>
          <p:cNvSpPr txBox="1"/>
          <p:nvPr/>
        </p:nvSpPr>
        <p:spPr>
          <a:xfrm>
            <a:off x="6565468" y="3011710"/>
            <a:ext cx="2126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</a:t>
            </a:r>
            <a:r>
              <a:rPr lang="en-US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mập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1016" y="760166"/>
            <a:ext cx="3569464" cy="233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6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 rot="16200000" flipH="1">
            <a:off x="4189047" y="3494983"/>
            <a:ext cx="8940" cy="5366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 rot="16200000" flipH="1">
            <a:off x="8166136" y="3483966"/>
            <a:ext cx="8940" cy="5366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085"/>
            <a:ext cx="9144000" cy="508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8640" y="-38912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683" y="582210"/>
            <a:ext cx="8141465" cy="227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Hình ảnh 3">
            <a:extLst>
              <a:ext uri="{FF2B5EF4-FFF2-40B4-BE49-F238E27FC236}">
                <a16:creationId xmlns:a16="http://schemas.microsoft.com/office/drawing/2014/main" id="{B708D6FB-2AD7-4B7C-B9CF-FCDA35B394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" t="83846" r="66332" b="10644"/>
          <a:stretch/>
        </p:blipFill>
        <p:spPr>
          <a:xfrm>
            <a:off x="0" y="0"/>
            <a:ext cx="2383757" cy="712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059" y="-1"/>
            <a:ext cx="7015220" cy="269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00839" cy="55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Hộp Văn bản 3">
            <a:extLst>
              <a:ext uri="{FF2B5EF4-FFF2-40B4-BE49-F238E27FC236}">
                <a16:creationId xmlns:a16="http://schemas.microsoft.com/office/drawing/2014/main" id="{13A0C937-3E14-45DD-B011-2DE543C9CCCE}"/>
              </a:ext>
            </a:extLst>
          </p:cNvPr>
          <p:cNvSpPr txBox="1"/>
          <p:nvPr/>
        </p:nvSpPr>
        <p:spPr>
          <a:xfrm>
            <a:off x="600421" y="2644676"/>
            <a:ext cx="8398042" cy="24857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ngủ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tôi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nằm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lìm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đen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sẫm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dậy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tôi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du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khắp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khám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phá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hấp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dẫn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đầy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ắp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sắc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màu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xem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phim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nghe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nhạc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thư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giãn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Tôi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28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8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5778230" y="3647872"/>
            <a:ext cx="47665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Đường nối Thẳng 6">
            <a:extLst>
              <a:ext uri="{FF2B5EF4-FFF2-40B4-BE49-F238E27FC236}">
                <a16:creationId xmlns:a16="http://schemas.microsoft.com/office/drawing/2014/main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4669277" y="4060151"/>
            <a:ext cx="62983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7">
            <a:extLst>
              <a:ext uri="{FF2B5EF4-FFF2-40B4-BE49-F238E27FC236}">
                <a16:creationId xmlns:a16="http://schemas.microsoft.com/office/drawing/2014/main" id="{AF5EA680-30CA-4E48-9A14-15526B053B84}"/>
              </a:ext>
            </a:extLst>
          </p:cNvPr>
          <p:cNvCxnSpPr>
            <a:cxnSpLocks/>
          </p:cNvCxnSpPr>
          <p:nvPr/>
        </p:nvCxnSpPr>
        <p:spPr>
          <a:xfrm>
            <a:off x="2931441" y="4060151"/>
            <a:ext cx="552585" cy="507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Khi ngủ, tôi nằm im lìm...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527055" y="138858"/>
            <a:ext cx="484743" cy="36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240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198" y="462709"/>
            <a:ext cx="7954177" cy="453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1156771" cy="60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741</TotalTime>
  <Words>131</Words>
  <Application>Microsoft Office PowerPoint</Application>
  <PresentationFormat>On-screen Show (16:9)</PresentationFormat>
  <Paragraphs>33</Paragraphs>
  <Slides>10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等线</vt:lpstr>
      <vt:lpstr>Arial</vt:lpstr>
      <vt:lpstr>Arial-Rounded</vt:lpstr>
      <vt:lpstr>Calibri</vt:lpstr>
      <vt:lpstr>Calibri Light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STD HANH</cp:lastModifiedBy>
  <cp:revision>391</cp:revision>
  <dcterms:created xsi:type="dcterms:W3CDTF">2017-07-29T07:38:32Z</dcterms:created>
  <dcterms:modified xsi:type="dcterms:W3CDTF">2025-11-24T09:32:27Z</dcterms:modified>
</cp:coreProperties>
</file>