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73" r:id="rId6"/>
    <p:sldId id="263" r:id="rId7"/>
    <p:sldId id="278" r:id="rId8"/>
    <p:sldId id="276" r:id="rId9"/>
    <p:sldId id="277" r:id="rId10"/>
    <p:sldId id="268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56"/>
            <p14:sldId id="269"/>
            <p14:sldId id="270"/>
            <p14:sldId id="271"/>
            <p14:sldId id="273"/>
          </p14:sldIdLst>
        </p14:section>
        <p14:section name="Tiết 2" id="{296681D4-24D5-4E6B-BA02-9A1D8E4D5F1E}">
          <p14:sldIdLst>
            <p14:sldId id="263"/>
            <p14:sldId id="278"/>
            <p14:sldId id="276"/>
            <p14:sldId id="27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584" y="5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2025/11/24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%20r&#224;o%20l&#7897;p%20&#273;&#7897;p...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902139" y="407644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" y="204845"/>
            <a:ext cx="8020279" cy="3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1198" y="3534789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ếch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miệng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959784" y="353218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751031" y="353729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751949" y="353729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109474" y="402203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6202" y="4076241"/>
            <a:ext cx="645292" cy="2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5841" y="4054207"/>
            <a:ext cx="623258" cy="1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859" y="4527933"/>
            <a:ext cx="634276" cy="15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Mưa rào lộp độp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21267" y="4505899"/>
            <a:ext cx="504940" cy="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hộp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tốp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xốp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269475" y="3404212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lợp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39180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1768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04246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38885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060410" y="49096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87523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352153" y="490381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441" y="782198"/>
            <a:ext cx="4318612" cy="20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450815" y="3382178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6786391" y="3415229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016084" y="4516917"/>
            <a:ext cx="738130" cy="11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34526" y="4483865"/>
            <a:ext cx="613744" cy="13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417549" y="4452891"/>
            <a:ext cx="1109506" cy="89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368" y="1233889"/>
            <a:ext cx="1954825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3998542" y="3782894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6510406" y="3738825"/>
            <a:ext cx="258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0625" y="3793620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" y="231354"/>
            <a:ext cx="8681292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" y="0"/>
            <a:ext cx="7623673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4009" y="3035286"/>
            <a:ext cx="85357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 ì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ì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lóp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ngóp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42654" y="4489812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6354266" y="3619482"/>
            <a:ext cx="542293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659271" y="491947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44120" y="4489814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21121" y="3608466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389852" y="4060156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160100" y="3619483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8172058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84824" y="249026"/>
            <a:ext cx="659176" cy="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6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Ao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127</Words>
  <Application>Microsoft Office PowerPoint</Application>
  <PresentationFormat>On-screen Show (16:9)</PresentationFormat>
  <Paragraphs>34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STD HANH</cp:lastModifiedBy>
  <cp:revision>406</cp:revision>
  <dcterms:created xsi:type="dcterms:W3CDTF">2017-07-29T07:38:32Z</dcterms:created>
  <dcterms:modified xsi:type="dcterms:W3CDTF">2025-11-24T09:30:09Z</dcterms:modified>
</cp:coreProperties>
</file>