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61" r:id="rId3"/>
    <p:sldId id="262" r:id="rId4"/>
    <p:sldId id="263" r:id="rId5"/>
    <p:sldId id="264" r:id="rId6"/>
    <p:sldId id="268" r:id="rId7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CD15C-2680-4BA0-86C1-CED08F781F0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FE402-F94B-4F73-9849-5F73A723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E402-F94B-4F73-9849-5F73A7238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E402-F94B-4F73-9849-5F73A7238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5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E402-F94B-4F73-9849-5F73A72383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0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E402-F94B-4F73-9849-5F73A72383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E402-F94B-4F73-9849-5F73A72383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E402-F94B-4F73-9849-5F73A72383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6377" r="30778" b="78624"/>
          <a:stretch/>
        </p:blipFill>
        <p:spPr>
          <a:xfrm>
            <a:off x="228601" y="554843"/>
            <a:ext cx="4491599" cy="60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-34674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434" r="30778" b="72064"/>
          <a:stretch/>
        </p:blipFill>
        <p:spPr>
          <a:xfrm>
            <a:off x="304800" y="1123950"/>
            <a:ext cx="4419600" cy="6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8571" r="31388" b="66138"/>
          <a:stretch/>
        </p:blipFill>
        <p:spPr>
          <a:xfrm>
            <a:off x="323682" y="1794154"/>
            <a:ext cx="4401759" cy="65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35344" r="30778" b="60000"/>
          <a:stretch/>
        </p:blipFill>
        <p:spPr>
          <a:xfrm>
            <a:off x="304800" y="2495551"/>
            <a:ext cx="4419600" cy="565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1481" r="30473" b="53517"/>
          <a:stretch/>
        </p:blipFill>
        <p:spPr>
          <a:xfrm>
            <a:off x="304800" y="3075472"/>
            <a:ext cx="4420641" cy="60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7831" r="30473" b="46966"/>
          <a:stretch/>
        </p:blipFill>
        <p:spPr>
          <a:xfrm>
            <a:off x="323682" y="3664296"/>
            <a:ext cx="4396518" cy="60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5095" r="30921" b="40926"/>
          <a:stretch/>
        </p:blipFill>
        <p:spPr>
          <a:xfrm>
            <a:off x="195944" y="4400550"/>
            <a:ext cx="4524256" cy="490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16714" r="10946" b="78149"/>
          <a:stretch/>
        </p:blipFill>
        <p:spPr>
          <a:xfrm>
            <a:off x="5334000" y="532048"/>
            <a:ext cx="1407133" cy="632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5334000" y="1164579"/>
            <a:ext cx="1519629" cy="731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8762" r="9091" b="66153"/>
          <a:stretch/>
        </p:blipFill>
        <p:spPr>
          <a:xfrm>
            <a:off x="5334000" y="1855189"/>
            <a:ext cx="1601263" cy="640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35925" r="11252" b="59477"/>
          <a:stretch/>
        </p:blipFill>
        <p:spPr>
          <a:xfrm>
            <a:off x="5334000" y="2498580"/>
            <a:ext cx="1479727" cy="606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2814" r="11252" b="54285"/>
          <a:stretch/>
        </p:blipFill>
        <p:spPr>
          <a:xfrm>
            <a:off x="5341244" y="3176258"/>
            <a:ext cx="1555927" cy="40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9014" r="11252" b="47513"/>
          <a:stretch/>
        </p:blipFill>
        <p:spPr>
          <a:xfrm>
            <a:off x="5334000" y="3814736"/>
            <a:ext cx="1523268" cy="471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55045" r="11556" b="41085"/>
          <a:stretch/>
        </p:blipFill>
        <p:spPr>
          <a:xfrm>
            <a:off x="5334000" y="4343864"/>
            <a:ext cx="1523268" cy="535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5344" r="10946" b="6455"/>
          <a:stretch/>
        </p:blipFill>
        <p:spPr>
          <a:xfrm>
            <a:off x="76200" y="1047750"/>
            <a:ext cx="8956155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2971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32385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28748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800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2048" y="327387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21" r="59194" b="91746"/>
          <a:stretch/>
        </p:blipFill>
        <p:spPr>
          <a:xfrm>
            <a:off x="3048000" y="13606"/>
            <a:ext cx="3173174" cy="5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947" r="6174" b="56825"/>
          <a:stretch/>
        </p:blipFill>
        <p:spPr>
          <a:xfrm>
            <a:off x="152400" y="438149"/>
            <a:ext cx="8839200" cy="46923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69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1504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27979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3714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5000" y="2419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0" y="3257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0" y="28115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381000" y="3586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6800" y="18451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990600" y="26778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029200" y="45447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248400" y="4381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467600" y="-1714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62200" y="2019302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362200" y="28357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554186" y="6041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554186" y="130900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1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4EAFF4-DE87-4DF1-94D2-F98971AF94E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2 - Bảng cộng, bảng trừ trong phạm vi 10 ( 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4F27E4-49F1-4A5D-A8D4-F11C85192073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8C9894-9433-43B3-8F3E-96203B58AB45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223E10-6CFE-4CE1-83A3-D2734A97F669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0B1319-979A-42B7-9404-6DF1A54E1C14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BC7F56-7D30-4CCB-A454-2033CAADA21A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247677-8B54-4B2D-9B51-97A28D9C6EFA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50</Words>
  <Application>Microsoft Office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12 - Bảng cộng, bảng trừ trong phạm vi 10 ( Tiết 2)</dc:title>
  <dc:creator>KimAnh</dc:creator>
  <cp:lastModifiedBy>Admin</cp:lastModifiedBy>
  <cp:revision>25</cp:revision>
  <dcterms:created xsi:type="dcterms:W3CDTF">2020-08-19T11:09:33Z</dcterms:created>
  <dcterms:modified xsi:type="dcterms:W3CDTF">2025-12-20T10:30:29Z</dcterms:modified>
</cp:coreProperties>
</file>