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A8234-82F6-4F87-A8AC-9C006C49C889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0859-9676-467D-8E1A-A899632A2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70859-9676-467D-8E1A-A899632A2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70859-9676-467D-8E1A-A899632A2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70859-9676-467D-8E1A-A899632A2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0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70859-9676-467D-8E1A-A899632A2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3000"/>
            <a:lum/>
          </a:blip>
          <a:srcRect/>
          <a:stretch>
            <a:fillRect l="-2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85292"/>
            <a:ext cx="7772400" cy="1102519"/>
          </a:xfrm>
        </p:spPr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81436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TIẾT 2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1274" r="2738" b="44363"/>
          <a:stretch/>
        </p:blipFill>
        <p:spPr>
          <a:xfrm>
            <a:off x="107504" y="8518"/>
            <a:ext cx="8928992" cy="5134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55776" y="77155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760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0032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216" y="185167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3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7453" r="6136" b="11328"/>
          <a:stretch/>
        </p:blipFill>
        <p:spPr>
          <a:xfrm>
            <a:off x="0" y="12422"/>
            <a:ext cx="8928675" cy="513107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547664" y="264375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555776" y="401191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732240" y="426393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244408" y="293179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984268" y="152763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708" r="5304" b="28238"/>
          <a:stretch/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021" y="1131590"/>
            <a:ext cx="504056" cy="648072"/>
          </a:xfrm>
          <a:prstGeom prst="wedgeRoundRectCallout">
            <a:avLst>
              <a:gd name="adj1" fmla="val 275615"/>
              <a:gd name="adj2" fmla="val 107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19340" y="807554"/>
            <a:ext cx="504056" cy="648072"/>
          </a:xfrm>
          <a:prstGeom prst="wedgeRoundRectCallout">
            <a:avLst>
              <a:gd name="adj1" fmla="val 251279"/>
              <a:gd name="adj2" fmla="val 10379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39752" y="58470"/>
            <a:ext cx="504056" cy="648072"/>
          </a:xfrm>
          <a:prstGeom prst="wedgeRoundRectCallout">
            <a:avLst>
              <a:gd name="adj1" fmla="val 299950"/>
              <a:gd name="adj2" fmla="val 13821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0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028384" y="483518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263823" y="1771329"/>
            <a:ext cx="504056" cy="648072"/>
          </a:xfrm>
          <a:prstGeom prst="wedgeRoundRectCallout">
            <a:avLst>
              <a:gd name="adj1" fmla="val -399136"/>
              <a:gd name="adj2" fmla="val 55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64003" y="2802662"/>
            <a:ext cx="504056" cy="648072"/>
          </a:xfrm>
          <a:prstGeom prst="wedgeRoundRectCallout">
            <a:avLst>
              <a:gd name="adj1" fmla="val -279672"/>
              <a:gd name="adj2" fmla="val -7859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5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92080" y="3291830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6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211960" y="3615866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23396" y="2668281"/>
            <a:ext cx="504056" cy="648072"/>
          </a:xfrm>
          <a:prstGeom prst="wedgeRoundRectCallout">
            <a:avLst>
              <a:gd name="adj1" fmla="val 291101"/>
              <a:gd name="adj2" fmla="val -9408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4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4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1E467BB-27EB-4CB9-8681-A0CDABC5768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- Luyện tập chung (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F8F7F8-02F1-4287-9EA9-B40371FBA1D3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8A13BB-D37D-4A4A-906C-30FDA80F9DE5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2E7B81-1E55-4D7D-BED1-83ECA937294D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96D4DF-2165-471D-9B86-826AB5C859DA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24</Words>
  <Application>Microsoft Office PowerPoint</Application>
  <PresentationFormat>On-screen Show (16:9)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Times New Roman</vt:lpstr>
      <vt:lpstr>Office Theme</vt:lpstr>
      <vt:lpstr>LUYỆN TẬP CHUNG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13- Luyện tập chung (Tiết 2)</dc:title>
  <dc:creator>Dell</dc:creator>
  <cp:lastModifiedBy>Admin</cp:lastModifiedBy>
  <cp:revision>27</cp:revision>
  <dcterms:created xsi:type="dcterms:W3CDTF">2020-08-19T02:50:37Z</dcterms:created>
  <dcterms:modified xsi:type="dcterms:W3CDTF">2025-12-20T10:25:38Z</dcterms:modified>
</cp:coreProperties>
</file>