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"/>
  </p:notesMasterIdLst>
  <p:sldIdLst>
    <p:sldId id="266" r:id="rId2"/>
    <p:sldId id="267" r:id="rId3"/>
    <p:sldId id="268" r:id="rId4"/>
    <p:sldId id="269" r:id="rId5"/>
    <p:sldId id="270" r:id="rId6"/>
  </p:sldIdLst>
  <p:sldSz cx="9144000" cy="5143500" type="screen16x9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428"/>
    <a:srgbClr val="C9E428"/>
    <a:srgbClr val="CDF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73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D7E2D-670E-461F-ACA0-2DB973EA6503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7276E-14C8-4E44-94A2-6085AED7F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2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7276E-14C8-4E44-94A2-6085AED7F3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83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7276E-14C8-4E44-94A2-6085AED7F3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14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7276E-14C8-4E44-94A2-6085AED7F3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75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7276E-14C8-4E44-94A2-6085AED7F3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43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7276E-14C8-4E44-94A2-6085AED7F3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71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8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0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2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5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5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1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7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1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3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81CBC-3744-443B-9B12-5179CD22E38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9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5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93268"/>
            <a:ext cx="7772400" cy="110251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LUYỆN TẬP CHUNG</a:t>
            </a:r>
            <a:endParaRPr lang="en-US" sz="48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5536" y="3489852"/>
            <a:ext cx="6400800" cy="131445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TIẾT 3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94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542786" y="3940275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sz="8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12" t="13659" r="15964" b="71381"/>
          <a:stretch/>
        </p:blipFill>
        <p:spPr>
          <a:xfrm>
            <a:off x="323528" y="915566"/>
            <a:ext cx="8568952" cy="331236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51520" y="26788"/>
            <a:ext cx="576064" cy="769441"/>
            <a:chOff x="539552" y="98796"/>
            <a:chExt cx="576064" cy="769441"/>
          </a:xfrm>
        </p:grpSpPr>
        <p:sp>
          <p:nvSpPr>
            <p:cNvPr id="4" name="Oval 3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9552" y="98796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 Black" pitchFamily="34" charset="0"/>
                </a:rPr>
                <a:t>1</a:t>
              </a:r>
              <a:endParaRPr lang="en-U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971600" y="119122"/>
            <a:ext cx="792088" cy="584775"/>
          </a:xfrm>
          <a:prstGeom prst="roundRect">
            <a:avLst/>
          </a:prstGeom>
          <a:solidFill>
            <a:srgbClr val="CED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-20538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51298" y="3936753"/>
            <a:ext cx="138114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en-US" sz="8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91058" y="3939901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6</a:t>
            </a:r>
            <a:endParaRPr lang="en-US" sz="8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78111" y="3950350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46536" y="3950351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71178" y="3939900"/>
            <a:ext cx="1021102" cy="88355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66922" y="3940275"/>
            <a:ext cx="1021102" cy="88355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+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51298" y="3936752"/>
            <a:ext cx="138114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797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13" t="43823" r="5754" b="23903"/>
          <a:stretch/>
        </p:blipFill>
        <p:spPr>
          <a:xfrm>
            <a:off x="683568" y="796229"/>
            <a:ext cx="8280920" cy="343170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51520" y="26788"/>
            <a:ext cx="576064" cy="769441"/>
            <a:chOff x="539552" y="98796"/>
            <a:chExt cx="576064" cy="769441"/>
          </a:xfrm>
        </p:grpSpPr>
        <p:sp>
          <p:nvSpPr>
            <p:cNvPr id="4" name="Oval 3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9552" y="98796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 Black" pitchFamily="34" charset="0"/>
                </a:rPr>
                <a:t>2</a:t>
              </a:r>
              <a:endParaRPr lang="en-U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971600" y="119122"/>
            <a:ext cx="792088" cy="584775"/>
          </a:xfrm>
          <a:prstGeom prst="roundRect">
            <a:avLst/>
          </a:prstGeom>
          <a:solidFill>
            <a:srgbClr val="CED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-20538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91680" y="4198403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8</a:t>
            </a:r>
            <a:endParaRPr lang="en-US" sz="8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00192" y="4194881"/>
            <a:ext cx="138114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10</a:t>
            </a:r>
            <a:endParaRPr lang="en-US" sz="8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39952" y="4198029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8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18703" y="4187767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91680" y="4194879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20072" y="4198028"/>
            <a:ext cx="1021102" cy="88355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15816" y="4198403"/>
            <a:ext cx="1021102" cy="88355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+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300192" y="4194880"/>
            <a:ext cx="138114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8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57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9" t="8238" r="18357" b="72466"/>
          <a:stretch/>
        </p:blipFill>
        <p:spPr>
          <a:xfrm>
            <a:off x="107504" y="627534"/>
            <a:ext cx="9036496" cy="3672408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1907704" y="1635646"/>
            <a:ext cx="57606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&gt;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907704" y="2571750"/>
            <a:ext cx="57606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=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907704" y="3435846"/>
            <a:ext cx="57606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&lt;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7956376" y="1628368"/>
            <a:ext cx="57606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=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7972751" y="2571750"/>
            <a:ext cx="57606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&gt;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7989126" y="3515132"/>
            <a:ext cx="57606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&gt;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166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9" t="32738" r="6452" b="16964"/>
          <a:stretch/>
        </p:blipFill>
        <p:spPr>
          <a:xfrm>
            <a:off x="0" y="0"/>
            <a:ext cx="9144000" cy="429283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10738" y="4303466"/>
            <a:ext cx="805078" cy="77848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8</a:t>
            </a:r>
            <a:endParaRPr lang="en-US" sz="6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76362" y="4299944"/>
            <a:ext cx="715918" cy="77848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</a:t>
            </a:r>
            <a:endParaRPr lang="en-US" sz="6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67944" y="4292830"/>
            <a:ext cx="805078" cy="77848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n-US" sz="6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67944" y="4292830"/>
            <a:ext cx="805078" cy="77848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6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20072" y="4303091"/>
            <a:ext cx="805078" cy="778488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</a:t>
            </a:r>
            <a:endParaRPr lang="en-US" sz="6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31840" y="4303466"/>
            <a:ext cx="805078" cy="778488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</a:t>
            </a:r>
            <a:endParaRPr lang="en-US" sz="6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76362" y="4290702"/>
            <a:ext cx="715918" cy="77848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6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422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6C66C73-BA93-4EF9-B238-E8AD481CF50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3- Luyện tập chung (Tiết 3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D5BCD2-5E14-43A7-98A8-8DDC28FC5D9E}:26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BCA2D7-03FE-4AD5-8A08-5FA99107B7EC}:26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53A33B-9B7D-425F-B47E-FADE3DA6C753}:2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D15A7D-24F0-4A18-89B8-AA4F706CE247}:26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C1CDC8-F590-4444-9567-479EB89EB5D1}:27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45</Words>
  <Application>Microsoft Office PowerPoint</Application>
  <PresentationFormat>On-screen Show (16:9)</PresentationFormat>
  <Paragraphs>42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Times New Roman</vt:lpstr>
      <vt:lpstr>Office Theme</vt:lpstr>
      <vt:lpstr>LUYỆN TẬP CHUNG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13- Luyện tập chung (Tiết 3)</dc:title>
  <dc:creator>Dell</dc:creator>
  <cp:lastModifiedBy>Admin</cp:lastModifiedBy>
  <cp:revision>27</cp:revision>
  <dcterms:created xsi:type="dcterms:W3CDTF">2020-08-19T02:50:37Z</dcterms:created>
  <dcterms:modified xsi:type="dcterms:W3CDTF">2025-12-20T10:26:23Z</dcterms:modified>
</cp:coreProperties>
</file>