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83" r:id="rId3"/>
    <p:sldId id="306" r:id="rId4"/>
    <p:sldId id="272" r:id="rId5"/>
    <p:sldId id="304" r:id="rId6"/>
    <p:sldId id="282" r:id="rId7"/>
    <p:sldId id="259" r:id="rId8"/>
    <p:sldId id="30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84" autoAdjust="0"/>
  </p:normalViewPr>
  <p:slideViewPr>
    <p:cSldViewPr snapToGrid="0">
      <p:cViewPr varScale="1">
        <p:scale>
          <a:sx n="68" d="100"/>
          <a:sy n="68" d="100"/>
        </p:scale>
        <p:origin x="5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91F7-75A3-488A-B0B4-1A316D4ADFB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34E60-7B15-438A-A4EA-A4F9091C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9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3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34E60-7B15-438A-A4EA-A4F9091CF7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34E60-7B15-438A-A4EA-A4F9091CF7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34E60-7B15-438A-A4EA-A4F9091CF7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7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34E60-7B15-438A-A4EA-A4F9091CF7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4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34E60-7B15-438A-A4EA-A4F9091CF7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63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34E60-7B15-438A-A4EA-A4F9091CF7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0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1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9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4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3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5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9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9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57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66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9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117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D984-337A-491A-865C-93F02CDE1FDE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11" Type="http://schemas.microsoft.com/office/2007/relationships/hdphoto" Target="../media/hdphoto1.wdp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387928" y="1912473"/>
            <a:ext cx="11333017" cy="375403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67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/>
            <a:r>
              <a:rPr lang="en-US" sz="5867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 THẦY CÔ </a:t>
            </a:r>
          </a:p>
          <a:p>
            <a:pPr algn="ctr"/>
            <a:r>
              <a:rPr lang="en-US" sz="5867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 CÁC BẠN HỌC SINH!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478" y="1096714"/>
            <a:ext cx="535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 VIÊN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nGV">
            <a:extLst>
              <a:ext uri="{FF2B5EF4-FFF2-40B4-BE49-F238E27FC236}">
                <a16:creationId xmlns:a16="http://schemas.microsoft.com/office/drawing/2014/main" xmlns="" id="{45B1AFD7-F1CC-4298-B392-F2122DE57A5B}"/>
              </a:ext>
            </a:extLst>
          </p:cNvPr>
          <p:cNvSpPr/>
          <p:nvPr/>
        </p:nvSpPr>
        <p:spPr>
          <a:xfrm>
            <a:off x="4448507" y="5181469"/>
            <a:ext cx="3603872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kern="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Bùi</a:t>
            </a:r>
            <a:r>
              <a:rPr lang="en-US" altLang="zh-CN" sz="24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4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Quỳnh</a:t>
            </a:r>
            <a:endParaRPr lang="en-US" altLang="zh-CN" sz="24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sz="24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1D</a:t>
            </a:r>
            <a:endParaRPr lang="zh-CN" altLang="zh-CN" sz="1867" kern="1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26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05350" cy="80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587" y="1091688"/>
            <a:ext cx="4555625" cy="5528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9426" y="2038676"/>
            <a:ext cx="3169674" cy="468658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235678" y="463804"/>
            <a:ext cx="4026309" cy="2323641"/>
          </a:xfrm>
          <a:prstGeom prst="cloudCallout">
            <a:avLst>
              <a:gd name="adj1" fmla="val 46291"/>
              <a:gd name="adj2" fmla="val 853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9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05350" cy="8096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01148" y="868617"/>
            <a:ext cx="6371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39316" y="146406"/>
            <a:ext cx="0" cy="657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72" y="1027435"/>
            <a:ext cx="2384905" cy="1811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5973" y="1027435"/>
            <a:ext cx="2357596" cy="180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21" y="2913720"/>
            <a:ext cx="2403110" cy="1875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06478" y="2909869"/>
            <a:ext cx="2312083" cy="1838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24" y="4828785"/>
            <a:ext cx="2375802" cy="1847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5973" y="4828785"/>
            <a:ext cx="2348494" cy="179323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840361" y="146406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30149" y="160923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4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47213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47565 -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4769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56419 0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6549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56458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A3B1FDE-1DE1-7EAC-4F61-B15590CC69F2}"/>
              </a:ext>
            </a:extLst>
          </p:cNvPr>
          <p:cNvSpPr/>
          <p:nvPr/>
        </p:nvSpPr>
        <p:spPr>
          <a:xfrm>
            <a:off x="534837" y="1483743"/>
            <a:ext cx="10046899" cy="3197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nào vui chơi an toàn các em nên chơi, còn hành động nào vui chơi không an toàn các em nên tránh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79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lding Sig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64" y="0"/>
            <a:ext cx="1100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ột số trò chơi dân gian cho trẻ mầm n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69" y="0"/>
            <a:ext cx="3726939" cy="19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c trò chơi dân gian cho trẻ - Tìm với Google | Trò chơi, Thời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97" y="1954161"/>
            <a:ext cx="3852099" cy="2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iải thi đấu cờ vua cấp trường - khối Tiểu họ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17" y="4691216"/>
            <a:ext cx="3683117" cy="21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705350" cy="809625"/>
          </a:xfrm>
          <a:prstGeom prst="rect">
            <a:avLst/>
          </a:prstGeom>
        </p:spPr>
      </p:pic>
      <p:pic>
        <p:nvPicPr>
          <p:cNvPr id="1026" name="Picture 2" descr="Khoảnh khắc đáng nhớ ngày khai giảng - Báo Bình Dương Onl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7" y="5024129"/>
            <a:ext cx="3646452" cy="18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0" y="625189"/>
            <a:ext cx="3613355" cy="84942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262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47535" cy="7308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01170" y="579524"/>
            <a:ext cx="2136557" cy="2462979"/>
            <a:chOff x="2042806" y="412954"/>
            <a:chExt cx="2136557" cy="2462979"/>
          </a:xfrm>
        </p:grpSpPr>
        <p:sp>
          <p:nvSpPr>
            <p:cNvPr id="3" name="Rounded Rectangle 2"/>
            <p:cNvSpPr/>
            <p:nvPr/>
          </p:nvSpPr>
          <p:spPr>
            <a:xfrm>
              <a:off x="2042806" y="412954"/>
              <a:ext cx="2136557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Bài 17: Phòng tránh ngã khi ở trường | Tự nhiên và Xã hội lớp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668" y="547445"/>
              <a:ext cx="2029444" cy="2193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230410" y="3617916"/>
            <a:ext cx="5262315" cy="2568008"/>
            <a:chOff x="2451090" y="294971"/>
            <a:chExt cx="5262315" cy="2568008"/>
          </a:xfrm>
        </p:grpSpPr>
        <p:sp>
          <p:nvSpPr>
            <p:cNvPr id="9" name="Rounded Rectangle 8"/>
            <p:cNvSpPr/>
            <p:nvPr/>
          </p:nvSpPr>
          <p:spPr>
            <a:xfrm>
              <a:off x="2451090" y="294971"/>
              <a:ext cx="5262315" cy="2568008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Làm gì để ngừa trẻ bị tai nạn ngã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15" y="376953"/>
              <a:ext cx="4876800" cy="24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418501" y="579524"/>
            <a:ext cx="3074224" cy="2462979"/>
            <a:chOff x="4607342" y="569564"/>
            <a:chExt cx="3074224" cy="2462979"/>
          </a:xfrm>
        </p:grpSpPr>
        <p:sp>
          <p:nvSpPr>
            <p:cNvPr id="11" name="Rounded Rectangle 10"/>
            <p:cNvSpPr/>
            <p:nvPr/>
          </p:nvSpPr>
          <p:spPr>
            <a:xfrm>
              <a:off x="4607342" y="569564"/>
              <a:ext cx="3074224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8 Biện pháp phòng chống tai nạn thương tích cho trẻ mầm n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642" y="698224"/>
              <a:ext cx="2604895" cy="2043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973499" y="191724"/>
            <a:ext cx="2618729" cy="2850779"/>
            <a:chOff x="8324572" y="191724"/>
            <a:chExt cx="2618729" cy="2850779"/>
          </a:xfrm>
        </p:grpSpPr>
        <p:sp>
          <p:nvSpPr>
            <p:cNvPr id="12" name="Rounded Rectangle 11"/>
            <p:cNvSpPr/>
            <p:nvPr/>
          </p:nvSpPr>
          <p:spPr>
            <a:xfrm>
              <a:off x="8324572" y="191724"/>
              <a:ext cx="2618729" cy="28507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4373" y="386450"/>
              <a:ext cx="2359126" cy="246132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981765" y="3167072"/>
            <a:ext cx="2460404" cy="3469697"/>
            <a:chOff x="8332838" y="3167072"/>
            <a:chExt cx="2460404" cy="3469697"/>
          </a:xfrm>
        </p:grpSpPr>
        <p:sp>
          <p:nvSpPr>
            <p:cNvPr id="13" name="Rounded Rectangle 12"/>
            <p:cNvSpPr/>
            <p:nvPr/>
          </p:nvSpPr>
          <p:spPr>
            <a:xfrm>
              <a:off x="8332838" y="3167072"/>
              <a:ext cx="2460404" cy="346969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Trèo cây giúp trẻ thông minh hơ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202" y="3263635"/>
              <a:ext cx="2205555" cy="322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6" descr="Download Free png File - Deletion Icon - Svg - Red Circle White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6" b="90000" l="239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014" y="2207752"/>
            <a:ext cx="2100506" cy="21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42178" y="4045303"/>
            <a:ext cx="2743712" cy="93956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0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0866D963-F83D-7C95-A878-CF09C5432707}"/>
              </a:ext>
            </a:extLst>
          </p:cNvPr>
          <p:cNvSpPr/>
          <p:nvPr/>
        </p:nvSpPr>
        <p:spPr>
          <a:xfrm>
            <a:off x="287549" y="373812"/>
            <a:ext cx="10915290" cy="4664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+mj-lt"/>
              </a:rPr>
              <a:t>KL: Khi được rủ đi chơi những trò chơi không an toàn thì các em cần từ chối và khuyên bạn không nên chơi để giữ an toàn cho bản thân.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938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9E43900-D9AB-48B4-8FE2-143DEF416C6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8 - An toàn khi vui chơi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058F57-A694-44C6-B151-A1C68BF0C3D3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E3552A-8F6F-455B-B246-0D04385E04CA}: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B42CF9-4586-4D93-9E18-A5AA8D94CE42}: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CFF34C-BEC2-49D3-944C-4CB26CAAD0C8}: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4035B5-8A3B-4F57-AC67-12EC6C85A5E4}:2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B984E5-5A57-4483-8F8B-7C40EEAF775F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6C7456-4AFC-453A-A7A6-CFC4D5199780}:3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112</Words>
  <Application>Microsoft Office PowerPoint</Application>
  <PresentationFormat>Widescreen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8 - An toàn khi vui chơi</dc:title>
  <dc:creator>Admin</dc:creator>
  <cp:lastModifiedBy>Admin</cp:lastModifiedBy>
  <cp:revision>76</cp:revision>
  <dcterms:created xsi:type="dcterms:W3CDTF">2020-08-20T09:43:39Z</dcterms:created>
  <dcterms:modified xsi:type="dcterms:W3CDTF">2025-12-20T10:22:11Z</dcterms:modified>
</cp:coreProperties>
</file>