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1"/>
  </p:notesMasterIdLst>
  <p:sldIdLst>
    <p:sldId id="286" r:id="rId6"/>
    <p:sldId id="260" r:id="rId7"/>
    <p:sldId id="261" r:id="rId8"/>
    <p:sldId id="314" r:id="rId9"/>
    <p:sldId id="319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6"/>
            <p14:sldId id="260"/>
            <p14:sldId id="261"/>
            <p14:sldId id="314"/>
            <p14:sldId id="319"/>
          </p14:sldIdLst>
        </p14:section>
        <p14:section name="Tiết 1" id="{5306D87E-7522-4F86-AA24-B22D8455523B}">
          <p14:sldIdLst/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72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2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55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5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8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06"/>
            <a:ext cx="9043147" cy="51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8" y="3405684"/>
            <a:ext cx="1048369" cy="130911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47" y="4127844"/>
            <a:ext cx="9143908" cy="867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15"/>
          <p:cNvGrpSpPr/>
          <p:nvPr/>
        </p:nvGrpSpPr>
        <p:grpSpPr>
          <a:xfrm>
            <a:off x="8076997" y="1501759"/>
            <a:ext cx="463503" cy="619282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18"/>
          <p:cNvGrpSpPr/>
          <p:nvPr/>
        </p:nvGrpSpPr>
        <p:grpSpPr>
          <a:xfrm>
            <a:off x="6792535" y="201672"/>
            <a:ext cx="463503" cy="619282"/>
            <a:chOff x="-2033679" y="889419"/>
            <a:chExt cx="463503" cy="619473"/>
          </a:xfrm>
        </p:grpSpPr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28"/>
          <p:cNvGrpSpPr/>
          <p:nvPr/>
        </p:nvGrpSpPr>
        <p:grpSpPr>
          <a:xfrm>
            <a:off x="788086" y="2092646"/>
            <a:ext cx="463503" cy="619282"/>
            <a:chOff x="-2033679" y="889419"/>
            <a:chExt cx="463503" cy="619473"/>
          </a:xfrm>
        </p:grpSpPr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31"/>
          <p:cNvGrpSpPr/>
          <p:nvPr/>
        </p:nvGrpSpPr>
        <p:grpSpPr>
          <a:xfrm>
            <a:off x="1264151" y="1581480"/>
            <a:ext cx="463503" cy="619282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34"/>
          <p:cNvGrpSpPr/>
          <p:nvPr/>
        </p:nvGrpSpPr>
        <p:grpSpPr>
          <a:xfrm>
            <a:off x="1598411" y="2369493"/>
            <a:ext cx="463503" cy="619282"/>
            <a:chOff x="-2033679" y="889419"/>
            <a:chExt cx="463503" cy="619473"/>
          </a:xfrm>
        </p:grpSpPr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21"/>
          <p:cNvGrpSpPr/>
          <p:nvPr/>
        </p:nvGrpSpPr>
        <p:grpSpPr>
          <a:xfrm>
            <a:off x="8752751" y="4168308"/>
            <a:ext cx="496918" cy="683055"/>
            <a:chOff x="-2033679" y="889419"/>
            <a:chExt cx="463503" cy="619473"/>
          </a:xfrm>
        </p:grpSpPr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图片 10">
            <a:extLst>
              <a:ext uri="{FF2B5EF4-FFF2-40B4-BE49-F238E27FC236}">
                <a16:creationId xmlns="" xmlns:a16="http://schemas.microsoft.com/office/drawing/2014/main" id="{010B6304-5C64-4365-9E82-C514498A3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0684" y="1581480"/>
            <a:ext cx="2440219" cy="341409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B8D203F-09FF-4AFA-AB9E-26D18365B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005">
            <a:off x="1960636" y="2578489"/>
            <a:ext cx="4434857" cy="2701472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6EFC7EEB-4D8C-549A-39A3-58752FE98706}"/>
              </a:ext>
            </a:extLst>
          </p:cNvPr>
          <p:cNvSpPr txBox="1"/>
          <p:nvPr/>
        </p:nvSpPr>
        <p:spPr>
          <a:xfrm>
            <a:off x="1727655" y="1131332"/>
            <a:ext cx="5482346" cy="276999"/>
          </a:xfrm>
          <a:prstGeom prst="rect">
            <a:avLst/>
          </a:prstGeom>
          <a:noFill/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vi-VN" dirty="0">
                <a:latin typeface="+mj-lt"/>
              </a:rPr>
              <a:t>TRƯỜNG TIỂU HỌC </a:t>
            </a:r>
            <a:r>
              <a:rPr lang="en-US" dirty="0" smtClean="0">
                <a:latin typeface="+mj-lt"/>
              </a:rPr>
              <a:t>TÂN VIÊN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7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9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84" fill="hold">
                                              <p:stCondLst>
                                                <p:cond delay="18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84" fill="hold">
                                              <p:stCondLst>
                                                <p:cond delay="3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84" fill="hold">
                                              <p:stCondLst>
                                                <p:cond delay="55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84" fill="hold">
                                              <p:stCondLst>
                                                <p:cond delay="73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9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184" fill="hold">
                                              <p:stCondLst>
                                                <p:cond delay="18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184" fill="hold">
                                              <p:stCondLst>
                                                <p:cond delay="36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84" fill="hold">
                                              <p:stCondLst>
                                                <p:cond delay="55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184" fill="hold">
                                              <p:stCondLst>
                                                <p:cond delay="73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6820" r="9488" b="43880"/>
          <a:stretch/>
        </p:blipFill>
        <p:spPr>
          <a:xfrm>
            <a:off x="1825283" y="211983"/>
            <a:ext cx="5518052" cy="473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110511"/>
      </p:ext>
    </p:extLst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62769" r="13660" b="6667"/>
          <a:stretch/>
        </p:blipFill>
        <p:spPr>
          <a:xfrm>
            <a:off x="1499023" y="812545"/>
            <a:ext cx="6223326" cy="3945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79" y="179364"/>
            <a:ext cx="844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Hoạt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 2: </a:t>
            </a:r>
            <a:r>
              <a:rPr lang="vi-VN" sz="2400" b="1" dirty="0" err="1">
                <a:latin typeface="+mj-lt"/>
              </a:rPr>
              <a:t>Xử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lí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tình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huống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bị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bắt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nạt</a:t>
            </a:r>
            <a:endParaRPr lang="en-US" sz="24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680542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E57EFC-8334-4031-AE8C-A3B8D911A18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oạt động trải nghiệm- Phòng tránh bị bắt nạ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8A3BB0-816F-49A0-B384-FC50C8398BB8}:3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D60DCA-6EC8-4E30-9031-78BF5BD48635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18FF7-852B-4795-80B1-D8F7D6B8C61F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750FD7-295D-41C3-8F35-51B274FFB21A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D13BA7-7974-4A75-A202-1AE594DF8168}: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102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Phòng tránh bị bắt nạt</dc:title>
  <dc:creator>Nguyen Thi Xuan Van</dc:creator>
  <cp:lastModifiedBy>Admin</cp:lastModifiedBy>
  <cp:revision>67</cp:revision>
  <dcterms:created xsi:type="dcterms:W3CDTF">2017-03-04T06:55:50Z</dcterms:created>
  <dcterms:modified xsi:type="dcterms:W3CDTF">2025-12-20T10:13:19Z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