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9" r:id="rId1"/>
    <p:sldMasterId id="2147483721" r:id="rId2"/>
  </p:sldMasterIdLst>
  <p:notesMasterIdLst>
    <p:notesMasterId r:id="rId9"/>
  </p:notesMasterIdLst>
  <p:sldIdLst>
    <p:sldId id="529" r:id="rId3"/>
    <p:sldId id="530" r:id="rId4"/>
    <p:sldId id="510" r:id="rId5"/>
    <p:sldId id="534" r:id="rId6"/>
    <p:sldId id="532" r:id="rId7"/>
    <p:sldId id="543" r:id="rId8"/>
  </p:sldIdLst>
  <p:sldSz cx="11979275" cy="6858000"/>
  <p:notesSz cx="6858000" cy="9144000"/>
  <p:custDataLst>
    <p:tags r:id="rId10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4259" userDrawn="1">
          <p15:clr>
            <a:srgbClr val="A4A3A4"/>
          </p15:clr>
        </p15:guide>
        <p15:guide id="3" pos="37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52BDD"/>
    <a:srgbClr val="006600"/>
    <a:srgbClr val="FF0000"/>
    <a:srgbClr val="0000FF"/>
    <a:srgbClr val="00FFFF"/>
    <a:srgbClr val="FFFFCC"/>
    <a:srgbClr val="99FFCC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howGuides="1">
      <p:cViewPr varScale="1">
        <p:scale>
          <a:sx n="83" d="100"/>
          <a:sy n="83" d="100"/>
        </p:scale>
        <p:origin x="744" y="77"/>
      </p:cViewPr>
      <p:guideLst>
        <p:guide orient="horz" pos="2178"/>
        <p:guide pos="4259"/>
        <p:guide pos="37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685800"/>
            <a:ext cx="5988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16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3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>
                <a:solidFill>
                  <a:prstClr val="black"/>
                </a:solidFill>
              </a:rPr>
              <a:pPr/>
              <a:t>6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7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410" y="1122363"/>
            <a:ext cx="8984456" cy="2387600"/>
          </a:xfrm>
        </p:spPr>
        <p:txBody>
          <a:bodyPr anchor="b"/>
          <a:lstStyle>
            <a:lvl1pPr algn="ctr">
              <a:defRPr sz="58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7410" y="3602038"/>
            <a:ext cx="8984456" cy="1655762"/>
          </a:xfrm>
        </p:spPr>
        <p:txBody>
          <a:bodyPr/>
          <a:lstStyle>
            <a:lvl1pPr marL="0" indent="0" algn="ctr">
              <a:buNone/>
              <a:defRPr sz="2358"/>
            </a:lvl1pPr>
            <a:lvl2pPr marL="449245" indent="0" algn="ctr">
              <a:buNone/>
              <a:defRPr sz="1965"/>
            </a:lvl2pPr>
            <a:lvl3pPr marL="898489" indent="0" algn="ctr">
              <a:buNone/>
              <a:defRPr sz="1769"/>
            </a:lvl3pPr>
            <a:lvl4pPr marL="1347734" indent="0" algn="ctr">
              <a:buNone/>
              <a:defRPr sz="1572"/>
            </a:lvl4pPr>
            <a:lvl5pPr marL="1796979" indent="0" algn="ctr">
              <a:buNone/>
              <a:defRPr sz="1572"/>
            </a:lvl5pPr>
            <a:lvl6pPr marL="2246224" indent="0" algn="ctr">
              <a:buNone/>
              <a:defRPr sz="1572"/>
            </a:lvl6pPr>
            <a:lvl7pPr marL="2695468" indent="0" algn="ctr">
              <a:buNone/>
              <a:defRPr sz="1572"/>
            </a:lvl7pPr>
            <a:lvl8pPr marL="3144713" indent="0" algn="ctr">
              <a:buNone/>
              <a:defRPr sz="1572"/>
            </a:lvl8pPr>
            <a:lvl9pPr marL="3593958" indent="0" algn="ctr">
              <a:buNone/>
              <a:defRPr sz="157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12/17/2025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89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12/17/2025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8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2669" y="365125"/>
            <a:ext cx="258303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3575" y="365125"/>
            <a:ext cx="759935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12/17/2025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65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446" y="2130427"/>
            <a:ext cx="10182383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6892" y="3886200"/>
            <a:ext cx="838549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0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1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2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3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6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81" y="4406902"/>
            <a:ext cx="10182383" cy="1362075"/>
          </a:xfrm>
        </p:spPr>
        <p:txBody>
          <a:bodyPr anchor="t"/>
          <a:lstStyle>
            <a:lvl1pPr algn="l">
              <a:defRPr sz="394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281" y="2906713"/>
            <a:ext cx="10182383" cy="1500187"/>
          </a:xfrm>
        </p:spPr>
        <p:txBody>
          <a:bodyPr anchor="b"/>
          <a:lstStyle>
            <a:lvl1pPr marL="0" indent="0">
              <a:buNone/>
              <a:defRPr sz="1970">
                <a:solidFill>
                  <a:schemeClr val="tx1">
                    <a:tint val="75000"/>
                  </a:schemeClr>
                </a:solidFill>
              </a:defRPr>
            </a:lvl1pPr>
            <a:lvl2pPr marL="450342" indent="0">
              <a:buNone/>
              <a:defRPr sz="1773">
                <a:solidFill>
                  <a:schemeClr val="tx1">
                    <a:tint val="75000"/>
                  </a:schemeClr>
                </a:solidFill>
              </a:defRPr>
            </a:lvl2pPr>
            <a:lvl3pPr marL="900684" indent="0">
              <a:buNone/>
              <a:defRPr sz="1576">
                <a:solidFill>
                  <a:schemeClr val="tx1">
                    <a:tint val="75000"/>
                  </a:schemeClr>
                </a:solidFill>
              </a:defRPr>
            </a:lvl3pPr>
            <a:lvl4pPr marL="1351026" indent="0">
              <a:buNone/>
              <a:defRPr sz="1379">
                <a:solidFill>
                  <a:schemeClr val="tx1">
                    <a:tint val="75000"/>
                  </a:schemeClr>
                </a:solidFill>
              </a:defRPr>
            </a:lvl4pPr>
            <a:lvl5pPr marL="1801368" indent="0">
              <a:buNone/>
              <a:defRPr sz="1379">
                <a:solidFill>
                  <a:schemeClr val="tx1">
                    <a:tint val="75000"/>
                  </a:schemeClr>
                </a:solidFill>
              </a:defRPr>
            </a:lvl5pPr>
            <a:lvl6pPr marL="2251710" indent="0">
              <a:buNone/>
              <a:defRPr sz="1379">
                <a:solidFill>
                  <a:schemeClr val="tx1">
                    <a:tint val="75000"/>
                  </a:schemeClr>
                </a:solidFill>
              </a:defRPr>
            </a:lvl6pPr>
            <a:lvl7pPr marL="2702052" indent="0">
              <a:buNone/>
              <a:defRPr sz="1379">
                <a:solidFill>
                  <a:schemeClr val="tx1">
                    <a:tint val="75000"/>
                  </a:schemeClr>
                </a:solidFill>
              </a:defRPr>
            </a:lvl7pPr>
            <a:lvl8pPr marL="3152394" indent="0">
              <a:buNone/>
              <a:defRPr sz="1379">
                <a:solidFill>
                  <a:schemeClr val="tx1">
                    <a:tint val="75000"/>
                  </a:schemeClr>
                </a:solidFill>
              </a:defRPr>
            </a:lvl8pPr>
            <a:lvl9pPr marL="3602736" indent="0">
              <a:buNone/>
              <a:defRPr sz="13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10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6539" y="1600202"/>
            <a:ext cx="7069020" cy="4525963"/>
          </a:xfrm>
        </p:spPr>
        <p:txBody>
          <a:bodyPr/>
          <a:lstStyle>
            <a:lvl1pPr>
              <a:defRPr sz="2758"/>
            </a:lvl1pPr>
            <a:lvl2pPr>
              <a:defRPr sz="2364"/>
            </a:lvl2pPr>
            <a:lvl3pPr>
              <a:defRPr sz="1970"/>
            </a:lvl3pPr>
            <a:lvl4pPr>
              <a:defRPr sz="1773"/>
            </a:lvl4pPr>
            <a:lvl5pPr>
              <a:defRPr sz="1773"/>
            </a:lvl5pPr>
            <a:lvl6pPr>
              <a:defRPr sz="1773"/>
            </a:lvl6pPr>
            <a:lvl7pPr>
              <a:defRPr sz="1773"/>
            </a:lvl7pPr>
            <a:lvl8pPr>
              <a:defRPr sz="1773"/>
            </a:lvl8pPr>
            <a:lvl9pPr>
              <a:defRPr sz="17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5213" y="1600202"/>
            <a:ext cx="7071100" cy="4525963"/>
          </a:xfrm>
        </p:spPr>
        <p:txBody>
          <a:bodyPr/>
          <a:lstStyle>
            <a:lvl1pPr>
              <a:defRPr sz="2758"/>
            </a:lvl1pPr>
            <a:lvl2pPr>
              <a:defRPr sz="2364"/>
            </a:lvl2pPr>
            <a:lvl3pPr>
              <a:defRPr sz="1970"/>
            </a:lvl3pPr>
            <a:lvl4pPr>
              <a:defRPr sz="1773"/>
            </a:lvl4pPr>
            <a:lvl5pPr>
              <a:defRPr sz="1773"/>
            </a:lvl5pPr>
            <a:lvl6pPr>
              <a:defRPr sz="1773"/>
            </a:lvl6pPr>
            <a:lvl7pPr>
              <a:defRPr sz="1773"/>
            </a:lvl7pPr>
            <a:lvl8pPr>
              <a:defRPr sz="1773"/>
            </a:lvl8pPr>
            <a:lvl9pPr>
              <a:defRPr sz="17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4" y="274638"/>
            <a:ext cx="1078134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535113"/>
            <a:ext cx="5292927" cy="639762"/>
          </a:xfrm>
        </p:spPr>
        <p:txBody>
          <a:bodyPr anchor="b"/>
          <a:lstStyle>
            <a:lvl1pPr marL="0" indent="0">
              <a:buNone/>
              <a:defRPr sz="2364" b="1"/>
            </a:lvl1pPr>
            <a:lvl2pPr marL="450342" indent="0">
              <a:buNone/>
              <a:defRPr sz="1970" b="1"/>
            </a:lvl2pPr>
            <a:lvl3pPr marL="900684" indent="0">
              <a:buNone/>
              <a:defRPr sz="1773" b="1"/>
            </a:lvl3pPr>
            <a:lvl4pPr marL="1351026" indent="0">
              <a:buNone/>
              <a:defRPr sz="1576" b="1"/>
            </a:lvl4pPr>
            <a:lvl5pPr marL="1801368" indent="0">
              <a:buNone/>
              <a:defRPr sz="1576" b="1"/>
            </a:lvl5pPr>
            <a:lvl6pPr marL="2251710" indent="0">
              <a:buNone/>
              <a:defRPr sz="1576" b="1"/>
            </a:lvl6pPr>
            <a:lvl7pPr marL="2702052" indent="0">
              <a:buNone/>
              <a:defRPr sz="1576" b="1"/>
            </a:lvl7pPr>
            <a:lvl8pPr marL="3152394" indent="0">
              <a:buNone/>
              <a:defRPr sz="1576" b="1"/>
            </a:lvl8pPr>
            <a:lvl9pPr marL="3602736" indent="0">
              <a:buNone/>
              <a:defRPr sz="1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64" y="2174875"/>
            <a:ext cx="5292927" cy="3951288"/>
          </a:xfrm>
        </p:spPr>
        <p:txBody>
          <a:bodyPr/>
          <a:lstStyle>
            <a:lvl1pPr>
              <a:defRPr sz="2364"/>
            </a:lvl1pPr>
            <a:lvl2pPr>
              <a:defRPr sz="1970"/>
            </a:lvl2pPr>
            <a:lvl3pPr>
              <a:defRPr sz="1773"/>
            </a:lvl3pPr>
            <a:lvl4pPr>
              <a:defRPr sz="1576"/>
            </a:lvl4pPr>
            <a:lvl5pPr>
              <a:defRPr sz="1576"/>
            </a:lvl5pPr>
            <a:lvl6pPr>
              <a:defRPr sz="1576"/>
            </a:lvl6pPr>
            <a:lvl7pPr>
              <a:defRPr sz="1576"/>
            </a:lvl7pPr>
            <a:lvl8pPr>
              <a:defRPr sz="1576"/>
            </a:lvl8pPr>
            <a:lvl9pPr>
              <a:defRPr sz="15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307" y="1535113"/>
            <a:ext cx="5295006" cy="639762"/>
          </a:xfrm>
        </p:spPr>
        <p:txBody>
          <a:bodyPr anchor="b"/>
          <a:lstStyle>
            <a:lvl1pPr marL="0" indent="0">
              <a:buNone/>
              <a:defRPr sz="2364" b="1"/>
            </a:lvl1pPr>
            <a:lvl2pPr marL="450342" indent="0">
              <a:buNone/>
              <a:defRPr sz="1970" b="1"/>
            </a:lvl2pPr>
            <a:lvl3pPr marL="900684" indent="0">
              <a:buNone/>
              <a:defRPr sz="1773" b="1"/>
            </a:lvl3pPr>
            <a:lvl4pPr marL="1351026" indent="0">
              <a:buNone/>
              <a:defRPr sz="1576" b="1"/>
            </a:lvl4pPr>
            <a:lvl5pPr marL="1801368" indent="0">
              <a:buNone/>
              <a:defRPr sz="1576" b="1"/>
            </a:lvl5pPr>
            <a:lvl6pPr marL="2251710" indent="0">
              <a:buNone/>
              <a:defRPr sz="1576" b="1"/>
            </a:lvl6pPr>
            <a:lvl7pPr marL="2702052" indent="0">
              <a:buNone/>
              <a:defRPr sz="1576" b="1"/>
            </a:lvl7pPr>
            <a:lvl8pPr marL="3152394" indent="0">
              <a:buNone/>
              <a:defRPr sz="1576" b="1"/>
            </a:lvl8pPr>
            <a:lvl9pPr marL="3602736" indent="0">
              <a:buNone/>
              <a:defRPr sz="1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5307" y="2174875"/>
            <a:ext cx="5295006" cy="3951288"/>
          </a:xfrm>
        </p:spPr>
        <p:txBody>
          <a:bodyPr/>
          <a:lstStyle>
            <a:lvl1pPr>
              <a:defRPr sz="2364"/>
            </a:lvl1pPr>
            <a:lvl2pPr>
              <a:defRPr sz="1970"/>
            </a:lvl2pPr>
            <a:lvl3pPr>
              <a:defRPr sz="1773"/>
            </a:lvl3pPr>
            <a:lvl4pPr>
              <a:defRPr sz="1576"/>
            </a:lvl4pPr>
            <a:lvl5pPr>
              <a:defRPr sz="1576"/>
            </a:lvl5pPr>
            <a:lvl6pPr>
              <a:defRPr sz="1576"/>
            </a:lvl6pPr>
            <a:lvl7pPr>
              <a:defRPr sz="1576"/>
            </a:lvl7pPr>
            <a:lvl8pPr>
              <a:defRPr sz="1576"/>
            </a:lvl8pPr>
            <a:lvl9pPr>
              <a:defRPr sz="15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01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34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5" y="273050"/>
            <a:ext cx="3941099" cy="1162050"/>
          </a:xfrm>
        </p:spPr>
        <p:txBody>
          <a:bodyPr anchor="b"/>
          <a:lstStyle>
            <a:lvl1pPr algn="l">
              <a:defRPr sz="197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65" y="273052"/>
            <a:ext cx="6696747" cy="5853113"/>
          </a:xfrm>
        </p:spPr>
        <p:txBody>
          <a:bodyPr/>
          <a:lstStyle>
            <a:lvl1pPr>
              <a:defRPr sz="3152"/>
            </a:lvl1pPr>
            <a:lvl2pPr>
              <a:defRPr sz="2758"/>
            </a:lvl2pPr>
            <a:lvl3pPr>
              <a:defRPr sz="2364"/>
            </a:lvl3pPr>
            <a:lvl4pPr>
              <a:defRPr sz="1970"/>
            </a:lvl4pPr>
            <a:lvl5pPr>
              <a:defRPr sz="1970"/>
            </a:lvl5pPr>
            <a:lvl6pPr>
              <a:defRPr sz="1970"/>
            </a:lvl6pPr>
            <a:lvl7pPr>
              <a:defRPr sz="1970"/>
            </a:lvl7pPr>
            <a:lvl8pPr>
              <a:defRPr sz="1970"/>
            </a:lvl8pPr>
            <a:lvl9pPr>
              <a:defRPr sz="19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965" y="1435102"/>
            <a:ext cx="3941099" cy="4691063"/>
          </a:xfrm>
        </p:spPr>
        <p:txBody>
          <a:bodyPr/>
          <a:lstStyle>
            <a:lvl1pPr marL="0" indent="0">
              <a:buNone/>
              <a:defRPr sz="1379"/>
            </a:lvl1pPr>
            <a:lvl2pPr marL="450342" indent="0">
              <a:buNone/>
              <a:defRPr sz="1182"/>
            </a:lvl2pPr>
            <a:lvl3pPr marL="900684" indent="0">
              <a:buNone/>
              <a:defRPr sz="985"/>
            </a:lvl3pPr>
            <a:lvl4pPr marL="1351026" indent="0">
              <a:buNone/>
              <a:defRPr sz="887"/>
            </a:lvl4pPr>
            <a:lvl5pPr marL="1801368" indent="0">
              <a:buNone/>
              <a:defRPr sz="887"/>
            </a:lvl5pPr>
            <a:lvl6pPr marL="2251710" indent="0">
              <a:buNone/>
              <a:defRPr sz="887"/>
            </a:lvl6pPr>
            <a:lvl7pPr marL="2702052" indent="0">
              <a:buNone/>
              <a:defRPr sz="887"/>
            </a:lvl7pPr>
            <a:lvl8pPr marL="3152394" indent="0">
              <a:buNone/>
              <a:defRPr sz="887"/>
            </a:lvl8pPr>
            <a:lvl9pPr marL="3602736" indent="0">
              <a:buNone/>
              <a:defRPr sz="8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5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12/17/2025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323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022" y="4800600"/>
            <a:ext cx="7187565" cy="566738"/>
          </a:xfrm>
        </p:spPr>
        <p:txBody>
          <a:bodyPr anchor="b"/>
          <a:lstStyle>
            <a:lvl1pPr algn="l">
              <a:defRPr sz="197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8022" y="612775"/>
            <a:ext cx="7187565" cy="4114800"/>
          </a:xfrm>
        </p:spPr>
        <p:txBody>
          <a:bodyPr/>
          <a:lstStyle>
            <a:lvl1pPr marL="0" indent="0">
              <a:buNone/>
              <a:defRPr sz="3152"/>
            </a:lvl1pPr>
            <a:lvl2pPr marL="450342" indent="0">
              <a:buNone/>
              <a:defRPr sz="2758"/>
            </a:lvl2pPr>
            <a:lvl3pPr marL="900684" indent="0">
              <a:buNone/>
              <a:defRPr sz="2364"/>
            </a:lvl3pPr>
            <a:lvl4pPr marL="1351026" indent="0">
              <a:buNone/>
              <a:defRPr sz="1970"/>
            </a:lvl4pPr>
            <a:lvl5pPr marL="1801368" indent="0">
              <a:buNone/>
              <a:defRPr sz="1970"/>
            </a:lvl5pPr>
            <a:lvl6pPr marL="2251710" indent="0">
              <a:buNone/>
              <a:defRPr sz="1970"/>
            </a:lvl6pPr>
            <a:lvl7pPr marL="2702052" indent="0">
              <a:buNone/>
              <a:defRPr sz="1970"/>
            </a:lvl7pPr>
            <a:lvl8pPr marL="3152394" indent="0">
              <a:buNone/>
              <a:defRPr sz="1970"/>
            </a:lvl8pPr>
            <a:lvl9pPr marL="3602736" indent="0">
              <a:buNone/>
              <a:defRPr sz="197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8022" y="5367338"/>
            <a:ext cx="7187565" cy="804862"/>
          </a:xfrm>
        </p:spPr>
        <p:txBody>
          <a:bodyPr/>
          <a:lstStyle>
            <a:lvl1pPr marL="0" indent="0">
              <a:buNone/>
              <a:defRPr sz="1379"/>
            </a:lvl1pPr>
            <a:lvl2pPr marL="450342" indent="0">
              <a:buNone/>
              <a:defRPr sz="1182"/>
            </a:lvl2pPr>
            <a:lvl3pPr marL="900684" indent="0">
              <a:buNone/>
              <a:defRPr sz="985"/>
            </a:lvl3pPr>
            <a:lvl4pPr marL="1351026" indent="0">
              <a:buNone/>
              <a:defRPr sz="887"/>
            </a:lvl4pPr>
            <a:lvl5pPr marL="1801368" indent="0">
              <a:buNone/>
              <a:defRPr sz="887"/>
            </a:lvl5pPr>
            <a:lvl6pPr marL="2251710" indent="0">
              <a:buNone/>
              <a:defRPr sz="887"/>
            </a:lvl6pPr>
            <a:lvl7pPr marL="2702052" indent="0">
              <a:buNone/>
              <a:defRPr sz="887"/>
            </a:lvl7pPr>
            <a:lvl8pPr marL="3152394" indent="0">
              <a:buNone/>
              <a:defRPr sz="887"/>
            </a:lvl8pPr>
            <a:lvl9pPr marL="3602736" indent="0">
              <a:buNone/>
              <a:defRPr sz="8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36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65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52929" y="274640"/>
            <a:ext cx="358338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6539" y="274640"/>
            <a:ext cx="1055673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6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36" y="1709739"/>
            <a:ext cx="10332125" cy="2852737"/>
          </a:xfrm>
        </p:spPr>
        <p:txBody>
          <a:bodyPr anchor="b"/>
          <a:lstStyle>
            <a:lvl1pPr>
              <a:defRPr sz="58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336" y="4589464"/>
            <a:ext cx="10332125" cy="1500187"/>
          </a:xfrm>
        </p:spPr>
        <p:txBody>
          <a:bodyPr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449245" indent="0">
              <a:buNone/>
              <a:defRPr sz="1965">
                <a:solidFill>
                  <a:schemeClr val="tx1">
                    <a:tint val="75000"/>
                  </a:schemeClr>
                </a:solidFill>
              </a:defRPr>
            </a:lvl2pPr>
            <a:lvl3pPr marL="898489" indent="0">
              <a:buNone/>
              <a:defRPr sz="1769">
                <a:solidFill>
                  <a:schemeClr val="tx1">
                    <a:tint val="75000"/>
                  </a:schemeClr>
                </a:solidFill>
              </a:defRPr>
            </a:lvl3pPr>
            <a:lvl4pPr marL="134773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4pPr>
            <a:lvl5pPr marL="1796979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5pPr>
            <a:lvl6pPr marL="224622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6pPr>
            <a:lvl7pPr marL="2695468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7pPr>
            <a:lvl8pPr marL="3144713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8pPr>
            <a:lvl9pPr marL="3593958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12/17/2025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52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3575" y="1825625"/>
            <a:ext cx="509119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4508" y="1825625"/>
            <a:ext cx="509119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12/17/2025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17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35" y="365126"/>
            <a:ext cx="103321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136" y="1681163"/>
            <a:ext cx="5067794" cy="823912"/>
          </a:xfrm>
        </p:spPr>
        <p:txBody>
          <a:bodyPr anchor="b"/>
          <a:lstStyle>
            <a:lvl1pPr marL="0" indent="0">
              <a:buNone/>
              <a:defRPr sz="2358" b="1"/>
            </a:lvl1pPr>
            <a:lvl2pPr marL="449245" indent="0">
              <a:buNone/>
              <a:defRPr sz="1965" b="1"/>
            </a:lvl2pPr>
            <a:lvl3pPr marL="898489" indent="0">
              <a:buNone/>
              <a:defRPr sz="1769" b="1"/>
            </a:lvl3pPr>
            <a:lvl4pPr marL="1347734" indent="0">
              <a:buNone/>
              <a:defRPr sz="1572" b="1"/>
            </a:lvl4pPr>
            <a:lvl5pPr marL="1796979" indent="0">
              <a:buNone/>
              <a:defRPr sz="1572" b="1"/>
            </a:lvl5pPr>
            <a:lvl6pPr marL="2246224" indent="0">
              <a:buNone/>
              <a:defRPr sz="1572" b="1"/>
            </a:lvl6pPr>
            <a:lvl7pPr marL="2695468" indent="0">
              <a:buNone/>
              <a:defRPr sz="1572" b="1"/>
            </a:lvl7pPr>
            <a:lvl8pPr marL="3144713" indent="0">
              <a:buNone/>
              <a:defRPr sz="1572" b="1"/>
            </a:lvl8pPr>
            <a:lvl9pPr marL="3593958" indent="0">
              <a:buNone/>
              <a:defRPr sz="15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5136" y="2505075"/>
            <a:ext cx="506779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4508" y="1681163"/>
            <a:ext cx="5092752" cy="823912"/>
          </a:xfrm>
        </p:spPr>
        <p:txBody>
          <a:bodyPr anchor="b"/>
          <a:lstStyle>
            <a:lvl1pPr marL="0" indent="0">
              <a:buNone/>
              <a:defRPr sz="2358" b="1"/>
            </a:lvl1pPr>
            <a:lvl2pPr marL="449245" indent="0">
              <a:buNone/>
              <a:defRPr sz="1965" b="1"/>
            </a:lvl2pPr>
            <a:lvl3pPr marL="898489" indent="0">
              <a:buNone/>
              <a:defRPr sz="1769" b="1"/>
            </a:lvl3pPr>
            <a:lvl4pPr marL="1347734" indent="0">
              <a:buNone/>
              <a:defRPr sz="1572" b="1"/>
            </a:lvl4pPr>
            <a:lvl5pPr marL="1796979" indent="0">
              <a:buNone/>
              <a:defRPr sz="1572" b="1"/>
            </a:lvl5pPr>
            <a:lvl6pPr marL="2246224" indent="0">
              <a:buNone/>
              <a:defRPr sz="1572" b="1"/>
            </a:lvl6pPr>
            <a:lvl7pPr marL="2695468" indent="0">
              <a:buNone/>
              <a:defRPr sz="1572" b="1"/>
            </a:lvl7pPr>
            <a:lvl8pPr marL="3144713" indent="0">
              <a:buNone/>
              <a:defRPr sz="1572" b="1"/>
            </a:lvl8pPr>
            <a:lvl9pPr marL="3593958" indent="0">
              <a:buNone/>
              <a:defRPr sz="15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4508" y="2505075"/>
            <a:ext cx="509275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12/17/2025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107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12/17/2025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84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12/17/2025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669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36" y="457200"/>
            <a:ext cx="3863628" cy="1600200"/>
          </a:xfrm>
        </p:spPr>
        <p:txBody>
          <a:bodyPr anchor="b"/>
          <a:lstStyle>
            <a:lvl1pPr>
              <a:defRPr sz="31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752" y="987426"/>
            <a:ext cx="6064508" cy="4873625"/>
          </a:xfrm>
        </p:spPr>
        <p:txBody>
          <a:bodyPr/>
          <a:lstStyle>
            <a:lvl1pPr>
              <a:defRPr sz="3144"/>
            </a:lvl1pPr>
            <a:lvl2pPr>
              <a:defRPr sz="2751"/>
            </a:lvl2pPr>
            <a:lvl3pPr>
              <a:defRPr sz="2358"/>
            </a:lvl3pPr>
            <a:lvl4pPr>
              <a:defRPr sz="1965"/>
            </a:lvl4pPr>
            <a:lvl5pPr>
              <a:defRPr sz="1965"/>
            </a:lvl5pPr>
            <a:lvl6pPr>
              <a:defRPr sz="1965"/>
            </a:lvl6pPr>
            <a:lvl7pPr>
              <a:defRPr sz="1965"/>
            </a:lvl7pPr>
            <a:lvl8pPr>
              <a:defRPr sz="1965"/>
            </a:lvl8pPr>
            <a:lvl9pPr>
              <a:defRPr sz="19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136" y="2057400"/>
            <a:ext cx="3863628" cy="3811588"/>
          </a:xfrm>
        </p:spPr>
        <p:txBody>
          <a:bodyPr/>
          <a:lstStyle>
            <a:lvl1pPr marL="0" indent="0">
              <a:buNone/>
              <a:defRPr sz="1572"/>
            </a:lvl1pPr>
            <a:lvl2pPr marL="449245" indent="0">
              <a:buNone/>
              <a:defRPr sz="1376"/>
            </a:lvl2pPr>
            <a:lvl3pPr marL="898489" indent="0">
              <a:buNone/>
              <a:defRPr sz="1179"/>
            </a:lvl3pPr>
            <a:lvl4pPr marL="1347734" indent="0">
              <a:buNone/>
              <a:defRPr sz="983"/>
            </a:lvl4pPr>
            <a:lvl5pPr marL="1796979" indent="0">
              <a:buNone/>
              <a:defRPr sz="983"/>
            </a:lvl5pPr>
            <a:lvl6pPr marL="2246224" indent="0">
              <a:buNone/>
              <a:defRPr sz="983"/>
            </a:lvl6pPr>
            <a:lvl7pPr marL="2695468" indent="0">
              <a:buNone/>
              <a:defRPr sz="983"/>
            </a:lvl7pPr>
            <a:lvl8pPr marL="3144713" indent="0">
              <a:buNone/>
              <a:defRPr sz="983"/>
            </a:lvl8pPr>
            <a:lvl9pPr marL="3593958" indent="0">
              <a:buNone/>
              <a:defRPr sz="9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12/17/2025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93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36" y="457200"/>
            <a:ext cx="3863628" cy="1600200"/>
          </a:xfrm>
        </p:spPr>
        <p:txBody>
          <a:bodyPr anchor="b"/>
          <a:lstStyle>
            <a:lvl1pPr>
              <a:defRPr sz="31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92752" y="987426"/>
            <a:ext cx="6064508" cy="4873625"/>
          </a:xfrm>
        </p:spPr>
        <p:txBody>
          <a:bodyPr anchor="t"/>
          <a:lstStyle>
            <a:lvl1pPr marL="0" indent="0">
              <a:buNone/>
              <a:defRPr sz="3144"/>
            </a:lvl1pPr>
            <a:lvl2pPr marL="449245" indent="0">
              <a:buNone/>
              <a:defRPr sz="2751"/>
            </a:lvl2pPr>
            <a:lvl3pPr marL="898489" indent="0">
              <a:buNone/>
              <a:defRPr sz="2358"/>
            </a:lvl3pPr>
            <a:lvl4pPr marL="1347734" indent="0">
              <a:buNone/>
              <a:defRPr sz="1965"/>
            </a:lvl4pPr>
            <a:lvl5pPr marL="1796979" indent="0">
              <a:buNone/>
              <a:defRPr sz="1965"/>
            </a:lvl5pPr>
            <a:lvl6pPr marL="2246224" indent="0">
              <a:buNone/>
              <a:defRPr sz="1965"/>
            </a:lvl6pPr>
            <a:lvl7pPr marL="2695468" indent="0">
              <a:buNone/>
              <a:defRPr sz="1965"/>
            </a:lvl7pPr>
            <a:lvl8pPr marL="3144713" indent="0">
              <a:buNone/>
              <a:defRPr sz="1965"/>
            </a:lvl8pPr>
            <a:lvl9pPr marL="3593958" indent="0">
              <a:buNone/>
              <a:defRPr sz="196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136" y="2057400"/>
            <a:ext cx="3863628" cy="3811588"/>
          </a:xfrm>
        </p:spPr>
        <p:txBody>
          <a:bodyPr/>
          <a:lstStyle>
            <a:lvl1pPr marL="0" indent="0">
              <a:buNone/>
              <a:defRPr sz="1572"/>
            </a:lvl1pPr>
            <a:lvl2pPr marL="449245" indent="0">
              <a:buNone/>
              <a:defRPr sz="1376"/>
            </a:lvl2pPr>
            <a:lvl3pPr marL="898489" indent="0">
              <a:buNone/>
              <a:defRPr sz="1179"/>
            </a:lvl3pPr>
            <a:lvl4pPr marL="1347734" indent="0">
              <a:buNone/>
              <a:defRPr sz="983"/>
            </a:lvl4pPr>
            <a:lvl5pPr marL="1796979" indent="0">
              <a:buNone/>
              <a:defRPr sz="983"/>
            </a:lvl5pPr>
            <a:lvl6pPr marL="2246224" indent="0">
              <a:buNone/>
              <a:defRPr sz="983"/>
            </a:lvl6pPr>
            <a:lvl7pPr marL="2695468" indent="0">
              <a:buNone/>
              <a:defRPr sz="983"/>
            </a:lvl7pPr>
            <a:lvl8pPr marL="3144713" indent="0">
              <a:buNone/>
              <a:defRPr sz="983"/>
            </a:lvl8pPr>
            <a:lvl9pPr marL="3593958" indent="0">
              <a:buNone/>
              <a:defRPr sz="9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12/17/2025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52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3575" y="365126"/>
            <a:ext cx="10332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75" y="1825625"/>
            <a:ext cx="103321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575" y="6356351"/>
            <a:ext cx="2695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12/17/2025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8135" y="6356351"/>
            <a:ext cx="40430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363" y="6356351"/>
            <a:ext cx="2695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21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898489" rtl="0" eaLnBrk="1" latinLnBrk="0" hangingPunct="1">
        <a:lnSpc>
          <a:spcPct val="90000"/>
        </a:lnSpc>
        <a:spcBef>
          <a:spcPct val="0"/>
        </a:spcBef>
        <a:buNone/>
        <a:defRPr sz="4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622" indent="-224622" algn="l" defTabSz="898489" rtl="0" eaLnBrk="1" latinLnBrk="0" hangingPunct="1">
        <a:lnSpc>
          <a:spcPct val="90000"/>
        </a:lnSpc>
        <a:spcBef>
          <a:spcPts val="983"/>
        </a:spcBef>
        <a:buFont typeface="Arial" panose="020B0604020202020204" pitchFamily="34" charset="0"/>
        <a:buChar char="•"/>
        <a:defRPr sz="2751" kern="1200">
          <a:solidFill>
            <a:schemeClr val="tx1"/>
          </a:solidFill>
          <a:latin typeface="+mn-lt"/>
          <a:ea typeface="+mn-ea"/>
          <a:cs typeface="+mn-cs"/>
        </a:defRPr>
      </a:lvl1pPr>
      <a:lvl2pPr marL="673867" indent="-224622" algn="l" defTabSz="898489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2pPr>
      <a:lvl3pPr marL="1123112" indent="-224622" algn="l" defTabSz="898489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965" kern="1200">
          <a:solidFill>
            <a:schemeClr val="tx1"/>
          </a:solidFill>
          <a:latin typeface="+mn-lt"/>
          <a:ea typeface="+mn-ea"/>
          <a:cs typeface="+mn-cs"/>
        </a:defRPr>
      </a:lvl3pPr>
      <a:lvl4pPr marL="1572357" indent="-224622" algn="l" defTabSz="898489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4pPr>
      <a:lvl5pPr marL="2021601" indent="-224622" algn="l" defTabSz="898489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5pPr>
      <a:lvl6pPr marL="2470846" indent="-224622" algn="l" defTabSz="898489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6pPr>
      <a:lvl7pPr marL="2920091" indent="-224622" algn="l" defTabSz="898489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7pPr>
      <a:lvl8pPr marL="3369335" indent="-224622" algn="l" defTabSz="898489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8pPr>
      <a:lvl9pPr marL="3818580" indent="-224622" algn="l" defTabSz="898489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8489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1pPr>
      <a:lvl2pPr marL="449245" algn="l" defTabSz="898489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2pPr>
      <a:lvl3pPr marL="898489" algn="l" defTabSz="898489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347734" algn="l" defTabSz="898489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4pPr>
      <a:lvl5pPr marL="1796979" algn="l" defTabSz="898489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5pPr>
      <a:lvl6pPr marL="2246224" algn="l" defTabSz="898489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6pPr>
      <a:lvl7pPr marL="2695468" algn="l" defTabSz="898489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7pPr>
      <a:lvl8pPr marL="3144713" algn="l" defTabSz="898489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8pPr>
      <a:lvl9pPr marL="3593958" algn="l" defTabSz="898489" rtl="0" eaLnBrk="1" latinLnBrk="0" hangingPunct="1">
        <a:defRPr sz="17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4" y="274638"/>
            <a:ext cx="107813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600202"/>
            <a:ext cx="1078134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6356352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2920" y="6356352"/>
            <a:ext cx="3793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147" y="6356352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06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00684" rtl="0" eaLnBrk="1" latinLnBrk="0" hangingPunct="1">
        <a:spcBef>
          <a:spcPct val="0"/>
        </a:spcBef>
        <a:buNone/>
        <a:defRPr sz="4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757" indent="-337757" algn="l" defTabSz="900684" rtl="0" eaLnBrk="1" latinLnBrk="0" hangingPunct="1">
        <a:spcBef>
          <a:spcPct val="20000"/>
        </a:spcBef>
        <a:buFont typeface="Arial" pitchFamily="34" charset="0"/>
        <a:buChar char="•"/>
        <a:defRPr sz="3152" kern="1200">
          <a:solidFill>
            <a:schemeClr val="tx1"/>
          </a:solidFill>
          <a:latin typeface="+mn-lt"/>
          <a:ea typeface="+mn-ea"/>
          <a:cs typeface="+mn-cs"/>
        </a:defRPr>
      </a:lvl1pPr>
      <a:lvl2pPr marL="731806" indent="-281464" algn="l" defTabSz="900684" rtl="0" eaLnBrk="1" latinLnBrk="0" hangingPunct="1">
        <a:spcBef>
          <a:spcPct val="20000"/>
        </a:spcBef>
        <a:buFont typeface="Arial" pitchFamily="34" charset="0"/>
        <a:buChar char="–"/>
        <a:defRPr sz="2758" kern="1200">
          <a:solidFill>
            <a:schemeClr val="tx1"/>
          </a:solidFill>
          <a:latin typeface="+mn-lt"/>
          <a:ea typeface="+mn-ea"/>
          <a:cs typeface="+mn-cs"/>
        </a:defRPr>
      </a:lvl2pPr>
      <a:lvl3pPr marL="1125855" indent="-225171" algn="l" defTabSz="900684" rtl="0" eaLnBrk="1" latinLnBrk="0" hangingPunct="1">
        <a:spcBef>
          <a:spcPct val="20000"/>
        </a:spcBef>
        <a:buFont typeface="Arial" pitchFamily="34" charset="0"/>
        <a:buChar char="•"/>
        <a:defRPr sz="2364" kern="1200">
          <a:solidFill>
            <a:schemeClr val="tx1"/>
          </a:solidFill>
          <a:latin typeface="+mn-lt"/>
          <a:ea typeface="+mn-ea"/>
          <a:cs typeface="+mn-cs"/>
        </a:defRPr>
      </a:lvl3pPr>
      <a:lvl4pPr marL="1576197" indent="-225171" algn="l" defTabSz="900684" rtl="0" eaLnBrk="1" latinLnBrk="0" hangingPunct="1">
        <a:spcBef>
          <a:spcPct val="20000"/>
        </a:spcBef>
        <a:buFont typeface="Arial" pitchFamily="34" charset="0"/>
        <a:buChar char="–"/>
        <a:defRPr sz="1970" kern="1200">
          <a:solidFill>
            <a:schemeClr val="tx1"/>
          </a:solidFill>
          <a:latin typeface="+mn-lt"/>
          <a:ea typeface="+mn-ea"/>
          <a:cs typeface="+mn-cs"/>
        </a:defRPr>
      </a:lvl4pPr>
      <a:lvl5pPr marL="2026539" indent="-225171" algn="l" defTabSz="900684" rtl="0" eaLnBrk="1" latinLnBrk="0" hangingPunct="1">
        <a:spcBef>
          <a:spcPct val="20000"/>
        </a:spcBef>
        <a:buFont typeface="Arial" pitchFamily="34" charset="0"/>
        <a:buChar char="»"/>
        <a:defRPr sz="1970" kern="1200">
          <a:solidFill>
            <a:schemeClr val="tx1"/>
          </a:solidFill>
          <a:latin typeface="+mn-lt"/>
          <a:ea typeface="+mn-ea"/>
          <a:cs typeface="+mn-cs"/>
        </a:defRPr>
      </a:lvl5pPr>
      <a:lvl6pPr marL="2476881" indent="-225171" algn="l" defTabSz="900684" rtl="0" eaLnBrk="1" latinLnBrk="0" hangingPunct="1">
        <a:spcBef>
          <a:spcPct val="20000"/>
        </a:spcBef>
        <a:buFont typeface="Arial" pitchFamily="34" charset="0"/>
        <a:buChar char="•"/>
        <a:defRPr sz="1970" kern="1200">
          <a:solidFill>
            <a:schemeClr val="tx1"/>
          </a:solidFill>
          <a:latin typeface="+mn-lt"/>
          <a:ea typeface="+mn-ea"/>
          <a:cs typeface="+mn-cs"/>
        </a:defRPr>
      </a:lvl6pPr>
      <a:lvl7pPr marL="2927223" indent="-225171" algn="l" defTabSz="900684" rtl="0" eaLnBrk="1" latinLnBrk="0" hangingPunct="1">
        <a:spcBef>
          <a:spcPct val="20000"/>
        </a:spcBef>
        <a:buFont typeface="Arial" pitchFamily="34" charset="0"/>
        <a:buChar char="•"/>
        <a:defRPr sz="1970" kern="1200">
          <a:solidFill>
            <a:schemeClr val="tx1"/>
          </a:solidFill>
          <a:latin typeface="+mn-lt"/>
          <a:ea typeface="+mn-ea"/>
          <a:cs typeface="+mn-cs"/>
        </a:defRPr>
      </a:lvl7pPr>
      <a:lvl8pPr marL="3377565" indent="-225171" algn="l" defTabSz="900684" rtl="0" eaLnBrk="1" latinLnBrk="0" hangingPunct="1">
        <a:spcBef>
          <a:spcPct val="20000"/>
        </a:spcBef>
        <a:buFont typeface="Arial" pitchFamily="34" charset="0"/>
        <a:buChar char="•"/>
        <a:defRPr sz="1970" kern="1200">
          <a:solidFill>
            <a:schemeClr val="tx1"/>
          </a:solidFill>
          <a:latin typeface="+mn-lt"/>
          <a:ea typeface="+mn-ea"/>
          <a:cs typeface="+mn-cs"/>
        </a:defRPr>
      </a:lvl8pPr>
      <a:lvl9pPr marL="3827907" indent="-225171" algn="l" defTabSz="900684" rtl="0" eaLnBrk="1" latinLnBrk="0" hangingPunct="1">
        <a:spcBef>
          <a:spcPct val="20000"/>
        </a:spcBef>
        <a:buFont typeface="Arial" pitchFamily="34" charset="0"/>
        <a:buChar char="•"/>
        <a:defRPr sz="1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0684" rtl="0" eaLnBrk="1" latinLnBrk="0" hangingPunct="1">
        <a:defRPr sz="1773" kern="1200">
          <a:solidFill>
            <a:schemeClr val="tx1"/>
          </a:solidFill>
          <a:latin typeface="+mn-lt"/>
          <a:ea typeface="+mn-ea"/>
          <a:cs typeface="+mn-cs"/>
        </a:defRPr>
      </a:lvl1pPr>
      <a:lvl2pPr marL="450342" algn="l" defTabSz="900684" rtl="0" eaLnBrk="1" latinLnBrk="0" hangingPunct="1">
        <a:defRPr sz="1773" kern="1200">
          <a:solidFill>
            <a:schemeClr val="tx1"/>
          </a:solidFill>
          <a:latin typeface="+mn-lt"/>
          <a:ea typeface="+mn-ea"/>
          <a:cs typeface="+mn-cs"/>
        </a:defRPr>
      </a:lvl2pPr>
      <a:lvl3pPr marL="900684" algn="l" defTabSz="900684" rtl="0" eaLnBrk="1" latinLnBrk="0" hangingPunct="1">
        <a:defRPr sz="1773" kern="1200">
          <a:solidFill>
            <a:schemeClr val="tx1"/>
          </a:solidFill>
          <a:latin typeface="+mn-lt"/>
          <a:ea typeface="+mn-ea"/>
          <a:cs typeface="+mn-cs"/>
        </a:defRPr>
      </a:lvl3pPr>
      <a:lvl4pPr marL="1351026" algn="l" defTabSz="900684" rtl="0" eaLnBrk="1" latinLnBrk="0" hangingPunct="1">
        <a:defRPr sz="1773" kern="1200">
          <a:solidFill>
            <a:schemeClr val="tx1"/>
          </a:solidFill>
          <a:latin typeface="+mn-lt"/>
          <a:ea typeface="+mn-ea"/>
          <a:cs typeface="+mn-cs"/>
        </a:defRPr>
      </a:lvl4pPr>
      <a:lvl5pPr marL="1801368" algn="l" defTabSz="900684" rtl="0" eaLnBrk="1" latinLnBrk="0" hangingPunct="1">
        <a:defRPr sz="1773" kern="1200">
          <a:solidFill>
            <a:schemeClr val="tx1"/>
          </a:solidFill>
          <a:latin typeface="+mn-lt"/>
          <a:ea typeface="+mn-ea"/>
          <a:cs typeface="+mn-cs"/>
        </a:defRPr>
      </a:lvl5pPr>
      <a:lvl6pPr marL="2251710" algn="l" defTabSz="900684" rtl="0" eaLnBrk="1" latinLnBrk="0" hangingPunct="1">
        <a:defRPr sz="1773" kern="1200">
          <a:solidFill>
            <a:schemeClr val="tx1"/>
          </a:solidFill>
          <a:latin typeface="+mn-lt"/>
          <a:ea typeface="+mn-ea"/>
          <a:cs typeface="+mn-cs"/>
        </a:defRPr>
      </a:lvl6pPr>
      <a:lvl7pPr marL="2702052" algn="l" defTabSz="900684" rtl="0" eaLnBrk="1" latinLnBrk="0" hangingPunct="1">
        <a:defRPr sz="1773" kern="1200">
          <a:solidFill>
            <a:schemeClr val="tx1"/>
          </a:solidFill>
          <a:latin typeface="+mn-lt"/>
          <a:ea typeface="+mn-ea"/>
          <a:cs typeface="+mn-cs"/>
        </a:defRPr>
      </a:lvl7pPr>
      <a:lvl8pPr marL="3152394" algn="l" defTabSz="900684" rtl="0" eaLnBrk="1" latinLnBrk="0" hangingPunct="1">
        <a:defRPr sz="1773" kern="1200">
          <a:solidFill>
            <a:schemeClr val="tx1"/>
          </a:solidFill>
          <a:latin typeface="+mn-lt"/>
          <a:ea typeface="+mn-ea"/>
          <a:cs typeface="+mn-cs"/>
        </a:defRPr>
      </a:lvl8pPr>
      <a:lvl9pPr marL="3602736" algn="l" defTabSz="900684" rtl="0" eaLnBrk="1" latinLnBrk="0" hangingPunct="1">
        <a:defRPr sz="17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xverse2Fmedia2Fd18a1460-69b9-45ab-ae11-66231014ed8a_seed0">
            <a:hlinkClick r:id="" action="ppaction://media"/>
            <a:extLst>
              <a:ext uri="{FF2B5EF4-FFF2-40B4-BE49-F238E27FC236}">
                <a16:creationId xmlns:a16="http://schemas.microsoft.com/office/drawing/2014/main" id="{F6DB2C50-8EC8-3345-A548-5A658ABBCA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41" y="-47919"/>
            <a:ext cx="11979275" cy="6905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000" r="-848" b="70000"/>
          <a:stretch/>
        </p:blipFill>
        <p:spPr>
          <a:xfrm>
            <a:off x="445021" y="332656"/>
            <a:ext cx="11017224" cy="3888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7339" y="5214951"/>
            <a:ext cx="1061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prstClr val="black"/>
                </a:solidFill>
                <a:latin typeface="Be Vietnam Pro" pitchFamily="2" charset="0"/>
              </a:rPr>
              <a:t>Thuyền</a:t>
            </a:r>
            <a:r>
              <a:rPr lang="en-US" sz="4800" dirty="0">
                <a:solidFill>
                  <a:prstClr val="black"/>
                </a:solidFill>
                <a:latin typeface="Be Vietnam Pro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Be Vietnam Pro" pitchFamily="2" charset="0"/>
              </a:rPr>
              <a:t>buồm</a:t>
            </a:r>
            <a:r>
              <a:rPr lang="en-US" sz="4800" dirty="0">
                <a:solidFill>
                  <a:prstClr val="black"/>
                </a:solidFill>
                <a:latin typeface="Be Vietnam Pro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Be Vietnam Pro" pitchFamily="2" charset="0"/>
              </a:rPr>
              <a:t>xuôi</a:t>
            </a:r>
            <a:r>
              <a:rPr lang="en-US" sz="4800" dirty="0">
                <a:solidFill>
                  <a:prstClr val="black"/>
                </a:solidFill>
                <a:latin typeface="Be Vietnam Pro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Be Vietnam Pro" pitchFamily="2" charset="0"/>
              </a:rPr>
              <a:t>theo</a:t>
            </a:r>
            <a:r>
              <a:rPr lang="en-US" sz="4800" dirty="0">
                <a:solidFill>
                  <a:prstClr val="black"/>
                </a:solidFill>
                <a:latin typeface="Be Vietnam Pro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Be Vietnam Pro" pitchFamily="2" charset="0"/>
              </a:rPr>
              <a:t>chiều</a:t>
            </a:r>
            <a:r>
              <a:rPr lang="vi-VN" sz="4800" dirty="0">
                <a:solidFill>
                  <a:prstClr val="black"/>
                </a:solidFill>
                <a:latin typeface="Be Vietnam Pro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Be Vietnam Pro" pitchFamily="2" charset="0"/>
              </a:rPr>
              <a:t>gió</a:t>
            </a:r>
            <a:r>
              <a:rPr lang="en-US" sz="4800" dirty="0">
                <a:solidFill>
                  <a:prstClr val="black"/>
                </a:solidFill>
                <a:latin typeface="Be Vietnam Pro" pitchFamily="2" charset="0"/>
              </a:rPr>
              <a:t>.</a:t>
            </a:r>
            <a:endParaRPr lang="vi-VN" sz="4800" dirty="0">
              <a:solidFill>
                <a:prstClr val="black"/>
              </a:solidFill>
              <a:latin typeface="Be Vietnam Pr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3373" y="5205478"/>
            <a:ext cx="1762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C0462"/>
                </a:solidFill>
                <a:latin typeface="Be Vietnam Pro" pitchFamily="2" charset="0"/>
              </a:rPr>
              <a:t>uôm</a:t>
            </a:r>
            <a:endParaRPr lang="vi-VN" sz="4800" dirty="0">
              <a:solidFill>
                <a:srgbClr val="FC0462"/>
              </a:solidFill>
              <a:latin typeface="Be Vietnam Pr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6249" y="5214950"/>
            <a:ext cx="1095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C0462"/>
                </a:solidFill>
                <a:latin typeface="Be Vietnam Pro" pitchFamily="2" charset="0"/>
              </a:rPr>
              <a:t>uôi</a:t>
            </a:r>
            <a:endParaRPr lang="vi-VN" sz="4800" dirty="0">
              <a:solidFill>
                <a:srgbClr val="FC0462"/>
              </a:solidFill>
              <a:latin typeface="Be Vietnam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4384" y="3105838"/>
            <a:ext cx="405050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/>
            </a:br>
            <a:endParaRPr lang="vi-VN" dirty="0"/>
          </a:p>
        </p:txBody>
      </p:sp>
      <p:sp>
        <p:nvSpPr>
          <p:cNvPr id="17" name="TextBox 16"/>
          <p:cNvSpPr txBox="1"/>
          <p:nvPr/>
        </p:nvSpPr>
        <p:spPr>
          <a:xfrm>
            <a:off x="1508219" y="103982"/>
            <a:ext cx="402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384"/>
            <a:ext cx="11979275" cy="690591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30477" y="203423"/>
            <a:ext cx="1979323" cy="787177"/>
            <a:chOff x="63500" y="1429216"/>
            <a:chExt cx="1970813" cy="705889"/>
          </a:xfrm>
        </p:grpSpPr>
        <p:sp>
          <p:nvSpPr>
            <p:cNvPr id="20" name="Rounded Rectangle 19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09800" y="603816"/>
            <a:ext cx="3752259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Be Vietnam Pro" pitchFamily="2" charset="0"/>
              </a:rPr>
              <a:t>uôi</a:t>
            </a:r>
            <a:endParaRPr lang="en-US" sz="13800" b="1" dirty="0">
              <a:solidFill>
                <a:srgbClr val="FF0000"/>
              </a:solidFill>
              <a:latin typeface="Be Vietnam Pro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182987" y="619716"/>
            <a:ext cx="457203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Be Vietnam Pro" pitchFamily="2" charset="0"/>
              </a:rPr>
              <a:t>uôm</a:t>
            </a:r>
            <a:endParaRPr lang="en-US" sz="13800" b="1" dirty="0">
              <a:solidFill>
                <a:srgbClr val="FF0000"/>
              </a:solidFill>
              <a:latin typeface="Be Vietnam Pro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838640" y="603816"/>
            <a:ext cx="625577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800" b="1" dirty="0">
                <a:solidFill>
                  <a:srgbClr val="006600"/>
                </a:solidFill>
                <a:latin typeface="Be Vietnam Pro" pitchFamily="2" charset="0"/>
              </a:rPr>
              <a:t>i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687908" y="619715"/>
            <a:ext cx="17859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800" b="1" dirty="0">
                <a:solidFill>
                  <a:srgbClr val="00B050"/>
                </a:solidFill>
                <a:latin typeface="Be Vietnam Pro" pitchFamily="2" charset="0"/>
              </a:rPr>
              <a:t>m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41907" y="619716"/>
            <a:ext cx="328614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800" b="1" dirty="0" err="1">
                <a:solidFill>
                  <a:srgbClr val="0000FF"/>
                </a:solidFill>
                <a:latin typeface="Be Vietnam Pro" pitchFamily="2" charset="0"/>
              </a:rPr>
              <a:t>uô</a:t>
            </a:r>
            <a:endParaRPr lang="en-US" sz="13800" b="1" dirty="0">
              <a:solidFill>
                <a:srgbClr val="0000FF"/>
              </a:solidFill>
              <a:latin typeface="Be Vietnam Pro" pitchFamily="2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509420" y="626034"/>
            <a:ext cx="421484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800" b="1" dirty="0" err="1">
                <a:solidFill>
                  <a:srgbClr val="0000FF"/>
                </a:solidFill>
                <a:latin typeface="Be Vietnam Pro" pitchFamily="2" charset="0"/>
              </a:rPr>
              <a:t>uô</a:t>
            </a:r>
            <a:endParaRPr lang="en-US" sz="13800" b="1" dirty="0">
              <a:solidFill>
                <a:srgbClr val="0000FF"/>
              </a:solidFill>
              <a:latin typeface="Be Vietnam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4384" y="3105838"/>
            <a:ext cx="405050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>
                <a:solidFill>
                  <a:prstClr val="black"/>
                </a:solidFill>
              </a:rPr>
            </a:b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8219" y="103982"/>
            <a:ext cx="402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prstClr val="white"/>
                </a:solidFill>
                <a:latin typeface=".VnCooper" pitchFamily="34" charset="0"/>
              </a:rPr>
              <a:t> </a:t>
            </a:r>
            <a:endParaRPr lang="vi-VN" sz="5400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384"/>
            <a:ext cx="11979275" cy="690591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30477" y="203423"/>
            <a:ext cx="1979323" cy="787177"/>
            <a:chOff x="63500" y="1429216"/>
            <a:chExt cx="1970813" cy="705889"/>
          </a:xfrm>
        </p:grpSpPr>
        <p:sp>
          <p:nvSpPr>
            <p:cNvPr id="20" name="Rounded Rectangle 19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200" kern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200" kern="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42938" y="708227"/>
            <a:ext cx="2055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Be Vietnam Pro" pitchFamily="2" charset="0"/>
              </a:rPr>
              <a:t>uôi</a:t>
            </a:r>
            <a:endParaRPr lang="en-US" sz="6000" dirty="0">
              <a:solidFill>
                <a:srgbClr val="FF0000"/>
              </a:solidFill>
              <a:latin typeface="Be Vietnam Pr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1831" y="692696"/>
            <a:ext cx="1943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Be Vietnam Pro" pitchFamily="2" charset="0"/>
              </a:rPr>
              <a:t>uôm</a:t>
            </a:r>
            <a:endParaRPr lang="en-US" sz="6000" dirty="0">
              <a:solidFill>
                <a:srgbClr val="FF0000"/>
              </a:solidFill>
              <a:latin typeface="Be Vietnam Pro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223357"/>
              </p:ext>
            </p:extLst>
          </p:nvPr>
        </p:nvGraphicFramePr>
        <p:xfrm>
          <a:off x="3989373" y="1640204"/>
          <a:ext cx="371477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Be Vietnam Pro" pitchFamily="2" charset="0"/>
                        </a:rPr>
                        <a:t>x</a:t>
                      </a:r>
                    </a:p>
                  </a:txBody>
                  <a:tcPr marL="81010" marR="810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err="1">
                          <a:solidFill>
                            <a:srgbClr val="FF0000"/>
                          </a:solidFill>
                          <a:latin typeface="Be Vietnam Pro" pitchFamily="2" charset="0"/>
                        </a:rPr>
                        <a:t>uôi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Be Vietnam Pro" pitchFamily="2" charset="0"/>
                      </a:endParaRPr>
                    </a:p>
                  </a:txBody>
                  <a:tcPr marL="81010" marR="81010"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8215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i="0" dirty="0" err="1">
                          <a:solidFill>
                            <a:schemeClr val="tx1"/>
                          </a:solidFill>
                          <a:latin typeface="Be Vietnam Pro" pitchFamily="2" charset="0"/>
                        </a:rPr>
                        <a:t>x</a:t>
                      </a:r>
                      <a:r>
                        <a:rPr lang="en-US" sz="4800" b="0" dirty="0" err="1">
                          <a:solidFill>
                            <a:srgbClr val="FF0000"/>
                          </a:solidFill>
                          <a:latin typeface="Be Vietnam Pro" pitchFamily="2" charset="0"/>
                        </a:rPr>
                        <a:t>uôi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Be Vietnam Pro" pitchFamily="2" charset="0"/>
                      </a:endParaRPr>
                    </a:p>
                  </a:txBody>
                  <a:tcPr marL="81010" marR="8101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91271" y="3387796"/>
            <a:ext cx="9999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</a:rPr>
              <a:t>muối</a:t>
            </a:r>
            <a:r>
              <a:rPr lang="en-US" sz="5400" dirty="0">
                <a:solidFill>
                  <a:srgbClr val="0070C0"/>
                </a:solidFill>
                <a:latin typeface="Be Vietnam Pro" pitchFamily="2" charset="0"/>
              </a:rPr>
              <a:t>     </a:t>
            </a:r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</a:rPr>
              <a:t>muỗi</a:t>
            </a:r>
            <a:r>
              <a:rPr lang="en-US" sz="5400" dirty="0">
                <a:solidFill>
                  <a:srgbClr val="0070C0"/>
                </a:solidFill>
                <a:latin typeface="Be Vietnam Pro" pitchFamily="2" charset="0"/>
              </a:rPr>
              <a:t>     </a:t>
            </a:r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</a:rPr>
              <a:t>nguội</a:t>
            </a:r>
            <a:r>
              <a:rPr lang="en-US" sz="5400" dirty="0">
                <a:solidFill>
                  <a:srgbClr val="0070C0"/>
                </a:solidFill>
                <a:latin typeface="Be Vietnam Pro" pitchFamily="2" charset="0"/>
              </a:rPr>
              <a:t>    </a:t>
            </a:r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</a:rPr>
              <a:t>tuổi</a:t>
            </a:r>
            <a:endParaRPr lang="en-US" sz="5400" dirty="0">
              <a:solidFill>
                <a:srgbClr val="0070C0"/>
              </a:solidFill>
              <a:latin typeface="Be Vietnam Pr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FCA4DD-3E53-4DBC-BC91-8D0EEF927ECF}"/>
              </a:ext>
            </a:extLst>
          </p:cNvPr>
          <p:cNvSpPr txBox="1"/>
          <p:nvPr/>
        </p:nvSpPr>
        <p:spPr>
          <a:xfrm>
            <a:off x="748696" y="4814171"/>
            <a:ext cx="10543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</a:rPr>
              <a:t>buồ</a:t>
            </a:r>
            <a:r>
              <a:rPr lang="vi-VN" sz="5400" dirty="0">
                <a:solidFill>
                  <a:srgbClr val="0070C0"/>
                </a:solidFill>
                <a:latin typeface="Be Vietnam Pro" pitchFamily="2" charset="0"/>
              </a:rPr>
              <a:t>m</a:t>
            </a:r>
            <a:r>
              <a:rPr lang="en-US" sz="5400" dirty="0">
                <a:solidFill>
                  <a:srgbClr val="0070C0"/>
                </a:solidFill>
                <a:latin typeface="Be Vietnam Pro" pitchFamily="2" charset="0"/>
              </a:rPr>
              <a:t>   </a:t>
            </a:r>
            <a:r>
              <a:rPr lang="vi-VN" sz="5400" dirty="0">
                <a:solidFill>
                  <a:srgbClr val="0070C0"/>
                </a:solidFill>
                <a:latin typeface="Be Vietnam Pro" pitchFamily="2" charset="0"/>
              </a:rPr>
              <a:t>m</a:t>
            </a:r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</a:rPr>
              <a:t>uỗ</a:t>
            </a:r>
            <a:r>
              <a:rPr lang="vi-VN" sz="5400" dirty="0">
                <a:solidFill>
                  <a:srgbClr val="0070C0"/>
                </a:solidFill>
                <a:latin typeface="Be Vietnam Pro" pitchFamily="2" charset="0"/>
              </a:rPr>
              <a:t>m</a:t>
            </a:r>
            <a:r>
              <a:rPr lang="en-US" sz="5400" dirty="0">
                <a:solidFill>
                  <a:srgbClr val="0070C0"/>
                </a:solidFill>
                <a:latin typeface="Be Vietnam Pro" pitchFamily="2" charset="0"/>
              </a:rPr>
              <a:t>  n</a:t>
            </a:r>
            <a:r>
              <a:rPr lang="vi-VN" sz="5400" dirty="0">
                <a:solidFill>
                  <a:srgbClr val="0070C0"/>
                </a:solidFill>
                <a:latin typeface="Be Vietnam Pro" pitchFamily="2" charset="0"/>
              </a:rPr>
              <a:t>h</a:t>
            </a:r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</a:rPr>
              <a:t>uốm</a:t>
            </a:r>
            <a:r>
              <a:rPr lang="en-US" sz="5400" dirty="0">
                <a:solidFill>
                  <a:srgbClr val="0070C0"/>
                </a:solidFill>
                <a:latin typeface="Be Vietnam Pro" pitchFamily="2" charset="0"/>
              </a:rPr>
              <a:t>  </a:t>
            </a:r>
            <a:r>
              <a:rPr lang="vi-VN" sz="5400" dirty="0">
                <a:solidFill>
                  <a:srgbClr val="0070C0"/>
                </a:solidFill>
                <a:latin typeface="Be Vietnam Pro" pitchFamily="2" charset="0"/>
              </a:rPr>
              <a:t>nhu</a:t>
            </a:r>
            <a:r>
              <a:rPr lang="en-US" sz="5400" dirty="0">
                <a:solidFill>
                  <a:srgbClr val="0070C0"/>
                </a:solidFill>
                <a:latin typeface="Be Vietnam Pro" pitchFamily="2" charset="0"/>
              </a:rPr>
              <a:t>ộ</a:t>
            </a:r>
            <a:r>
              <a:rPr lang="vi-VN" sz="5400" dirty="0">
                <a:solidFill>
                  <a:srgbClr val="0070C0"/>
                </a:solidFill>
                <a:latin typeface="Be Vietnam Pro" pitchFamily="2" charset="0"/>
              </a:rPr>
              <a:t>m</a:t>
            </a:r>
            <a:r>
              <a:rPr lang="en-US" sz="5400" dirty="0">
                <a:solidFill>
                  <a:srgbClr val="0070C0"/>
                </a:solidFill>
                <a:latin typeface="Be Vietnam Pro" pitchFamily="2" charset="0"/>
              </a:rPr>
              <a:t>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3173" y="3393391"/>
            <a:ext cx="165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Be Vietnam Pro" pitchFamily="2" charset="0"/>
              </a:rPr>
              <a:t>uôi</a:t>
            </a:r>
            <a:endParaRPr lang="en-US" sz="5400" dirty="0">
              <a:solidFill>
                <a:srgbClr val="FF0000"/>
              </a:solidFill>
              <a:latin typeface="Be Vietnam Pr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5492" y="3393391"/>
            <a:ext cx="1731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Be Vietnam Pro" pitchFamily="2" charset="0"/>
              </a:rPr>
              <a:t>uôi</a:t>
            </a:r>
            <a:endParaRPr lang="en-US" sz="5400" dirty="0">
              <a:solidFill>
                <a:srgbClr val="FF0000"/>
              </a:solidFill>
              <a:latin typeface="Be Vietnam Pr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3434" y="3387796"/>
            <a:ext cx="1826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Be Vietnam Pro" pitchFamily="2" charset="0"/>
              </a:rPr>
              <a:t>uôi</a:t>
            </a:r>
            <a:endParaRPr lang="en-US" sz="5400" dirty="0">
              <a:solidFill>
                <a:srgbClr val="FF0000"/>
              </a:solidFill>
              <a:latin typeface="Be Vietnam Pr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14004" y="3393391"/>
            <a:ext cx="1427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Be Vietnam Pro" pitchFamily="2" charset="0"/>
              </a:rPr>
              <a:t>uôi</a:t>
            </a:r>
            <a:endParaRPr lang="en-US" sz="5400" dirty="0">
              <a:solidFill>
                <a:srgbClr val="FF0000"/>
              </a:solidFill>
              <a:latin typeface="Be Vietnam Pr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4403" y="4820992"/>
            <a:ext cx="219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Be Vietnam Pro" pitchFamily="2" charset="0"/>
              </a:rPr>
              <a:t>uôm</a:t>
            </a:r>
            <a:endParaRPr lang="en-US" sz="5400" dirty="0">
              <a:solidFill>
                <a:srgbClr val="FF0000"/>
              </a:solidFill>
              <a:latin typeface="Be Vietnam Pr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7394" y="4820992"/>
            <a:ext cx="188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Be Vietnam Pro" pitchFamily="2" charset="0"/>
              </a:rPr>
              <a:t>uôm</a:t>
            </a:r>
            <a:endParaRPr lang="en-US" sz="5400" dirty="0">
              <a:solidFill>
                <a:srgbClr val="FF0000"/>
              </a:solidFill>
              <a:latin typeface="Be Vietnam Pr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3724" y="4820992"/>
            <a:ext cx="202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Be Vietnam Pro" pitchFamily="2" charset="0"/>
              </a:rPr>
              <a:t>uôm</a:t>
            </a:r>
            <a:endParaRPr lang="en-US" sz="5400" dirty="0">
              <a:solidFill>
                <a:srgbClr val="FF0000"/>
              </a:solidFill>
              <a:latin typeface="Be Vietnam Pr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68208" y="4820992"/>
            <a:ext cx="1830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Be Vietnam Pro" pitchFamily="2" charset="0"/>
              </a:rPr>
              <a:t>uôm</a:t>
            </a:r>
            <a:endParaRPr lang="en-US" sz="5400" dirty="0">
              <a:solidFill>
                <a:srgbClr val="FF0000"/>
              </a:solidFill>
              <a:latin typeface="Be Vietnam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5212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/>
      <p:bldP spid="13" grpId="0"/>
      <p:bldP spid="14" grpId="0"/>
      <p:bldP spid="15" grpId="0"/>
      <p:bldP spid="18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41" y="-47919"/>
            <a:ext cx="11979275" cy="690591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0477" y="203423"/>
            <a:ext cx="1979323" cy="787177"/>
            <a:chOff x="63500" y="1429216"/>
            <a:chExt cx="1970813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200" kern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200" kern="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3226" y="4330181"/>
            <a:ext cx="304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prstClr val="black"/>
                </a:solidFill>
                <a:latin typeface="Be Vietnam Pro" pitchFamily="2" charset="0"/>
              </a:rPr>
              <a:t>con s</a:t>
            </a:r>
            <a:r>
              <a:rPr lang="en-US" sz="4800" dirty="0" err="1">
                <a:solidFill>
                  <a:prstClr val="black"/>
                </a:solidFill>
                <a:latin typeface="Be Vietnam Pro" pitchFamily="2" charset="0"/>
              </a:rPr>
              <a:t>uối</a:t>
            </a:r>
            <a:endParaRPr lang="en-US" sz="4800" dirty="0">
              <a:solidFill>
                <a:prstClr val="black"/>
              </a:solidFill>
              <a:latin typeface="Be Vietnam Pr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6650" y="4383954"/>
            <a:ext cx="3570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prstClr val="black"/>
                </a:solidFill>
                <a:latin typeface="Be Vietnam Pro" pitchFamily="2" charset="0"/>
              </a:rPr>
              <a:t>buổi</a:t>
            </a:r>
            <a:r>
              <a:rPr lang="vi-VN" sz="4800" dirty="0">
                <a:solidFill>
                  <a:prstClr val="black"/>
                </a:solidFill>
                <a:latin typeface="Be Vietnam Pro" pitchFamily="2" charset="0"/>
              </a:rPr>
              <a:t> s</a:t>
            </a:r>
            <a:r>
              <a:rPr lang="en-US" sz="4800" dirty="0">
                <a:solidFill>
                  <a:prstClr val="black"/>
                </a:solidFill>
                <a:latin typeface="Be Vietnam Pro" pitchFamily="2" charset="0"/>
              </a:rPr>
              <a:t>á</a:t>
            </a:r>
            <a:r>
              <a:rPr lang="vi-VN" sz="4800" dirty="0">
                <a:solidFill>
                  <a:prstClr val="black"/>
                </a:solidFill>
                <a:latin typeface="Be Vietnam Pro" pitchFamily="2" charset="0"/>
              </a:rPr>
              <a:t>ng</a:t>
            </a:r>
            <a:endParaRPr lang="en-US" sz="4800" dirty="0">
              <a:solidFill>
                <a:prstClr val="black"/>
              </a:solidFill>
              <a:latin typeface="Be Vietnam Pr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1273" y="4363453"/>
            <a:ext cx="377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Be Vietnam Pro" pitchFamily="2" charset="0"/>
              </a:rPr>
              <a:t>q</a:t>
            </a:r>
            <a:r>
              <a:rPr lang="vi-VN" sz="4800" dirty="0">
                <a:solidFill>
                  <a:prstClr val="black"/>
                </a:solidFill>
                <a:latin typeface="Be Vietnam Pro" pitchFamily="2" charset="0"/>
              </a:rPr>
              <a:t>u</a:t>
            </a:r>
            <a:r>
              <a:rPr lang="en-US" sz="4800" dirty="0">
                <a:solidFill>
                  <a:prstClr val="black"/>
                </a:solidFill>
                <a:latin typeface="Be Vietnam Pro" pitchFamily="2" charset="0"/>
              </a:rPr>
              <a:t>ả</a:t>
            </a:r>
            <a:r>
              <a:rPr lang="vi-VN" sz="4800" dirty="0">
                <a:solidFill>
                  <a:prstClr val="black"/>
                </a:solidFill>
                <a:latin typeface="Be Vietnam Pro" pitchFamily="2" charset="0"/>
              </a:rPr>
              <a:t> m</a:t>
            </a:r>
            <a:r>
              <a:rPr lang="en-US" sz="4800" dirty="0" err="1">
                <a:solidFill>
                  <a:prstClr val="black"/>
                </a:solidFill>
                <a:latin typeface="Be Vietnam Pro" pitchFamily="2" charset="0"/>
              </a:rPr>
              <a:t>uỗ</a:t>
            </a:r>
            <a:r>
              <a:rPr lang="vi-VN" sz="4800" dirty="0">
                <a:solidFill>
                  <a:prstClr val="black"/>
                </a:solidFill>
                <a:latin typeface="Be Vietnam Pro" pitchFamily="2" charset="0"/>
              </a:rPr>
              <a:t>m</a:t>
            </a:r>
            <a:endParaRPr lang="en-US" sz="4800" dirty="0">
              <a:solidFill>
                <a:prstClr val="black"/>
              </a:solidFill>
              <a:latin typeface="Be Vietnam Pro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ACFE08-BCFE-4E85-86CB-4B4BA25E6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79" y="1666662"/>
            <a:ext cx="3344778" cy="27415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6521B1-9A09-4037-9E31-9500DF624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160" y="1666662"/>
            <a:ext cx="3294855" cy="2663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EC6725-BE17-4CA0-9380-3AADBEDFC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902" y="1785926"/>
            <a:ext cx="2839711" cy="24927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19432" y="4316956"/>
            <a:ext cx="1588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Be Vietnam Pro" pitchFamily="2" charset="0"/>
              </a:rPr>
              <a:t>uôi</a:t>
            </a:r>
            <a:endParaRPr lang="en-US" sz="4800" dirty="0">
              <a:solidFill>
                <a:srgbClr val="FF0000"/>
              </a:solidFill>
              <a:latin typeface="Be Vietnam Pr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7160" y="4383954"/>
            <a:ext cx="161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Be Vietnam Pro" pitchFamily="2" charset="0"/>
              </a:rPr>
              <a:t>uôi</a:t>
            </a:r>
            <a:endParaRPr lang="en-US" sz="4800" dirty="0">
              <a:solidFill>
                <a:srgbClr val="FF0000"/>
              </a:solidFill>
              <a:latin typeface="Be Vietnam Pr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20182" y="4365105"/>
            <a:ext cx="161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Be Vietnam Pro" pitchFamily="2" charset="0"/>
              </a:rPr>
              <a:t>uôm</a:t>
            </a:r>
            <a:endParaRPr lang="en-US" sz="4800" dirty="0">
              <a:solidFill>
                <a:srgbClr val="FF0000"/>
              </a:solidFill>
              <a:latin typeface="Be Vietnam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4384" y="3105838"/>
            <a:ext cx="405050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>
                <a:solidFill>
                  <a:prstClr val="black"/>
                </a:solidFill>
              </a:rPr>
            </a:b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8219" y="103982"/>
            <a:ext cx="402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prstClr val="white"/>
                </a:solidFill>
                <a:latin typeface=".VnCooper" pitchFamily="34" charset="0"/>
              </a:rPr>
              <a:t> </a:t>
            </a:r>
            <a:endParaRPr lang="vi-VN" sz="5400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384"/>
            <a:ext cx="11979275" cy="690591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30477" y="203423"/>
            <a:ext cx="1979323" cy="787177"/>
            <a:chOff x="63500" y="1429216"/>
            <a:chExt cx="1970813" cy="705889"/>
          </a:xfrm>
        </p:grpSpPr>
        <p:sp>
          <p:nvSpPr>
            <p:cNvPr id="20" name="Rounded Rectangle 19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200" kern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200" kern="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42938" y="708227"/>
            <a:ext cx="2055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Be Vietnam Pro" pitchFamily="2" charset="0"/>
              </a:rPr>
              <a:t>uôi</a:t>
            </a:r>
            <a:endParaRPr lang="en-US" sz="6000" dirty="0">
              <a:solidFill>
                <a:srgbClr val="FF0000"/>
              </a:solidFill>
              <a:latin typeface="Be Vietnam Pr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1831" y="692696"/>
            <a:ext cx="1943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Be Vietnam Pro" pitchFamily="2" charset="0"/>
              </a:rPr>
              <a:t>uôm</a:t>
            </a:r>
            <a:endParaRPr lang="en-US" sz="6000" dirty="0">
              <a:solidFill>
                <a:srgbClr val="FF0000"/>
              </a:solidFill>
              <a:latin typeface="Be Vietnam Pro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989373" y="1640204"/>
          <a:ext cx="371477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Be Vietnam Pro" pitchFamily="2" charset="0"/>
                        </a:rPr>
                        <a:t>x</a:t>
                      </a:r>
                    </a:p>
                  </a:txBody>
                  <a:tcPr marL="81010" marR="810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err="1">
                          <a:solidFill>
                            <a:srgbClr val="FF0000"/>
                          </a:solidFill>
                          <a:latin typeface="Be Vietnam Pro" pitchFamily="2" charset="0"/>
                        </a:rPr>
                        <a:t>uôi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Be Vietnam Pro" pitchFamily="2" charset="0"/>
                      </a:endParaRPr>
                    </a:p>
                  </a:txBody>
                  <a:tcPr marL="81010" marR="81010"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8215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i="0" dirty="0" err="1">
                          <a:solidFill>
                            <a:schemeClr val="tx1"/>
                          </a:solidFill>
                          <a:latin typeface="Be Vietnam Pro" pitchFamily="2" charset="0"/>
                        </a:rPr>
                        <a:t>x</a:t>
                      </a:r>
                      <a:r>
                        <a:rPr lang="en-US" sz="4800" b="0" dirty="0" err="1">
                          <a:solidFill>
                            <a:srgbClr val="FF0000"/>
                          </a:solidFill>
                          <a:latin typeface="Be Vietnam Pro" pitchFamily="2" charset="0"/>
                        </a:rPr>
                        <a:t>uôi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Be Vietnam Pro" pitchFamily="2" charset="0"/>
                      </a:endParaRPr>
                    </a:p>
                  </a:txBody>
                  <a:tcPr marL="81010" marR="8101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91271" y="3387796"/>
            <a:ext cx="9999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</a:rPr>
              <a:t>muối</a:t>
            </a:r>
            <a:r>
              <a:rPr lang="en-US" sz="5400" dirty="0">
                <a:solidFill>
                  <a:srgbClr val="0070C0"/>
                </a:solidFill>
                <a:latin typeface="Be Vietnam Pro" pitchFamily="2" charset="0"/>
              </a:rPr>
              <a:t>     </a:t>
            </a:r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</a:rPr>
              <a:t>muỗi</a:t>
            </a:r>
            <a:r>
              <a:rPr lang="en-US" sz="5400" dirty="0">
                <a:solidFill>
                  <a:srgbClr val="0070C0"/>
                </a:solidFill>
                <a:latin typeface="Be Vietnam Pro" pitchFamily="2" charset="0"/>
              </a:rPr>
              <a:t>     </a:t>
            </a:r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</a:rPr>
              <a:t>nguội</a:t>
            </a:r>
            <a:r>
              <a:rPr lang="en-US" sz="5400" dirty="0">
                <a:solidFill>
                  <a:srgbClr val="0070C0"/>
                </a:solidFill>
                <a:latin typeface="Be Vietnam Pro" pitchFamily="2" charset="0"/>
              </a:rPr>
              <a:t>    </a:t>
            </a:r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</a:rPr>
              <a:t>tuổi</a:t>
            </a:r>
            <a:endParaRPr lang="en-US" sz="5400" dirty="0">
              <a:solidFill>
                <a:srgbClr val="0070C0"/>
              </a:solidFill>
              <a:latin typeface="Be Vietnam Pro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FCA4DD-3E53-4DBC-BC91-8D0EEF927ECF}"/>
              </a:ext>
            </a:extLst>
          </p:cNvPr>
          <p:cNvSpPr txBox="1"/>
          <p:nvPr/>
        </p:nvSpPr>
        <p:spPr>
          <a:xfrm>
            <a:off x="919222" y="4285907"/>
            <a:ext cx="10543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</a:rPr>
              <a:t>buồ</a:t>
            </a:r>
            <a:r>
              <a:rPr lang="vi-VN" sz="5400" dirty="0">
                <a:solidFill>
                  <a:srgbClr val="0070C0"/>
                </a:solidFill>
                <a:latin typeface="Be Vietnam Pro" pitchFamily="2" charset="0"/>
              </a:rPr>
              <a:t>m</a:t>
            </a:r>
            <a:r>
              <a:rPr lang="en-US" sz="5400" dirty="0">
                <a:solidFill>
                  <a:srgbClr val="0070C0"/>
                </a:solidFill>
                <a:latin typeface="Be Vietnam Pro" pitchFamily="2" charset="0"/>
              </a:rPr>
              <a:t>   </a:t>
            </a:r>
            <a:r>
              <a:rPr lang="vi-VN" sz="5400" dirty="0">
                <a:solidFill>
                  <a:srgbClr val="0070C0"/>
                </a:solidFill>
                <a:latin typeface="Be Vietnam Pro" pitchFamily="2" charset="0"/>
              </a:rPr>
              <a:t>m</a:t>
            </a:r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</a:rPr>
              <a:t>uỗ</a:t>
            </a:r>
            <a:r>
              <a:rPr lang="vi-VN" sz="5400" dirty="0">
                <a:solidFill>
                  <a:srgbClr val="0070C0"/>
                </a:solidFill>
                <a:latin typeface="Be Vietnam Pro" pitchFamily="2" charset="0"/>
              </a:rPr>
              <a:t>m</a:t>
            </a:r>
            <a:r>
              <a:rPr lang="en-US" sz="5400" dirty="0">
                <a:solidFill>
                  <a:srgbClr val="0070C0"/>
                </a:solidFill>
                <a:latin typeface="Be Vietnam Pro" pitchFamily="2" charset="0"/>
              </a:rPr>
              <a:t>  n</a:t>
            </a:r>
            <a:r>
              <a:rPr lang="vi-VN" sz="5400" dirty="0">
                <a:solidFill>
                  <a:srgbClr val="0070C0"/>
                </a:solidFill>
                <a:latin typeface="Be Vietnam Pro" pitchFamily="2" charset="0"/>
              </a:rPr>
              <a:t>h</a:t>
            </a:r>
            <a:r>
              <a:rPr lang="en-US" sz="5400" dirty="0" err="1">
                <a:solidFill>
                  <a:srgbClr val="0070C0"/>
                </a:solidFill>
                <a:latin typeface="Be Vietnam Pro" pitchFamily="2" charset="0"/>
              </a:rPr>
              <a:t>uốm</a:t>
            </a:r>
            <a:r>
              <a:rPr lang="en-US" sz="5400" dirty="0">
                <a:solidFill>
                  <a:srgbClr val="0070C0"/>
                </a:solidFill>
                <a:latin typeface="Be Vietnam Pro" pitchFamily="2" charset="0"/>
              </a:rPr>
              <a:t>  </a:t>
            </a:r>
            <a:r>
              <a:rPr lang="vi-VN" sz="5400" dirty="0">
                <a:solidFill>
                  <a:srgbClr val="0070C0"/>
                </a:solidFill>
                <a:latin typeface="Be Vietnam Pro" pitchFamily="2" charset="0"/>
              </a:rPr>
              <a:t>nhu</a:t>
            </a:r>
            <a:r>
              <a:rPr lang="en-US" sz="5400" dirty="0">
                <a:solidFill>
                  <a:srgbClr val="0070C0"/>
                </a:solidFill>
                <a:latin typeface="Be Vietnam Pro" pitchFamily="2" charset="0"/>
              </a:rPr>
              <a:t>ộ</a:t>
            </a:r>
            <a:r>
              <a:rPr lang="vi-VN" sz="5400" dirty="0">
                <a:solidFill>
                  <a:srgbClr val="0070C0"/>
                </a:solidFill>
                <a:latin typeface="Be Vietnam Pro" pitchFamily="2" charset="0"/>
              </a:rPr>
              <a:t>m</a:t>
            </a:r>
            <a:r>
              <a:rPr lang="en-US" sz="5400" dirty="0">
                <a:solidFill>
                  <a:srgbClr val="0070C0"/>
                </a:solidFill>
                <a:latin typeface="Be Vietnam Pro" pitchFamily="2" charset="0"/>
              </a:rPr>
              <a:t>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7539" y="5284891"/>
            <a:ext cx="304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FF0066"/>
                </a:solidFill>
                <a:latin typeface="Be Vietnam Pro" pitchFamily="2" charset="0"/>
              </a:rPr>
              <a:t>con s</a:t>
            </a:r>
            <a:r>
              <a:rPr lang="en-US" sz="4800" dirty="0" err="1">
                <a:solidFill>
                  <a:srgbClr val="FF0066"/>
                </a:solidFill>
                <a:latin typeface="Be Vietnam Pro" pitchFamily="2" charset="0"/>
              </a:rPr>
              <a:t>uối</a:t>
            </a:r>
            <a:endParaRPr lang="en-US" sz="4800" dirty="0">
              <a:solidFill>
                <a:srgbClr val="FF0066"/>
              </a:solidFill>
              <a:latin typeface="Be Vietnam Pr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0963" y="5338664"/>
            <a:ext cx="3570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66"/>
                </a:solidFill>
                <a:latin typeface="Be Vietnam Pro" pitchFamily="2" charset="0"/>
              </a:rPr>
              <a:t>buổi</a:t>
            </a:r>
            <a:r>
              <a:rPr lang="vi-VN" sz="4800" dirty="0">
                <a:solidFill>
                  <a:srgbClr val="FF0066"/>
                </a:solidFill>
                <a:latin typeface="Be Vietnam Pro" pitchFamily="2" charset="0"/>
              </a:rPr>
              <a:t> s</a:t>
            </a:r>
            <a:r>
              <a:rPr lang="en-US" sz="4800" dirty="0">
                <a:solidFill>
                  <a:srgbClr val="FF0066"/>
                </a:solidFill>
                <a:latin typeface="Be Vietnam Pro" pitchFamily="2" charset="0"/>
              </a:rPr>
              <a:t>á</a:t>
            </a:r>
            <a:r>
              <a:rPr lang="vi-VN" sz="4800" dirty="0">
                <a:solidFill>
                  <a:srgbClr val="FF0066"/>
                </a:solidFill>
                <a:latin typeface="Be Vietnam Pro" pitchFamily="2" charset="0"/>
              </a:rPr>
              <a:t>ng</a:t>
            </a:r>
            <a:endParaRPr lang="en-US" sz="4800" dirty="0">
              <a:solidFill>
                <a:srgbClr val="FF0066"/>
              </a:solidFill>
              <a:latin typeface="Be Vietnam Pr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5586" y="5318163"/>
            <a:ext cx="377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66"/>
                </a:solidFill>
                <a:latin typeface="Be Vietnam Pro" pitchFamily="2" charset="0"/>
              </a:rPr>
              <a:t>q</a:t>
            </a:r>
            <a:r>
              <a:rPr lang="vi-VN" sz="4800" dirty="0">
                <a:solidFill>
                  <a:srgbClr val="FF0066"/>
                </a:solidFill>
                <a:latin typeface="Be Vietnam Pro" pitchFamily="2" charset="0"/>
              </a:rPr>
              <a:t>u</a:t>
            </a:r>
            <a:r>
              <a:rPr lang="en-US" sz="4800" dirty="0">
                <a:solidFill>
                  <a:srgbClr val="FF0066"/>
                </a:solidFill>
                <a:latin typeface="Be Vietnam Pro" pitchFamily="2" charset="0"/>
              </a:rPr>
              <a:t>ả</a:t>
            </a:r>
            <a:r>
              <a:rPr lang="vi-VN" sz="4800" dirty="0">
                <a:solidFill>
                  <a:srgbClr val="FF0066"/>
                </a:solidFill>
                <a:latin typeface="Be Vietnam Pro" pitchFamily="2" charset="0"/>
              </a:rPr>
              <a:t> m</a:t>
            </a:r>
            <a:r>
              <a:rPr lang="en-US" sz="4800" dirty="0" err="1">
                <a:solidFill>
                  <a:srgbClr val="FF0066"/>
                </a:solidFill>
                <a:latin typeface="Be Vietnam Pro" pitchFamily="2" charset="0"/>
              </a:rPr>
              <a:t>uỗ</a:t>
            </a:r>
            <a:r>
              <a:rPr lang="vi-VN" sz="4800" dirty="0">
                <a:solidFill>
                  <a:srgbClr val="FF0066"/>
                </a:solidFill>
                <a:latin typeface="Be Vietnam Pro" pitchFamily="2" charset="0"/>
              </a:rPr>
              <a:t>m</a:t>
            </a:r>
            <a:endParaRPr lang="en-US" sz="4800" dirty="0">
              <a:solidFill>
                <a:srgbClr val="FF0066"/>
              </a:solidFill>
              <a:latin typeface="Be Vietnam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2621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109</Words>
  <Application>Microsoft Office PowerPoint</Application>
  <PresentationFormat>Custom</PresentationFormat>
  <Paragraphs>57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.VnCooper</vt:lpstr>
      <vt:lpstr>Arial</vt:lpstr>
      <vt:lpstr>Arial Rounded MT Bold</vt:lpstr>
      <vt:lpstr>Arial-Rounded</vt:lpstr>
      <vt:lpstr>Be Vietnam Pro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PC</cp:lastModifiedBy>
  <cp:revision>543</cp:revision>
  <dcterms:created xsi:type="dcterms:W3CDTF">2011-09-30T13:18:00Z</dcterms:created>
  <dcterms:modified xsi:type="dcterms:W3CDTF">2025-12-17T14:05:01Z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