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7" r:id="rId1"/>
    <p:sldMasterId id="2147483721" r:id="rId2"/>
  </p:sldMasterIdLst>
  <p:notesMasterIdLst>
    <p:notesMasterId r:id="rId7"/>
  </p:notesMasterIdLst>
  <p:sldIdLst>
    <p:sldId id="541" r:id="rId3"/>
    <p:sldId id="542" r:id="rId4"/>
    <p:sldId id="489" r:id="rId5"/>
    <p:sldId id="492" r:id="rId6"/>
  </p:sldIdLst>
  <p:sldSz cx="11979275" cy="6858000"/>
  <p:notesSz cx="6858000" cy="9144000"/>
  <p:custDataLst>
    <p:tags r:id="rId8"/>
  </p:custDataLst>
  <p:defaultTextStyle>
    <a:defPPr>
      <a:defRPr lang="vi-V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8" userDrawn="1">
          <p15:clr>
            <a:srgbClr val="A4A3A4"/>
          </p15:clr>
        </p15:guide>
        <p15:guide id="2" pos="4259" userDrawn="1">
          <p15:clr>
            <a:srgbClr val="A4A3A4"/>
          </p15:clr>
        </p15:guide>
        <p15:guide id="3" pos="377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52BDD"/>
    <a:srgbClr val="006600"/>
    <a:srgbClr val="FF0000"/>
    <a:srgbClr val="0000FF"/>
    <a:srgbClr val="00FFFF"/>
    <a:srgbClr val="FFFFCC"/>
    <a:srgbClr val="99FFCC"/>
    <a:srgbClr val="99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howGuides="1">
      <p:cViewPr varScale="1">
        <p:scale>
          <a:sx n="83" d="100"/>
          <a:sy n="83" d="100"/>
        </p:scale>
        <p:origin x="744" y="77"/>
      </p:cViewPr>
      <p:guideLst>
        <p:guide orient="horz" pos="2178"/>
        <p:guide pos="4259"/>
        <p:guide pos="377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756118-B73D-4C5C-9915-59E91ECA0E3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685800"/>
            <a:ext cx="59880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45581C0-6E3B-4878-9644-CCC88DD3BA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031683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7410" y="1122363"/>
            <a:ext cx="8984456" cy="2387600"/>
          </a:xfrm>
        </p:spPr>
        <p:txBody>
          <a:bodyPr anchor="b"/>
          <a:lstStyle>
            <a:lvl1pPr algn="ctr">
              <a:defRPr sz="589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7410" y="3602038"/>
            <a:ext cx="8984456" cy="1655762"/>
          </a:xfrm>
        </p:spPr>
        <p:txBody>
          <a:bodyPr/>
          <a:lstStyle>
            <a:lvl1pPr marL="0" indent="0" algn="ctr">
              <a:buNone/>
              <a:defRPr sz="2358"/>
            </a:lvl1pPr>
            <a:lvl2pPr marL="449245" indent="0" algn="ctr">
              <a:buNone/>
              <a:defRPr sz="1965"/>
            </a:lvl2pPr>
            <a:lvl3pPr marL="898489" indent="0" algn="ctr">
              <a:buNone/>
              <a:defRPr sz="1769"/>
            </a:lvl3pPr>
            <a:lvl4pPr marL="1347734" indent="0" algn="ctr">
              <a:buNone/>
              <a:defRPr sz="1572"/>
            </a:lvl4pPr>
            <a:lvl5pPr marL="1796979" indent="0" algn="ctr">
              <a:buNone/>
              <a:defRPr sz="1572"/>
            </a:lvl5pPr>
            <a:lvl6pPr marL="2246224" indent="0" algn="ctr">
              <a:buNone/>
              <a:defRPr sz="1572"/>
            </a:lvl6pPr>
            <a:lvl7pPr marL="2695468" indent="0" algn="ctr">
              <a:buNone/>
              <a:defRPr sz="1572"/>
            </a:lvl7pPr>
            <a:lvl8pPr marL="3144713" indent="0" algn="ctr">
              <a:buNone/>
              <a:defRPr sz="1572"/>
            </a:lvl8pPr>
            <a:lvl9pPr marL="3593958" indent="0" algn="ctr">
              <a:buNone/>
              <a:defRPr sz="157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3DFD78-BE32-4A22-A575-D204E533973B}" type="slidenum">
              <a:rPr lang="vi-VN" smtClean="0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53528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3DFD78-BE32-4A22-A575-D204E533973B}" type="slidenum">
              <a:rPr lang="vi-VN" smtClean="0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70201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2669" y="365125"/>
            <a:ext cx="258303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3575" y="365125"/>
            <a:ext cx="7599353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3DFD78-BE32-4A22-A575-D204E533973B}" type="slidenum">
              <a:rPr lang="vi-VN" smtClean="0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39372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8446" y="2130427"/>
            <a:ext cx="10182383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6892" y="3886200"/>
            <a:ext cx="838549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03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06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51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01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51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02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52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02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153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562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281" y="4406902"/>
            <a:ext cx="10182383" cy="1362075"/>
          </a:xfrm>
        </p:spPr>
        <p:txBody>
          <a:bodyPr anchor="t"/>
          <a:lstStyle>
            <a:lvl1pPr algn="l">
              <a:defRPr sz="394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281" y="2906713"/>
            <a:ext cx="10182383" cy="1500187"/>
          </a:xfrm>
        </p:spPr>
        <p:txBody>
          <a:bodyPr anchor="b"/>
          <a:lstStyle>
            <a:lvl1pPr marL="0" indent="0">
              <a:buNone/>
              <a:defRPr sz="1970">
                <a:solidFill>
                  <a:schemeClr val="tx1">
                    <a:tint val="75000"/>
                  </a:schemeClr>
                </a:solidFill>
              </a:defRPr>
            </a:lvl1pPr>
            <a:lvl2pPr marL="450342" indent="0">
              <a:buNone/>
              <a:defRPr sz="1773">
                <a:solidFill>
                  <a:schemeClr val="tx1">
                    <a:tint val="75000"/>
                  </a:schemeClr>
                </a:solidFill>
              </a:defRPr>
            </a:lvl2pPr>
            <a:lvl3pPr marL="900684" indent="0">
              <a:buNone/>
              <a:defRPr sz="1576">
                <a:solidFill>
                  <a:schemeClr val="tx1">
                    <a:tint val="75000"/>
                  </a:schemeClr>
                </a:solidFill>
              </a:defRPr>
            </a:lvl3pPr>
            <a:lvl4pPr marL="1351026" indent="0">
              <a:buNone/>
              <a:defRPr sz="1379">
                <a:solidFill>
                  <a:schemeClr val="tx1">
                    <a:tint val="75000"/>
                  </a:schemeClr>
                </a:solidFill>
              </a:defRPr>
            </a:lvl4pPr>
            <a:lvl5pPr marL="1801368" indent="0">
              <a:buNone/>
              <a:defRPr sz="1379">
                <a:solidFill>
                  <a:schemeClr val="tx1">
                    <a:tint val="75000"/>
                  </a:schemeClr>
                </a:solidFill>
              </a:defRPr>
            </a:lvl5pPr>
            <a:lvl6pPr marL="2251710" indent="0">
              <a:buNone/>
              <a:defRPr sz="1379">
                <a:solidFill>
                  <a:schemeClr val="tx1">
                    <a:tint val="75000"/>
                  </a:schemeClr>
                </a:solidFill>
              </a:defRPr>
            </a:lvl6pPr>
            <a:lvl7pPr marL="2702052" indent="0">
              <a:buNone/>
              <a:defRPr sz="1379">
                <a:solidFill>
                  <a:schemeClr val="tx1">
                    <a:tint val="75000"/>
                  </a:schemeClr>
                </a:solidFill>
              </a:defRPr>
            </a:lvl7pPr>
            <a:lvl8pPr marL="3152394" indent="0">
              <a:buNone/>
              <a:defRPr sz="1379">
                <a:solidFill>
                  <a:schemeClr val="tx1">
                    <a:tint val="75000"/>
                  </a:schemeClr>
                </a:solidFill>
              </a:defRPr>
            </a:lvl8pPr>
            <a:lvl9pPr marL="3602736" indent="0">
              <a:buNone/>
              <a:defRPr sz="137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710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6539" y="1600202"/>
            <a:ext cx="7069020" cy="4525963"/>
          </a:xfrm>
        </p:spPr>
        <p:txBody>
          <a:bodyPr/>
          <a:lstStyle>
            <a:lvl1pPr>
              <a:defRPr sz="2758"/>
            </a:lvl1pPr>
            <a:lvl2pPr>
              <a:defRPr sz="2364"/>
            </a:lvl2pPr>
            <a:lvl3pPr>
              <a:defRPr sz="1970"/>
            </a:lvl3pPr>
            <a:lvl4pPr>
              <a:defRPr sz="1773"/>
            </a:lvl4pPr>
            <a:lvl5pPr>
              <a:defRPr sz="1773"/>
            </a:lvl5pPr>
            <a:lvl6pPr>
              <a:defRPr sz="1773"/>
            </a:lvl6pPr>
            <a:lvl7pPr>
              <a:defRPr sz="1773"/>
            </a:lvl7pPr>
            <a:lvl8pPr>
              <a:defRPr sz="1773"/>
            </a:lvl8pPr>
            <a:lvl9pPr>
              <a:defRPr sz="177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65213" y="1600202"/>
            <a:ext cx="7071100" cy="4525963"/>
          </a:xfrm>
        </p:spPr>
        <p:txBody>
          <a:bodyPr/>
          <a:lstStyle>
            <a:lvl1pPr>
              <a:defRPr sz="2758"/>
            </a:lvl1pPr>
            <a:lvl2pPr>
              <a:defRPr sz="2364"/>
            </a:lvl2pPr>
            <a:lvl3pPr>
              <a:defRPr sz="1970"/>
            </a:lvl3pPr>
            <a:lvl4pPr>
              <a:defRPr sz="1773"/>
            </a:lvl4pPr>
            <a:lvl5pPr>
              <a:defRPr sz="1773"/>
            </a:lvl5pPr>
            <a:lvl6pPr>
              <a:defRPr sz="1773"/>
            </a:lvl6pPr>
            <a:lvl7pPr>
              <a:defRPr sz="1773"/>
            </a:lvl7pPr>
            <a:lvl8pPr>
              <a:defRPr sz="1773"/>
            </a:lvl8pPr>
            <a:lvl9pPr>
              <a:defRPr sz="177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2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964" y="274638"/>
            <a:ext cx="1078134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8964" y="1535113"/>
            <a:ext cx="5292927" cy="639762"/>
          </a:xfrm>
        </p:spPr>
        <p:txBody>
          <a:bodyPr anchor="b"/>
          <a:lstStyle>
            <a:lvl1pPr marL="0" indent="0">
              <a:buNone/>
              <a:defRPr sz="2364" b="1"/>
            </a:lvl1pPr>
            <a:lvl2pPr marL="450342" indent="0">
              <a:buNone/>
              <a:defRPr sz="1970" b="1"/>
            </a:lvl2pPr>
            <a:lvl3pPr marL="900684" indent="0">
              <a:buNone/>
              <a:defRPr sz="1773" b="1"/>
            </a:lvl3pPr>
            <a:lvl4pPr marL="1351026" indent="0">
              <a:buNone/>
              <a:defRPr sz="1576" b="1"/>
            </a:lvl4pPr>
            <a:lvl5pPr marL="1801368" indent="0">
              <a:buNone/>
              <a:defRPr sz="1576" b="1"/>
            </a:lvl5pPr>
            <a:lvl6pPr marL="2251710" indent="0">
              <a:buNone/>
              <a:defRPr sz="1576" b="1"/>
            </a:lvl6pPr>
            <a:lvl7pPr marL="2702052" indent="0">
              <a:buNone/>
              <a:defRPr sz="1576" b="1"/>
            </a:lvl7pPr>
            <a:lvl8pPr marL="3152394" indent="0">
              <a:buNone/>
              <a:defRPr sz="1576" b="1"/>
            </a:lvl8pPr>
            <a:lvl9pPr marL="3602736" indent="0">
              <a:buNone/>
              <a:defRPr sz="15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64" y="2174875"/>
            <a:ext cx="5292927" cy="3951288"/>
          </a:xfrm>
        </p:spPr>
        <p:txBody>
          <a:bodyPr/>
          <a:lstStyle>
            <a:lvl1pPr>
              <a:defRPr sz="2364"/>
            </a:lvl1pPr>
            <a:lvl2pPr>
              <a:defRPr sz="1970"/>
            </a:lvl2pPr>
            <a:lvl3pPr>
              <a:defRPr sz="1773"/>
            </a:lvl3pPr>
            <a:lvl4pPr>
              <a:defRPr sz="1576"/>
            </a:lvl4pPr>
            <a:lvl5pPr>
              <a:defRPr sz="1576"/>
            </a:lvl5pPr>
            <a:lvl6pPr>
              <a:defRPr sz="1576"/>
            </a:lvl6pPr>
            <a:lvl7pPr>
              <a:defRPr sz="1576"/>
            </a:lvl7pPr>
            <a:lvl8pPr>
              <a:defRPr sz="1576"/>
            </a:lvl8pPr>
            <a:lvl9pPr>
              <a:defRPr sz="15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85307" y="1535113"/>
            <a:ext cx="5295006" cy="639762"/>
          </a:xfrm>
        </p:spPr>
        <p:txBody>
          <a:bodyPr anchor="b"/>
          <a:lstStyle>
            <a:lvl1pPr marL="0" indent="0">
              <a:buNone/>
              <a:defRPr sz="2364" b="1"/>
            </a:lvl1pPr>
            <a:lvl2pPr marL="450342" indent="0">
              <a:buNone/>
              <a:defRPr sz="1970" b="1"/>
            </a:lvl2pPr>
            <a:lvl3pPr marL="900684" indent="0">
              <a:buNone/>
              <a:defRPr sz="1773" b="1"/>
            </a:lvl3pPr>
            <a:lvl4pPr marL="1351026" indent="0">
              <a:buNone/>
              <a:defRPr sz="1576" b="1"/>
            </a:lvl4pPr>
            <a:lvl5pPr marL="1801368" indent="0">
              <a:buNone/>
              <a:defRPr sz="1576" b="1"/>
            </a:lvl5pPr>
            <a:lvl6pPr marL="2251710" indent="0">
              <a:buNone/>
              <a:defRPr sz="1576" b="1"/>
            </a:lvl6pPr>
            <a:lvl7pPr marL="2702052" indent="0">
              <a:buNone/>
              <a:defRPr sz="1576" b="1"/>
            </a:lvl7pPr>
            <a:lvl8pPr marL="3152394" indent="0">
              <a:buNone/>
              <a:defRPr sz="1576" b="1"/>
            </a:lvl8pPr>
            <a:lvl9pPr marL="3602736" indent="0">
              <a:buNone/>
              <a:defRPr sz="15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85307" y="2174875"/>
            <a:ext cx="5295006" cy="3951288"/>
          </a:xfrm>
        </p:spPr>
        <p:txBody>
          <a:bodyPr/>
          <a:lstStyle>
            <a:lvl1pPr>
              <a:defRPr sz="2364"/>
            </a:lvl1pPr>
            <a:lvl2pPr>
              <a:defRPr sz="1970"/>
            </a:lvl2pPr>
            <a:lvl3pPr>
              <a:defRPr sz="1773"/>
            </a:lvl3pPr>
            <a:lvl4pPr>
              <a:defRPr sz="1576"/>
            </a:lvl4pPr>
            <a:lvl5pPr>
              <a:defRPr sz="1576"/>
            </a:lvl5pPr>
            <a:lvl6pPr>
              <a:defRPr sz="1576"/>
            </a:lvl6pPr>
            <a:lvl7pPr>
              <a:defRPr sz="1576"/>
            </a:lvl7pPr>
            <a:lvl8pPr>
              <a:defRPr sz="1576"/>
            </a:lvl8pPr>
            <a:lvl9pPr>
              <a:defRPr sz="15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053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0011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634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965" y="273050"/>
            <a:ext cx="3941099" cy="1162050"/>
          </a:xfrm>
        </p:spPr>
        <p:txBody>
          <a:bodyPr anchor="b"/>
          <a:lstStyle>
            <a:lvl1pPr algn="l">
              <a:defRPr sz="197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565" y="273052"/>
            <a:ext cx="6696747" cy="5853113"/>
          </a:xfrm>
        </p:spPr>
        <p:txBody>
          <a:bodyPr/>
          <a:lstStyle>
            <a:lvl1pPr>
              <a:defRPr sz="3152"/>
            </a:lvl1pPr>
            <a:lvl2pPr>
              <a:defRPr sz="2758"/>
            </a:lvl2pPr>
            <a:lvl3pPr>
              <a:defRPr sz="2364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8965" y="1435102"/>
            <a:ext cx="3941099" cy="4691063"/>
          </a:xfrm>
        </p:spPr>
        <p:txBody>
          <a:bodyPr/>
          <a:lstStyle>
            <a:lvl1pPr marL="0" indent="0">
              <a:buNone/>
              <a:defRPr sz="1379"/>
            </a:lvl1pPr>
            <a:lvl2pPr marL="450342" indent="0">
              <a:buNone/>
              <a:defRPr sz="1182"/>
            </a:lvl2pPr>
            <a:lvl3pPr marL="900684" indent="0">
              <a:buNone/>
              <a:defRPr sz="985"/>
            </a:lvl3pPr>
            <a:lvl4pPr marL="1351026" indent="0">
              <a:buNone/>
              <a:defRPr sz="887"/>
            </a:lvl4pPr>
            <a:lvl5pPr marL="1801368" indent="0">
              <a:buNone/>
              <a:defRPr sz="887"/>
            </a:lvl5pPr>
            <a:lvl6pPr marL="2251710" indent="0">
              <a:buNone/>
              <a:defRPr sz="887"/>
            </a:lvl6pPr>
            <a:lvl7pPr marL="2702052" indent="0">
              <a:buNone/>
              <a:defRPr sz="887"/>
            </a:lvl7pPr>
            <a:lvl8pPr marL="3152394" indent="0">
              <a:buNone/>
              <a:defRPr sz="887"/>
            </a:lvl8pPr>
            <a:lvl9pPr marL="3602736" indent="0">
              <a:buNone/>
              <a:defRPr sz="88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755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3DFD78-BE32-4A22-A575-D204E533973B}" type="slidenum">
              <a:rPr lang="vi-VN" smtClean="0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701043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8022" y="4800600"/>
            <a:ext cx="7187565" cy="566738"/>
          </a:xfrm>
        </p:spPr>
        <p:txBody>
          <a:bodyPr anchor="b"/>
          <a:lstStyle>
            <a:lvl1pPr algn="l">
              <a:defRPr sz="197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48022" y="612775"/>
            <a:ext cx="7187565" cy="4114800"/>
          </a:xfrm>
        </p:spPr>
        <p:txBody>
          <a:bodyPr/>
          <a:lstStyle>
            <a:lvl1pPr marL="0" indent="0">
              <a:buNone/>
              <a:defRPr sz="3152"/>
            </a:lvl1pPr>
            <a:lvl2pPr marL="450342" indent="0">
              <a:buNone/>
              <a:defRPr sz="2758"/>
            </a:lvl2pPr>
            <a:lvl3pPr marL="900684" indent="0">
              <a:buNone/>
              <a:defRPr sz="2364"/>
            </a:lvl3pPr>
            <a:lvl4pPr marL="1351026" indent="0">
              <a:buNone/>
              <a:defRPr sz="1970"/>
            </a:lvl4pPr>
            <a:lvl5pPr marL="1801368" indent="0">
              <a:buNone/>
              <a:defRPr sz="1970"/>
            </a:lvl5pPr>
            <a:lvl6pPr marL="2251710" indent="0">
              <a:buNone/>
              <a:defRPr sz="1970"/>
            </a:lvl6pPr>
            <a:lvl7pPr marL="2702052" indent="0">
              <a:buNone/>
              <a:defRPr sz="1970"/>
            </a:lvl7pPr>
            <a:lvl8pPr marL="3152394" indent="0">
              <a:buNone/>
              <a:defRPr sz="1970"/>
            </a:lvl8pPr>
            <a:lvl9pPr marL="3602736" indent="0">
              <a:buNone/>
              <a:defRPr sz="197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48022" y="5367338"/>
            <a:ext cx="7187565" cy="804862"/>
          </a:xfrm>
        </p:spPr>
        <p:txBody>
          <a:bodyPr/>
          <a:lstStyle>
            <a:lvl1pPr marL="0" indent="0">
              <a:buNone/>
              <a:defRPr sz="1379"/>
            </a:lvl1pPr>
            <a:lvl2pPr marL="450342" indent="0">
              <a:buNone/>
              <a:defRPr sz="1182"/>
            </a:lvl2pPr>
            <a:lvl3pPr marL="900684" indent="0">
              <a:buNone/>
              <a:defRPr sz="985"/>
            </a:lvl3pPr>
            <a:lvl4pPr marL="1351026" indent="0">
              <a:buNone/>
              <a:defRPr sz="887"/>
            </a:lvl4pPr>
            <a:lvl5pPr marL="1801368" indent="0">
              <a:buNone/>
              <a:defRPr sz="887"/>
            </a:lvl5pPr>
            <a:lvl6pPr marL="2251710" indent="0">
              <a:buNone/>
              <a:defRPr sz="887"/>
            </a:lvl6pPr>
            <a:lvl7pPr marL="2702052" indent="0">
              <a:buNone/>
              <a:defRPr sz="887"/>
            </a:lvl7pPr>
            <a:lvl8pPr marL="3152394" indent="0">
              <a:buNone/>
              <a:defRPr sz="887"/>
            </a:lvl8pPr>
            <a:lvl9pPr marL="3602736" indent="0">
              <a:buNone/>
              <a:defRPr sz="88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0366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6650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52929" y="274640"/>
            <a:ext cx="3583384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96539" y="274640"/>
            <a:ext cx="10556736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262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336" y="1709739"/>
            <a:ext cx="10332125" cy="2852737"/>
          </a:xfrm>
        </p:spPr>
        <p:txBody>
          <a:bodyPr anchor="b"/>
          <a:lstStyle>
            <a:lvl1pPr>
              <a:defRPr sz="589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7336" y="4589464"/>
            <a:ext cx="10332125" cy="1500187"/>
          </a:xfrm>
        </p:spPr>
        <p:txBody>
          <a:bodyPr/>
          <a:lstStyle>
            <a:lvl1pPr marL="0" indent="0">
              <a:buNone/>
              <a:defRPr sz="2358">
                <a:solidFill>
                  <a:schemeClr val="tx1">
                    <a:tint val="75000"/>
                  </a:schemeClr>
                </a:solidFill>
              </a:defRPr>
            </a:lvl1pPr>
            <a:lvl2pPr marL="449245" indent="0">
              <a:buNone/>
              <a:defRPr sz="1965">
                <a:solidFill>
                  <a:schemeClr val="tx1">
                    <a:tint val="75000"/>
                  </a:schemeClr>
                </a:solidFill>
              </a:defRPr>
            </a:lvl2pPr>
            <a:lvl3pPr marL="898489" indent="0">
              <a:buNone/>
              <a:defRPr sz="1769">
                <a:solidFill>
                  <a:schemeClr val="tx1">
                    <a:tint val="75000"/>
                  </a:schemeClr>
                </a:solidFill>
              </a:defRPr>
            </a:lvl3pPr>
            <a:lvl4pPr marL="1347734" indent="0">
              <a:buNone/>
              <a:defRPr sz="1572">
                <a:solidFill>
                  <a:schemeClr val="tx1">
                    <a:tint val="75000"/>
                  </a:schemeClr>
                </a:solidFill>
              </a:defRPr>
            </a:lvl4pPr>
            <a:lvl5pPr marL="1796979" indent="0">
              <a:buNone/>
              <a:defRPr sz="1572">
                <a:solidFill>
                  <a:schemeClr val="tx1">
                    <a:tint val="75000"/>
                  </a:schemeClr>
                </a:solidFill>
              </a:defRPr>
            </a:lvl5pPr>
            <a:lvl6pPr marL="2246224" indent="0">
              <a:buNone/>
              <a:defRPr sz="1572">
                <a:solidFill>
                  <a:schemeClr val="tx1">
                    <a:tint val="75000"/>
                  </a:schemeClr>
                </a:solidFill>
              </a:defRPr>
            </a:lvl6pPr>
            <a:lvl7pPr marL="2695468" indent="0">
              <a:buNone/>
              <a:defRPr sz="1572">
                <a:solidFill>
                  <a:schemeClr val="tx1">
                    <a:tint val="75000"/>
                  </a:schemeClr>
                </a:solidFill>
              </a:defRPr>
            </a:lvl7pPr>
            <a:lvl8pPr marL="3144713" indent="0">
              <a:buNone/>
              <a:defRPr sz="1572">
                <a:solidFill>
                  <a:schemeClr val="tx1">
                    <a:tint val="75000"/>
                  </a:schemeClr>
                </a:solidFill>
              </a:defRPr>
            </a:lvl8pPr>
            <a:lvl9pPr marL="3593958" indent="0">
              <a:buNone/>
              <a:defRPr sz="15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3DFD78-BE32-4A22-A575-D204E533973B}" type="slidenum">
              <a:rPr lang="vi-VN" smtClean="0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86280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3575" y="1825625"/>
            <a:ext cx="509119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64508" y="1825625"/>
            <a:ext cx="509119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3DFD78-BE32-4A22-A575-D204E533973B}" type="slidenum">
              <a:rPr lang="vi-VN" smtClean="0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23170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135" y="365126"/>
            <a:ext cx="103321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5136" y="1681163"/>
            <a:ext cx="5067794" cy="82391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49245" indent="0">
              <a:buNone/>
              <a:defRPr sz="1965" b="1"/>
            </a:lvl2pPr>
            <a:lvl3pPr marL="898489" indent="0">
              <a:buNone/>
              <a:defRPr sz="1769" b="1"/>
            </a:lvl3pPr>
            <a:lvl4pPr marL="1347734" indent="0">
              <a:buNone/>
              <a:defRPr sz="1572" b="1"/>
            </a:lvl4pPr>
            <a:lvl5pPr marL="1796979" indent="0">
              <a:buNone/>
              <a:defRPr sz="1572" b="1"/>
            </a:lvl5pPr>
            <a:lvl6pPr marL="2246224" indent="0">
              <a:buNone/>
              <a:defRPr sz="1572" b="1"/>
            </a:lvl6pPr>
            <a:lvl7pPr marL="2695468" indent="0">
              <a:buNone/>
              <a:defRPr sz="1572" b="1"/>
            </a:lvl7pPr>
            <a:lvl8pPr marL="3144713" indent="0">
              <a:buNone/>
              <a:defRPr sz="1572" b="1"/>
            </a:lvl8pPr>
            <a:lvl9pPr marL="3593958" indent="0">
              <a:buNone/>
              <a:defRPr sz="157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5136" y="2505075"/>
            <a:ext cx="5067794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64508" y="1681163"/>
            <a:ext cx="5092752" cy="82391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49245" indent="0">
              <a:buNone/>
              <a:defRPr sz="1965" b="1"/>
            </a:lvl2pPr>
            <a:lvl3pPr marL="898489" indent="0">
              <a:buNone/>
              <a:defRPr sz="1769" b="1"/>
            </a:lvl3pPr>
            <a:lvl4pPr marL="1347734" indent="0">
              <a:buNone/>
              <a:defRPr sz="1572" b="1"/>
            </a:lvl4pPr>
            <a:lvl5pPr marL="1796979" indent="0">
              <a:buNone/>
              <a:defRPr sz="1572" b="1"/>
            </a:lvl5pPr>
            <a:lvl6pPr marL="2246224" indent="0">
              <a:buNone/>
              <a:defRPr sz="1572" b="1"/>
            </a:lvl6pPr>
            <a:lvl7pPr marL="2695468" indent="0">
              <a:buNone/>
              <a:defRPr sz="1572" b="1"/>
            </a:lvl7pPr>
            <a:lvl8pPr marL="3144713" indent="0">
              <a:buNone/>
              <a:defRPr sz="1572" b="1"/>
            </a:lvl8pPr>
            <a:lvl9pPr marL="3593958" indent="0">
              <a:buNone/>
              <a:defRPr sz="157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64508" y="2505075"/>
            <a:ext cx="509275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3DFD78-BE32-4A22-A575-D204E533973B}" type="slidenum">
              <a:rPr lang="vi-VN" smtClean="0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2119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3DFD78-BE32-4A22-A575-D204E533973B}" type="slidenum">
              <a:rPr lang="vi-VN" smtClean="0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69801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3DFD78-BE32-4A22-A575-D204E533973B}" type="slidenum">
              <a:rPr lang="vi-VN" smtClean="0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11184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136" y="457200"/>
            <a:ext cx="3863628" cy="1600200"/>
          </a:xfrm>
        </p:spPr>
        <p:txBody>
          <a:bodyPr anchor="b"/>
          <a:lstStyle>
            <a:lvl1pPr>
              <a:defRPr sz="31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2752" y="987426"/>
            <a:ext cx="6064508" cy="4873625"/>
          </a:xfrm>
        </p:spPr>
        <p:txBody>
          <a:bodyPr/>
          <a:lstStyle>
            <a:lvl1pPr>
              <a:defRPr sz="3144"/>
            </a:lvl1pPr>
            <a:lvl2pPr>
              <a:defRPr sz="2751"/>
            </a:lvl2pPr>
            <a:lvl3pPr>
              <a:defRPr sz="2358"/>
            </a:lvl3pPr>
            <a:lvl4pPr>
              <a:defRPr sz="1965"/>
            </a:lvl4pPr>
            <a:lvl5pPr>
              <a:defRPr sz="1965"/>
            </a:lvl5pPr>
            <a:lvl6pPr>
              <a:defRPr sz="1965"/>
            </a:lvl6pPr>
            <a:lvl7pPr>
              <a:defRPr sz="1965"/>
            </a:lvl7pPr>
            <a:lvl8pPr>
              <a:defRPr sz="1965"/>
            </a:lvl8pPr>
            <a:lvl9pPr>
              <a:defRPr sz="19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5136" y="2057400"/>
            <a:ext cx="3863628" cy="3811588"/>
          </a:xfrm>
        </p:spPr>
        <p:txBody>
          <a:bodyPr/>
          <a:lstStyle>
            <a:lvl1pPr marL="0" indent="0">
              <a:buNone/>
              <a:defRPr sz="1572"/>
            </a:lvl1pPr>
            <a:lvl2pPr marL="449245" indent="0">
              <a:buNone/>
              <a:defRPr sz="1376"/>
            </a:lvl2pPr>
            <a:lvl3pPr marL="898489" indent="0">
              <a:buNone/>
              <a:defRPr sz="1179"/>
            </a:lvl3pPr>
            <a:lvl4pPr marL="1347734" indent="0">
              <a:buNone/>
              <a:defRPr sz="983"/>
            </a:lvl4pPr>
            <a:lvl5pPr marL="1796979" indent="0">
              <a:buNone/>
              <a:defRPr sz="983"/>
            </a:lvl5pPr>
            <a:lvl6pPr marL="2246224" indent="0">
              <a:buNone/>
              <a:defRPr sz="983"/>
            </a:lvl6pPr>
            <a:lvl7pPr marL="2695468" indent="0">
              <a:buNone/>
              <a:defRPr sz="983"/>
            </a:lvl7pPr>
            <a:lvl8pPr marL="3144713" indent="0">
              <a:buNone/>
              <a:defRPr sz="983"/>
            </a:lvl8pPr>
            <a:lvl9pPr marL="3593958" indent="0">
              <a:buNone/>
              <a:defRPr sz="9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3DFD78-BE32-4A22-A575-D204E533973B}" type="slidenum">
              <a:rPr lang="vi-VN" smtClean="0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2083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136" y="457200"/>
            <a:ext cx="3863628" cy="1600200"/>
          </a:xfrm>
        </p:spPr>
        <p:txBody>
          <a:bodyPr anchor="b"/>
          <a:lstStyle>
            <a:lvl1pPr>
              <a:defRPr sz="31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92752" y="987426"/>
            <a:ext cx="6064508" cy="4873625"/>
          </a:xfrm>
        </p:spPr>
        <p:txBody>
          <a:bodyPr anchor="t"/>
          <a:lstStyle>
            <a:lvl1pPr marL="0" indent="0">
              <a:buNone/>
              <a:defRPr sz="3144"/>
            </a:lvl1pPr>
            <a:lvl2pPr marL="449245" indent="0">
              <a:buNone/>
              <a:defRPr sz="2751"/>
            </a:lvl2pPr>
            <a:lvl3pPr marL="898489" indent="0">
              <a:buNone/>
              <a:defRPr sz="2358"/>
            </a:lvl3pPr>
            <a:lvl4pPr marL="1347734" indent="0">
              <a:buNone/>
              <a:defRPr sz="1965"/>
            </a:lvl4pPr>
            <a:lvl5pPr marL="1796979" indent="0">
              <a:buNone/>
              <a:defRPr sz="1965"/>
            </a:lvl5pPr>
            <a:lvl6pPr marL="2246224" indent="0">
              <a:buNone/>
              <a:defRPr sz="1965"/>
            </a:lvl6pPr>
            <a:lvl7pPr marL="2695468" indent="0">
              <a:buNone/>
              <a:defRPr sz="1965"/>
            </a:lvl7pPr>
            <a:lvl8pPr marL="3144713" indent="0">
              <a:buNone/>
              <a:defRPr sz="1965"/>
            </a:lvl8pPr>
            <a:lvl9pPr marL="3593958" indent="0">
              <a:buNone/>
              <a:defRPr sz="196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5136" y="2057400"/>
            <a:ext cx="3863628" cy="3811588"/>
          </a:xfrm>
        </p:spPr>
        <p:txBody>
          <a:bodyPr/>
          <a:lstStyle>
            <a:lvl1pPr marL="0" indent="0">
              <a:buNone/>
              <a:defRPr sz="1572"/>
            </a:lvl1pPr>
            <a:lvl2pPr marL="449245" indent="0">
              <a:buNone/>
              <a:defRPr sz="1376"/>
            </a:lvl2pPr>
            <a:lvl3pPr marL="898489" indent="0">
              <a:buNone/>
              <a:defRPr sz="1179"/>
            </a:lvl3pPr>
            <a:lvl4pPr marL="1347734" indent="0">
              <a:buNone/>
              <a:defRPr sz="983"/>
            </a:lvl4pPr>
            <a:lvl5pPr marL="1796979" indent="0">
              <a:buNone/>
              <a:defRPr sz="983"/>
            </a:lvl5pPr>
            <a:lvl6pPr marL="2246224" indent="0">
              <a:buNone/>
              <a:defRPr sz="983"/>
            </a:lvl6pPr>
            <a:lvl7pPr marL="2695468" indent="0">
              <a:buNone/>
              <a:defRPr sz="983"/>
            </a:lvl7pPr>
            <a:lvl8pPr marL="3144713" indent="0">
              <a:buNone/>
              <a:defRPr sz="983"/>
            </a:lvl8pPr>
            <a:lvl9pPr marL="3593958" indent="0">
              <a:buNone/>
              <a:defRPr sz="9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3DFD78-BE32-4A22-A575-D204E533973B}" type="slidenum">
              <a:rPr lang="vi-VN" smtClean="0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6382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3575" y="365126"/>
            <a:ext cx="103321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3575" y="1825625"/>
            <a:ext cx="103321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3575" y="6356351"/>
            <a:ext cx="26953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68135" y="6356351"/>
            <a:ext cx="40430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0363" y="6356351"/>
            <a:ext cx="26953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D3DFD78-BE32-4A22-A575-D204E533973B}" type="slidenum">
              <a:rPr lang="vi-VN" smtClean="0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70395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sldNum="0" hdr="0" ftr="0" dt="0"/>
  <p:txStyles>
    <p:titleStyle>
      <a:lvl1pPr algn="l" defTabSz="898489" rtl="0" eaLnBrk="1" latinLnBrk="0" hangingPunct="1">
        <a:lnSpc>
          <a:spcPct val="90000"/>
        </a:lnSpc>
        <a:spcBef>
          <a:spcPct val="0"/>
        </a:spcBef>
        <a:buNone/>
        <a:defRPr sz="432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4622" indent="-224622" algn="l" defTabSz="898489" rtl="0" eaLnBrk="1" latinLnBrk="0" hangingPunct="1">
        <a:lnSpc>
          <a:spcPct val="90000"/>
        </a:lnSpc>
        <a:spcBef>
          <a:spcPts val="983"/>
        </a:spcBef>
        <a:buFont typeface="Arial" panose="020B0604020202020204" pitchFamily="34" charset="0"/>
        <a:buChar char="•"/>
        <a:defRPr sz="2751" kern="1200">
          <a:solidFill>
            <a:schemeClr val="tx1"/>
          </a:solidFill>
          <a:latin typeface="+mn-lt"/>
          <a:ea typeface="+mn-ea"/>
          <a:cs typeface="+mn-cs"/>
        </a:defRPr>
      </a:lvl1pPr>
      <a:lvl2pPr marL="673867" indent="-224622" algn="l" defTabSz="898489" rtl="0" eaLnBrk="1" latinLnBrk="0" hangingPunct="1">
        <a:lnSpc>
          <a:spcPct val="90000"/>
        </a:lnSpc>
        <a:spcBef>
          <a:spcPts val="491"/>
        </a:spcBef>
        <a:buFont typeface="Arial" panose="020B0604020202020204" pitchFamily="34" charset="0"/>
        <a:buChar char="•"/>
        <a:defRPr sz="2358" kern="1200">
          <a:solidFill>
            <a:schemeClr val="tx1"/>
          </a:solidFill>
          <a:latin typeface="+mn-lt"/>
          <a:ea typeface="+mn-ea"/>
          <a:cs typeface="+mn-cs"/>
        </a:defRPr>
      </a:lvl2pPr>
      <a:lvl3pPr marL="1123112" indent="-224622" algn="l" defTabSz="898489" rtl="0" eaLnBrk="1" latinLnBrk="0" hangingPunct="1">
        <a:lnSpc>
          <a:spcPct val="90000"/>
        </a:lnSpc>
        <a:spcBef>
          <a:spcPts val="491"/>
        </a:spcBef>
        <a:buFont typeface="Arial" panose="020B0604020202020204" pitchFamily="34" charset="0"/>
        <a:buChar char="•"/>
        <a:defRPr sz="1965" kern="1200">
          <a:solidFill>
            <a:schemeClr val="tx1"/>
          </a:solidFill>
          <a:latin typeface="+mn-lt"/>
          <a:ea typeface="+mn-ea"/>
          <a:cs typeface="+mn-cs"/>
        </a:defRPr>
      </a:lvl3pPr>
      <a:lvl4pPr marL="1572357" indent="-224622" algn="l" defTabSz="898489" rtl="0" eaLnBrk="1" latinLnBrk="0" hangingPunct="1">
        <a:lnSpc>
          <a:spcPct val="90000"/>
        </a:lnSpc>
        <a:spcBef>
          <a:spcPts val="491"/>
        </a:spcBef>
        <a:buFont typeface="Arial" panose="020B0604020202020204" pitchFamily="34" charset="0"/>
        <a:buChar char="•"/>
        <a:defRPr sz="1769" kern="1200">
          <a:solidFill>
            <a:schemeClr val="tx1"/>
          </a:solidFill>
          <a:latin typeface="+mn-lt"/>
          <a:ea typeface="+mn-ea"/>
          <a:cs typeface="+mn-cs"/>
        </a:defRPr>
      </a:lvl4pPr>
      <a:lvl5pPr marL="2021601" indent="-224622" algn="l" defTabSz="898489" rtl="0" eaLnBrk="1" latinLnBrk="0" hangingPunct="1">
        <a:lnSpc>
          <a:spcPct val="90000"/>
        </a:lnSpc>
        <a:spcBef>
          <a:spcPts val="491"/>
        </a:spcBef>
        <a:buFont typeface="Arial" panose="020B0604020202020204" pitchFamily="34" charset="0"/>
        <a:buChar char="•"/>
        <a:defRPr sz="1769" kern="1200">
          <a:solidFill>
            <a:schemeClr val="tx1"/>
          </a:solidFill>
          <a:latin typeface="+mn-lt"/>
          <a:ea typeface="+mn-ea"/>
          <a:cs typeface="+mn-cs"/>
        </a:defRPr>
      </a:lvl5pPr>
      <a:lvl6pPr marL="2470846" indent="-224622" algn="l" defTabSz="898489" rtl="0" eaLnBrk="1" latinLnBrk="0" hangingPunct="1">
        <a:lnSpc>
          <a:spcPct val="90000"/>
        </a:lnSpc>
        <a:spcBef>
          <a:spcPts val="491"/>
        </a:spcBef>
        <a:buFont typeface="Arial" panose="020B0604020202020204" pitchFamily="34" charset="0"/>
        <a:buChar char="•"/>
        <a:defRPr sz="1769" kern="1200">
          <a:solidFill>
            <a:schemeClr val="tx1"/>
          </a:solidFill>
          <a:latin typeface="+mn-lt"/>
          <a:ea typeface="+mn-ea"/>
          <a:cs typeface="+mn-cs"/>
        </a:defRPr>
      </a:lvl6pPr>
      <a:lvl7pPr marL="2920091" indent="-224622" algn="l" defTabSz="898489" rtl="0" eaLnBrk="1" latinLnBrk="0" hangingPunct="1">
        <a:lnSpc>
          <a:spcPct val="90000"/>
        </a:lnSpc>
        <a:spcBef>
          <a:spcPts val="491"/>
        </a:spcBef>
        <a:buFont typeface="Arial" panose="020B0604020202020204" pitchFamily="34" charset="0"/>
        <a:buChar char="•"/>
        <a:defRPr sz="1769" kern="1200">
          <a:solidFill>
            <a:schemeClr val="tx1"/>
          </a:solidFill>
          <a:latin typeface="+mn-lt"/>
          <a:ea typeface="+mn-ea"/>
          <a:cs typeface="+mn-cs"/>
        </a:defRPr>
      </a:lvl7pPr>
      <a:lvl8pPr marL="3369335" indent="-224622" algn="l" defTabSz="898489" rtl="0" eaLnBrk="1" latinLnBrk="0" hangingPunct="1">
        <a:lnSpc>
          <a:spcPct val="90000"/>
        </a:lnSpc>
        <a:spcBef>
          <a:spcPts val="491"/>
        </a:spcBef>
        <a:buFont typeface="Arial" panose="020B0604020202020204" pitchFamily="34" charset="0"/>
        <a:buChar char="•"/>
        <a:defRPr sz="1769" kern="1200">
          <a:solidFill>
            <a:schemeClr val="tx1"/>
          </a:solidFill>
          <a:latin typeface="+mn-lt"/>
          <a:ea typeface="+mn-ea"/>
          <a:cs typeface="+mn-cs"/>
        </a:defRPr>
      </a:lvl8pPr>
      <a:lvl9pPr marL="3818580" indent="-224622" algn="l" defTabSz="898489" rtl="0" eaLnBrk="1" latinLnBrk="0" hangingPunct="1">
        <a:lnSpc>
          <a:spcPct val="90000"/>
        </a:lnSpc>
        <a:spcBef>
          <a:spcPts val="491"/>
        </a:spcBef>
        <a:buFont typeface="Arial" panose="020B0604020202020204" pitchFamily="34" charset="0"/>
        <a:buChar char="•"/>
        <a:defRPr sz="17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8489" rtl="0" eaLnBrk="1" latinLnBrk="0" hangingPunct="1">
        <a:defRPr sz="1769" kern="1200">
          <a:solidFill>
            <a:schemeClr val="tx1"/>
          </a:solidFill>
          <a:latin typeface="+mn-lt"/>
          <a:ea typeface="+mn-ea"/>
          <a:cs typeface="+mn-cs"/>
        </a:defRPr>
      </a:lvl1pPr>
      <a:lvl2pPr marL="449245" algn="l" defTabSz="898489" rtl="0" eaLnBrk="1" latinLnBrk="0" hangingPunct="1">
        <a:defRPr sz="1769" kern="1200">
          <a:solidFill>
            <a:schemeClr val="tx1"/>
          </a:solidFill>
          <a:latin typeface="+mn-lt"/>
          <a:ea typeface="+mn-ea"/>
          <a:cs typeface="+mn-cs"/>
        </a:defRPr>
      </a:lvl2pPr>
      <a:lvl3pPr marL="898489" algn="l" defTabSz="898489" rtl="0" eaLnBrk="1" latinLnBrk="0" hangingPunct="1">
        <a:defRPr sz="1769" kern="1200">
          <a:solidFill>
            <a:schemeClr val="tx1"/>
          </a:solidFill>
          <a:latin typeface="+mn-lt"/>
          <a:ea typeface="+mn-ea"/>
          <a:cs typeface="+mn-cs"/>
        </a:defRPr>
      </a:lvl3pPr>
      <a:lvl4pPr marL="1347734" algn="l" defTabSz="898489" rtl="0" eaLnBrk="1" latinLnBrk="0" hangingPunct="1">
        <a:defRPr sz="1769" kern="1200">
          <a:solidFill>
            <a:schemeClr val="tx1"/>
          </a:solidFill>
          <a:latin typeface="+mn-lt"/>
          <a:ea typeface="+mn-ea"/>
          <a:cs typeface="+mn-cs"/>
        </a:defRPr>
      </a:lvl4pPr>
      <a:lvl5pPr marL="1796979" algn="l" defTabSz="898489" rtl="0" eaLnBrk="1" latinLnBrk="0" hangingPunct="1">
        <a:defRPr sz="1769" kern="1200">
          <a:solidFill>
            <a:schemeClr val="tx1"/>
          </a:solidFill>
          <a:latin typeface="+mn-lt"/>
          <a:ea typeface="+mn-ea"/>
          <a:cs typeface="+mn-cs"/>
        </a:defRPr>
      </a:lvl5pPr>
      <a:lvl6pPr marL="2246224" algn="l" defTabSz="898489" rtl="0" eaLnBrk="1" latinLnBrk="0" hangingPunct="1">
        <a:defRPr sz="1769" kern="1200">
          <a:solidFill>
            <a:schemeClr val="tx1"/>
          </a:solidFill>
          <a:latin typeface="+mn-lt"/>
          <a:ea typeface="+mn-ea"/>
          <a:cs typeface="+mn-cs"/>
        </a:defRPr>
      </a:lvl6pPr>
      <a:lvl7pPr marL="2695468" algn="l" defTabSz="898489" rtl="0" eaLnBrk="1" latinLnBrk="0" hangingPunct="1">
        <a:defRPr sz="1769" kern="1200">
          <a:solidFill>
            <a:schemeClr val="tx1"/>
          </a:solidFill>
          <a:latin typeface="+mn-lt"/>
          <a:ea typeface="+mn-ea"/>
          <a:cs typeface="+mn-cs"/>
        </a:defRPr>
      </a:lvl7pPr>
      <a:lvl8pPr marL="3144713" algn="l" defTabSz="898489" rtl="0" eaLnBrk="1" latinLnBrk="0" hangingPunct="1">
        <a:defRPr sz="1769" kern="1200">
          <a:solidFill>
            <a:schemeClr val="tx1"/>
          </a:solidFill>
          <a:latin typeface="+mn-lt"/>
          <a:ea typeface="+mn-ea"/>
          <a:cs typeface="+mn-cs"/>
        </a:defRPr>
      </a:lvl8pPr>
      <a:lvl9pPr marL="3593958" algn="l" defTabSz="898489" rtl="0" eaLnBrk="1" latinLnBrk="0" hangingPunct="1">
        <a:defRPr sz="17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8964" y="274638"/>
            <a:ext cx="1078134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8964" y="1600202"/>
            <a:ext cx="10781347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8964" y="6356352"/>
            <a:ext cx="279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D59D0918-B3BC-4D15-9AF8-385E8378AD06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92920" y="6356352"/>
            <a:ext cx="37934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5147" y="6356352"/>
            <a:ext cx="279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AE638271-59F9-4398-B3B9-61938CFED46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1065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defTabSz="900684" rtl="0" eaLnBrk="1" latinLnBrk="0" hangingPunct="1">
        <a:spcBef>
          <a:spcPct val="0"/>
        </a:spcBef>
        <a:buNone/>
        <a:defRPr sz="433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7757" indent="-337757" algn="l" defTabSz="900684" rtl="0" eaLnBrk="1" latinLnBrk="0" hangingPunct="1">
        <a:spcBef>
          <a:spcPct val="20000"/>
        </a:spcBef>
        <a:buFont typeface="Arial" pitchFamily="34" charset="0"/>
        <a:buChar char="•"/>
        <a:defRPr sz="3152" kern="1200">
          <a:solidFill>
            <a:schemeClr val="tx1"/>
          </a:solidFill>
          <a:latin typeface="+mn-lt"/>
          <a:ea typeface="+mn-ea"/>
          <a:cs typeface="+mn-cs"/>
        </a:defRPr>
      </a:lvl1pPr>
      <a:lvl2pPr marL="731806" indent="-281464" algn="l" defTabSz="900684" rtl="0" eaLnBrk="1" latinLnBrk="0" hangingPunct="1">
        <a:spcBef>
          <a:spcPct val="20000"/>
        </a:spcBef>
        <a:buFont typeface="Arial" pitchFamily="34" charset="0"/>
        <a:buChar char="–"/>
        <a:defRPr sz="2758" kern="1200">
          <a:solidFill>
            <a:schemeClr val="tx1"/>
          </a:solidFill>
          <a:latin typeface="+mn-lt"/>
          <a:ea typeface="+mn-ea"/>
          <a:cs typeface="+mn-cs"/>
        </a:defRPr>
      </a:lvl2pPr>
      <a:lvl3pPr marL="1125855" indent="-225171" algn="l" defTabSz="900684" rtl="0" eaLnBrk="1" latinLnBrk="0" hangingPunct="1">
        <a:spcBef>
          <a:spcPct val="20000"/>
        </a:spcBef>
        <a:buFont typeface="Arial" pitchFamily="34" charset="0"/>
        <a:buChar char="•"/>
        <a:defRPr sz="2364" kern="1200">
          <a:solidFill>
            <a:schemeClr val="tx1"/>
          </a:solidFill>
          <a:latin typeface="+mn-lt"/>
          <a:ea typeface="+mn-ea"/>
          <a:cs typeface="+mn-cs"/>
        </a:defRPr>
      </a:lvl3pPr>
      <a:lvl4pPr marL="1576197" indent="-225171" algn="l" defTabSz="900684" rtl="0" eaLnBrk="1" latinLnBrk="0" hangingPunct="1">
        <a:spcBef>
          <a:spcPct val="20000"/>
        </a:spcBef>
        <a:buFont typeface="Arial" pitchFamily="34" charset="0"/>
        <a:buChar char="–"/>
        <a:defRPr sz="1970" kern="1200">
          <a:solidFill>
            <a:schemeClr val="tx1"/>
          </a:solidFill>
          <a:latin typeface="+mn-lt"/>
          <a:ea typeface="+mn-ea"/>
          <a:cs typeface="+mn-cs"/>
        </a:defRPr>
      </a:lvl4pPr>
      <a:lvl5pPr marL="2026539" indent="-225171" algn="l" defTabSz="900684" rtl="0" eaLnBrk="1" latinLnBrk="0" hangingPunct="1">
        <a:spcBef>
          <a:spcPct val="20000"/>
        </a:spcBef>
        <a:buFont typeface="Arial" pitchFamily="34" charset="0"/>
        <a:buChar char="»"/>
        <a:defRPr sz="1970" kern="1200">
          <a:solidFill>
            <a:schemeClr val="tx1"/>
          </a:solidFill>
          <a:latin typeface="+mn-lt"/>
          <a:ea typeface="+mn-ea"/>
          <a:cs typeface="+mn-cs"/>
        </a:defRPr>
      </a:lvl5pPr>
      <a:lvl6pPr marL="2476881" indent="-225171" algn="l" defTabSz="900684" rtl="0" eaLnBrk="1" latinLnBrk="0" hangingPunct="1">
        <a:spcBef>
          <a:spcPct val="20000"/>
        </a:spcBef>
        <a:buFont typeface="Arial" pitchFamily="34" charset="0"/>
        <a:buChar char="•"/>
        <a:defRPr sz="1970" kern="1200">
          <a:solidFill>
            <a:schemeClr val="tx1"/>
          </a:solidFill>
          <a:latin typeface="+mn-lt"/>
          <a:ea typeface="+mn-ea"/>
          <a:cs typeface="+mn-cs"/>
        </a:defRPr>
      </a:lvl6pPr>
      <a:lvl7pPr marL="2927223" indent="-225171" algn="l" defTabSz="900684" rtl="0" eaLnBrk="1" latinLnBrk="0" hangingPunct="1">
        <a:spcBef>
          <a:spcPct val="20000"/>
        </a:spcBef>
        <a:buFont typeface="Arial" pitchFamily="34" charset="0"/>
        <a:buChar char="•"/>
        <a:defRPr sz="1970" kern="1200">
          <a:solidFill>
            <a:schemeClr val="tx1"/>
          </a:solidFill>
          <a:latin typeface="+mn-lt"/>
          <a:ea typeface="+mn-ea"/>
          <a:cs typeface="+mn-cs"/>
        </a:defRPr>
      </a:lvl7pPr>
      <a:lvl8pPr marL="3377565" indent="-225171" algn="l" defTabSz="900684" rtl="0" eaLnBrk="1" latinLnBrk="0" hangingPunct="1">
        <a:spcBef>
          <a:spcPct val="20000"/>
        </a:spcBef>
        <a:buFont typeface="Arial" pitchFamily="34" charset="0"/>
        <a:buChar char="•"/>
        <a:defRPr sz="1970" kern="1200">
          <a:solidFill>
            <a:schemeClr val="tx1"/>
          </a:solidFill>
          <a:latin typeface="+mn-lt"/>
          <a:ea typeface="+mn-ea"/>
          <a:cs typeface="+mn-cs"/>
        </a:defRPr>
      </a:lvl8pPr>
      <a:lvl9pPr marL="3827907" indent="-225171" algn="l" defTabSz="900684" rtl="0" eaLnBrk="1" latinLnBrk="0" hangingPunct="1">
        <a:spcBef>
          <a:spcPct val="20000"/>
        </a:spcBef>
        <a:buFont typeface="Arial" pitchFamily="34" charset="0"/>
        <a:buChar char="•"/>
        <a:defRPr sz="19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00684" rtl="0" eaLnBrk="1" latinLnBrk="0" hangingPunct="1">
        <a:defRPr sz="1773" kern="1200">
          <a:solidFill>
            <a:schemeClr val="tx1"/>
          </a:solidFill>
          <a:latin typeface="+mn-lt"/>
          <a:ea typeface="+mn-ea"/>
          <a:cs typeface="+mn-cs"/>
        </a:defRPr>
      </a:lvl1pPr>
      <a:lvl2pPr marL="450342" algn="l" defTabSz="900684" rtl="0" eaLnBrk="1" latinLnBrk="0" hangingPunct="1">
        <a:defRPr sz="1773" kern="1200">
          <a:solidFill>
            <a:schemeClr val="tx1"/>
          </a:solidFill>
          <a:latin typeface="+mn-lt"/>
          <a:ea typeface="+mn-ea"/>
          <a:cs typeface="+mn-cs"/>
        </a:defRPr>
      </a:lvl2pPr>
      <a:lvl3pPr marL="900684" algn="l" defTabSz="900684" rtl="0" eaLnBrk="1" latinLnBrk="0" hangingPunct="1">
        <a:defRPr sz="1773" kern="1200">
          <a:solidFill>
            <a:schemeClr val="tx1"/>
          </a:solidFill>
          <a:latin typeface="+mn-lt"/>
          <a:ea typeface="+mn-ea"/>
          <a:cs typeface="+mn-cs"/>
        </a:defRPr>
      </a:lvl3pPr>
      <a:lvl4pPr marL="1351026" algn="l" defTabSz="900684" rtl="0" eaLnBrk="1" latinLnBrk="0" hangingPunct="1">
        <a:defRPr sz="1773" kern="1200">
          <a:solidFill>
            <a:schemeClr val="tx1"/>
          </a:solidFill>
          <a:latin typeface="+mn-lt"/>
          <a:ea typeface="+mn-ea"/>
          <a:cs typeface="+mn-cs"/>
        </a:defRPr>
      </a:lvl4pPr>
      <a:lvl5pPr marL="1801368" algn="l" defTabSz="900684" rtl="0" eaLnBrk="1" latinLnBrk="0" hangingPunct="1">
        <a:defRPr sz="1773" kern="1200">
          <a:solidFill>
            <a:schemeClr val="tx1"/>
          </a:solidFill>
          <a:latin typeface="+mn-lt"/>
          <a:ea typeface="+mn-ea"/>
          <a:cs typeface="+mn-cs"/>
        </a:defRPr>
      </a:lvl5pPr>
      <a:lvl6pPr marL="2251710" algn="l" defTabSz="900684" rtl="0" eaLnBrk="1" latinLnBrk="0" hangingPunct="1">
        <a:defRPr sz="1773" kern="1200">
          <a:solidFill>
            <a:schemeClr val="tx1"/>
          </a:solidFill>
          <a:latin typeface="+mn-lt"/>
          <a:ea typeface="+mn-ea"/>
          <a:cs typeface="+mn-cs"/>
        </a:defRPr>
      </a:lvl6pPr>
      <a:lvl7pPr marL="2702052" algn="l" defTabSz="900684" rtl="0" eaLnBrk="1" latinLnBrk="0" hangingPunct="1">
        <a:defRPr sz="1773" kern="1200">
          <a:solidFill>
            <a:schemeClr val="tx1"/>
          </a:solidFill>
          <a:latin typeface="+mn-lt"/>
          <a:ea typeface="+mn-ea"/>
          <a:cs typeface="+mn-cs"/>
        </a:defRPr>
      </a:lvl7pPr>
      <a:lvl8pPr marL="3152394" algn="l" defTabSz="900684" rtl="0" eaLnBrk="1" latinLnBrk="0" hangingPunct="1">
        <a:defRPr sz="1773" kern="1200">
          <a:solidFill>
            <a:schemeClr val="tx1"/>
          </a:solidFill>
          <a:latin typeface="+mn-lt"/>
          <a:ea typeface="+mn-ea"/>
          <a:cs typeface="+mn-cs"/>
        </a:defRPr>
      </a:lvl8pPr>
      <a:lvl9pPr marL="3602736" algn="l" defTabSz="900684" rtl="0" eaLnBrk="1" latinLnBrk="0" hangingPunct="1">
        <a:defRPr sz="177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641" y="-47919"/>
            <a:ext cx="11979275" cy="690591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3" t="4687" r="4753" b="63542"/>
          <a:stretch/>
        </p:blipFill>
        <p:spPr>
          <a:xfrm>
            <a:off x="589037" y="162743"/>
            <a:ext cx="10912709" cy="36102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12027" y="3599042"/>
            <a:ext cx="1053131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VNI-Avo" pitchFamily="2" charset="0"/>
              </a:rPr>
              <a:t>      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Buổi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sáng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mai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,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ông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mặt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trời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nhô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lên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từ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biển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.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Mặt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biển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sáng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lấp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lánh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.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Đàn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hải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âu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sải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cánh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bay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liệng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trên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bầu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trời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.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Xa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xa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là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những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cánh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buồm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căng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gió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.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Phía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bến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cảng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,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những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chiếc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tàu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cá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nối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đuôi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nhau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vào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bờ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. </a:t>
            </a:r>
            <a:endParaRPr lang="vi-VN" sz="3600" spc="-70" dirty="0">
              <a:solidFill>
                <a:prstClr val="black">
                  <a:lumMod val="85000"/>
                  <a:lumOff val="15000"/>
                </a:prstClr>
              </a:solidFill>
              <a:latin typeface="Be Vietnam Pro" pitchFamily="2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1934279" y="4109610"/>
            <a:ext cx="785818" cy="1588"/>
          </a:xfrm>
          <a:prstGeom prst="line">
            <a:avLst/>
          </a:prstGeom>
          <a:solidFill>
            <a:srgbClr val="5B9BD5"/>
          </a:solidFill>
          <a:ln w="28575" cap="flat" cmpd="sng" algn="ctr">
            <a:solidFill>
              <a:srgbClr val="FF006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1005585" y="6371092"/>
            <a:ext cx="928694" cy="1"/>
          </a:xfrm>
          <a:prstGeom prst="line">
            <a:avLst/>
          </a:prstGeom>
          <a:solidFill>
            <a:srgbClr val="5B9BD5"/>
          </a:solidFill>
          <a:ln w="28575" cap="flat" cmpd="sng" algn="ctr">
            <a:solidFill>
              <a:srgbClr val="FF006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Connector 9"/>
          <p:cNvCxnSpPr/>
          <p:nvPr/>
        </p:nvCxnSpPr>
        <p:spPr bwMode="auto">
          <a:xfrm>
            <a:off x="10006067" y="5260546"/>
            <a:ext cx="1215152" cy="0"/>
          </a:xfrm>
          <a:prstGeom prst="line">
            <a:avLst/>
          </a:prstGeom>
          <a:solidFill>
            <a:srgbClr val="5B9BD5"/>
          </a:solidFill>
          <a:ln w="28575" cap="flat" cmpd="sng" algn="ctr">
            <a:solidFill>
              <a:srgbClr val="FF006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10"/>
          <p:cNvCxnSpPr/>
          <p:nvPr/>
        </p:nvCxnSpPr>
        <p:spPr bwMode="auto">
          <a:xfrm flipH="1">
            <a:off x="11221219" y="3603844"/>
            <a:ext cx="130516" cy="529952"/>
          </a:xfrm>
          <a:prstGeom prst="line">
            <a:avLst/>
          </a:prstGeom>
          <a:solidFill>
            <a:srgbClr val="5B9BD5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Connector 11"/>
          <p:cNvCxnSpPr/>
          <p:nvPr/>
        </p:nvCxnSpPr>
        <p:spPr bwMode="auto">
          <a:xfrm flipH="1">
            <a:off x="5913429" y="4254863"/>
            <a:ext cx="119133" cy="523812"/>
          </a:xfrm>
          <a:prstGeom prst="line">
            <a:avLst/>
          </a:prstGeom>
          <a:solidFill>
            <a:srgbClr val="5B9BD5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Connector 12"/>
          <p:cNvCxnSpPr/>
          <p:nvPr/>
        </p:nvCxnSpPr>
        <p:spPr bwMode="auto">
          <a:xfrm rot="5400000">
            <a:off x="4904068" y="4958765"/>
            <a:ext cx="491254" cy="142876"/>
          </a:xfrm>
          <a:prstGeom prst="line">
            <a:avLst/>
          </a:prstGeom>
          <a:solidFill>
            <a:srgbClr val="5B9BD5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Connector 13"/>
          <p:cNvCxnSpPr/>
          <p:nvPr/>
        </p:nvCxnSpPr>
        <p:spPr bwMode="auto">
          <a:xfrm flipH="1">
            <a:off x="2879884" y="5260546"/>
            <a:ext cx="130516" cy="529952"/>
          </a:xfrm>
          <a:prstGeom prst="line">
            <a:avLst/>
          </a:prstGeom>
          <a:solidFill>
            <a:srgbClr val="5B9BD5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5" name="Group 26"/>
          <p:cNvGrpSpPr/>
          <p:nvPr/>
        </p:nvGrpSpPr>
        <p:grpSpPr>
          <a:xfrm>
            <a:off x="4781540" y="5873193"/>
            <a:ext cx="202525" cy="533400"/>
            <a:chOff x="6400800" y="194146"/>
            <a:chExt cx="236483" cy="766958"/>
          </a:xfrm>
        </p:grpSpPr>
        <p:cxnSp>
          <p:nvCxnSpPr>
            <p:cNvPr id="16" name="Straight Connector 15"/>
            <p:cNvCxnSpPr/>
            <p:nvPr/>
          </p:nvCxnSpPr>
          <p:spPr bwMode="auto">
            <a:xfrm flipH="1">
              <a:off x="6400800" y="199104"/>
              <a:ext cx="152400" cy="762000"/>
            </a:xfrm>
            <a:prstGeom prst="line">
              <a:avLst/>
            </a:prstGeom>
            <a:solidFill>
              <a:srgbClr val="5B9BD5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" name="Straight Connector 16"/>
            <p:cNvCxnSpPr/>
            <p:nvPr/>
          </p:nvCxnSpPr>
          <p:spPr bwMode="auto">
            <a:xfrm flipH="1">
              <a:off x="6484883" y="194146"/>
              <a:ext cx="152400" cy="762000"/>
            </a:xfrm>
            <a:prstGeom prst="line">
              <a:avLst/>
            </a:prstGeom>
            <a:solidFill>
              <a:srgbClr val="5B9BD5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8" name="Group 17"/>
          <p:cNvGrpSpPr/>
          <p:nvPr/>
        </p:nvGrpSpPr>
        <p:grpSpPr>
          <a:xfrm>
            <a:off x="189062" y="72472"/>
            <a:ext cx="1979323" cy="787177"/>
            <a:chOff x="63500" y="1429216"/>
            <a:chExt cx="1970813" cy="705889"/>
          </a:xfrm>
        </p:grpSpPr>
        <p:sp>
          <p:nvSpPr>
            <p:cNvPr id="19" name="Rounded Rectangle 18"/>
            <p:cNvSpPr/>
            <p:nvPr/>
          </p:nvSpPr>
          <p:spPr>
            <a:xfrm>
              <a:off x="384358" y="1429216"/>
              <a:ext cx="1649955" cy="705889"/>
            </a:xfrm>
            <a:prstGeom prst="roundRect">
              <a:avLst/>
            </a:prstGeom>
            <a:solidFill>
              <a:srgbClr val="0083E6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3200" kern="0" dirty="0" err="1">
                  <a:solidFill>
                    <a:prstClr val="white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Đọc</a:t>
              </a:r>
              <a:endParaRPr lang="en-US" sz="3200" kern="0" dirty="0">
                <a:solidFill>
                  <a:prstClr val="white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63500" y="1458734"/>
              <a:ext cx="641717" cy="641717"/>
            </a:xfrm>
            <a:prstGeom prst="ellipse">
              <a:avLst/>
            </a:prstGeom>
            <a:solidFill>
              <a:srgbClr val="FFFF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3200" kern="0" dirty="0">
                  <a:solidFill>
                    <a:prstClr val="black"/>
                  </a:solidFill>
                  <a:latin typeface="Arial Rounded MT Bold" pitchFamily="34" charset="0"/>
                  <a:ea typeface="Arial-Rounded" pitchFamily="34" charset="0"/>
                  <a:cs typeface="Arial-Rounded" pitchFamily="34" charset="0"/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9692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641" y="-47919"/>
            <a:ext cx="11979275" cy="6905919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230477" y="203423"/>
            <a:ext cx="1979323" cy="787177"/>
            <a:chOff x="63500" y="1429216"/>
            <a:chExt cx="1970813" cy="705889"/>
          </a:xfrm>
        </p:grpSpPr>
        <p:sp>
          <p:nvSpPr>
            <p:cNvPr id="4" name="Rounded Rectangle 3"/>
            <p:cNvSpPr/>
            <p:nvPr/>
          </p:nvSpPr>
          <p:spPr>
            <a:xfrm>
              <a:off x="384358" y="1429216"/>
              <a:ext cx="1649955" cy="705889"/>
            </a:xfrm>
            <a:prstGeom prst="roundRect">
              <a:avLst/>
            </a:prstGeom>
            <a:solidFill>
              <a:srgbClr val="0083E6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3200" kern="0" dirty="0" err="1">
                  <a:solidFill>
                    <a:prstClr val="white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Đọc</a:t>
              </a:r>
              <a:endParaRPr lang="en-US" sz="3200" kern="0" dirty="0">
                <a:solidFill>
                  <a:prstClr val="white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63500" y="1458734"/>
              <a:ext cx="641717" cy="641717"/>
            </a:xfrm>
            <a:prstGeom prst="ellipse">
              <a:avLst/>
            </a:prstGeom>
            <a:solidFill>
              <a:srgbClr val="FFFF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3200" kern="0" dirty="0">
                  <a:solidFill>
                    <a:prstClr val="black"/>
                  </a:solidFill>
                  <a:latin typeface="Arial Rounded MT Bold" pitchFamily="34" charset="0"/>
                  <a:ea typeface="Arial-Rounded" pitchFamily="34" charset="0"/>
                  <a:cs typeface="Arial-Rounded" pitchFamily="34" charset="0"/>
                </a:rPr>
                <a:t>4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733054" y="1268761"/>
            <a:ext cx="1053131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600" b="1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VNI-Avo" pitchFamily="2" charset="0"/>
              </a:rPr>
              <a:t>       </a:t>
            </a:r>
            <a:r>
              <a:rPr lang="en-US" sz="3600" spc="-70" dirty="0" err="1">
                <a:solidFill>
                  <a:srgbClr val="FF0000"/>
                </a:solidFill>
                <a:latin typeface="Be Vietnam Pro" pitchFamily="2" charset="0"/>
              </a:rPr>
              <a:t>Buổi</a:t>
            </a:r>
            <a:r>
              <a:rPr lang="en-US" sz="3600" spc="-70" dirty="0">
                <a:solidFill>
                  <a:srgbClr val="FF0000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FF0000"/>
                </a:solidFill>
                <a:latin typeface="Be Vietnam Pro" pitchFamily="2" charset="0"/>
              </a:rPr>
              <a:t>sáng</a:t>
            </a:r>
            <a:r>
              <a:rPr lang="en-US" sz="3600" spc="-70" dirty="0">
                <a:solidFill>
                  <a:srgbClr val="FF0000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FF0000"/>
                </a:solidFill>
                <a:latin typeface="Be Vietnam Pro" pitchFamily="2" charset="0"/>
              </a:rPr>
              <a:t>mai</a:t>
            </a:r>
            <a:r>
              <a:rPr lang="en-US" sz="3600" spc="-70" dirty="0">
                <a:solidFill>
                  <a:srgbClr val="FF0000"/>
                </a:solidFill>
                <a:latin typeface="Be Vietnam Pro" pitchFamily="2" charset="0"/>
              </a:rPr>
              <a:t>, </a:t>
            </a:r>
            <a:r>
              <a:rPr lang="en-US" sz="3600" spc="-70" dirty="0" err="1">
                <a:solidFill>
                  <a:srgbClr val="FF0000"/>
                </a:solidFill>
                <a:latin typeface="Be Vietnam Pro" pitchFamily="2" charset="0"/>
              </a:rPr>
              <a:t>ông</a:t>
            </a:r>
            <a:r>
              <a:rPr lang="en-US" sz="3600" spc="-70" dirty="0">
                <a:solidFill>
                  <a:srgbClr val="FF0000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FF0000"/>
                </a:solidFill>
                <a:latin typeface="Be Vietnam Pro" pitchFamily="2" charset="0"/>
              </a:rPr>
              <a:t>mặt</a:t>
            </a:r>
            <a:r>
              <a:rPr lang="en-US" sz="3600" spc="-70" dirty="0">
                <a:solidFill>
                  <a:srgbClr val="FF0000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FF0000"/>
                </a:solidFill>
                <a:latin typeface="Be Vietnam Pro" pitchFamily="2" charset="0"/>
              </a:rPr>
              <a:t>trời</a:t>
            </a:r>
            <a:r>
              <a:rPr lang="en-US" sz="3600" spc="-70" dirty="0">
                <a:solidFill>
                  <a:srgbClr val="FF0000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FF0000"/>
                </a:solidFill>
                <a:latin typeface="Be Vietnam Pro" pitchFamily="2" charset="0"/>
              </a:rPr>
              <a:t>nhô</a:t>
            </a:r>
            <a:r>
              <a:rPr lang="en-US" sz="3600" spc="-70" dirty="0">
                <a:solidFill>
                  <a:srgbClr val="FF0000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FF0000"/>
                </a:solidFill>
                <a:latin typeface="Be Vietnam Pro" pitchFamily="2" charset="0"/>
              </a:rPr>
              <a:t>lên</a:t>
            </a:r>
            <a:r>
              <a:rPr lang="en-US" sz="3600" spc="-70" dirty="0">
                <a:solidFill>
                  <a:srgbClr val="FF0000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FF0000"/>
                </a:solidFill>
                <a:latin typeface="Be Vietnam Pro" pitchFamily="2" charset="0"/>
              </a:rPr>
              <a:t>từ</a:t>
            </a:r>
            <a:r>
              <a:rPr lang="en-US" sz="3600" spc="-70" dirty="0">
                <a:solidFill>
                  <a:srgbClr val="FF0000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FF0000"/>
                </a:solidFill>
                <a:latin typeface="Be Vietnam Pro" pitchFamily="2" charset="0"/>
              </a:rPr>
              <a:t>biển</a:t>
            </a:r>
            <a:r>
              <a:rPr lang="en-US" sz="3600" spc="-70" dirty="0">
                <a:solidFill>
                  <a:srgbClr val="FF0000"/>
                </a:solidFill>
                <a:latin typeface="Be Vietnam Pro" pitchFamily="2" charset="0"/>
              </a:rPr>
              <a:t>. </a:t>
            </a:r>
            <a:r>
              <a:rPr lang="en-US" sz="3600" spc="-70" dirty="0" err="1">
                <a:solidFill>
                  <a:srgbClr val="006600"/>
                </a:solidFill>
                <a:latin typeface="Be Vietnam Pro" pitchFamily="2" charset="0"/>
              </a:rPr>
              <a:t>Mặt</a:t>
            </a:r>
            <a:r>
              <a:rPr lang="en-US" sz="3600" spc="-70" dirty="0">
                <a:solidFill>
                  <a:srgbClr val="006600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006600"/>
                </a:solidFill>
                <a:latin typeface="Be Vietnam Pro" pitchFamily="2" charset="0"/>
              </a:rPr>
              <a:t>biển</a:t>
            </a:r>
            <a:r>
              <a:rPr lang="en-US" sz="3600" spc="-70" dirty="0">
                <a:solidFill>
                  <a:srgbClr val="006600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006600"/>
                </a:solidFill>
                <a:latin typeface="Be Vietnam Pro" pitchFamily="2" charset="0"/>
              </a:rPr>
              <a:t>sáng</a:t>
            </a:r>
            <a:r>
              <a:rPr lang="en-US" sz="3600" spc="-70" dirty="0">
                <a:solidFill>
                  <a:srgbClr val="006600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006600"/>
                </a:solidFill>
                <a:latin typeface="Be Vietnam Pro" pitchFamily="2" charset="0"/>
              </a:rPr>
              <a:t>lấp</a:t>
            </a:r>
            <a:r>
              <a:rPr lang="en-US" sz="3600" spc="-70" dirty="0">
                <a:solidFill>
                  <a:srgbClr val="006600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006600"/>
                </a:solidFill>
                <a:latin typeface="Be Vietnam Pro" pitchFamily="2" charset="0"/>
              </a:rPr>
              <a:t>lánh</a:t>
            </a:r>
            <a:r>
              <a:rPr lang="en-US" sz="3600" spc="-70" dirty="0">
                <a:solidFill>
                  <a:srgbClr val="006600"/>
                </a:solidFill>
                <a:latin typeface="Be Vietnam Pro" pitchFamily="2" charset="0"/>
              </a:rPr>
              <a:t>. </a:t>
            </a:r>
            <a:r>
              <a:rPr lang="en-US" sz="3600" spc="-70" dirty="0" err="1">
                <a:solidFill>
                  <a:srgbClr val="ED7D31">
                    <a:lumMod val="75000"/>
                  </a:srgbClr>
                </a:solidFill>
                <a:latin typeface="Be Vietnam Pro" pitchFamily="2" charset="0"/>
              </a:rPr>
              <a:t>Đàn</a:t>
            </a:r>
            <a:r>
              <a:rPr lang="en-US" sz="3600" spc="-70" dirty="0">
                <a:solidFill>
                  <a:srgbClr val="ED7D31">
                    <a:lumMod val="75000"/>
                  </a:srgb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ED7D31">
                    <a:lumMod val="75000"/>
                  </a:srgbClr>
                </a:solidFill>
                <a:latin typeface="Be Vietnam Pro" pitchFamily="2" charset="0"/>
              </a:rPr>
              <a:t>hải</a:t>
            </a:r>
            <a:r>
              <a:rPr lang="en-US" sz="3600" spc="-70" dirty="0">
                <a:solidFill>
                  <a:srgbClr val="ED7D31">
                    <a:lumMod val="75000"/>
                  </a:srgb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ED7D31">
                    <a:lumMod val="75000"/>
                  </a:srgbClr>
                </a:solidFill>
                <a:latin typeface="Be Vietnam Pro" pitchFamily="2" charset="0"/>
              </a:rPr>
              <a:t>âu</a:t>
            </a:r>
            <a:r>
              <a:rPr lang="en-US" sz="3600" spc="-70" dirty="0">
                <a:solidFill>
                  <a:srgbClr val="ED7D31">
                    <a:lumMod val="75000"/>
                  </a:srgb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ED7D31">
                    <a:lumMod val="75000"/>
                  </a:srgbClr>
                </a:solidFill>
                <a:latin typeface="Be Vietnam Pro" pitchFamily="2" charset="0"/>
              </a:rPr>
              <a:t>sải</a:t>
            </a:r>
            <a:r>
              <a:rPr lang="en-US" sz="3600" spc="-70" dirty="0">
                <a:solidFill>
                  <a:srgbClr val="ED7D31">
                    <a:lumMod val="75000"/>
                  </a:srgb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ED7D31">
                    <a:lumMod val="75000"/>
                  </a:srgbClr>
                </a:solidFill>
                <a:latin typeface="Be Vietnam Pro" pitchFamily="2" charset="0"/>
              </a:rPr>
              <a:t>cánh</a:t>
            </a:r>
            <a:r>
              <a:rPr lang="en-US" sz="3600" spc="-70" dirty="0">
                <a:solidFill>
                  <a:srgbClr val="ED7D31">
                    <a:lumMod val="75000"/>
                  </a:srgbClr>
                </a:solidFill>
                <a:latin typeface="Be Vietnam Pro" pitchFamily="2" charset="0"/>
              </a:rPr>
              <a:t> bay </a:t>
            </a:r>
            <a:r>
              <a:rPr lang="en-US" sz="3600" spc="-70" dirty="0" err="1">
                <a:solidFill>
                  <a:srgbClr val="ED7D31">
                    <a:lumMod val="75000"/>
                  </a:srgbClr>
                </a:solidFill>
                <a:latin typeface="Be Vietnam Pro" pitchFamily="2" charset="0"/>
              </a:rPr>
              <a:t>liệng</a:t>
            </a:r>
            <a:r>
              <a:rPr lang="en-US" sz="3600" spc="-70" dirty="0">
                <a:solidFill>
                  <a:srgbClr val="ED7D31">
                    <a:lumMod val="75000"/>
                  </a:srgb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ED7D31">
                    <a:lumMod val="75000"/>
                  </a:srgbClr>
                </a:solidFill>
                <a:latin typeface="Be Vietnam Pro" pitchFamily="2" charset="0"/>
              </a:rPr>
              <a:t>trên</a:t>
            </a:r>
            <a:r>
              <a:rPr lang="en-US" sz="3600" spc="-70" dirty="0">
                <a:solidFill>
                  <a:srgbClr val="ED7D31">
                    <a:lumMod val="75000"/>
                  </a:srgb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ED7D31">
                    <a:lumMod val="75000"/>
                  </a:srgbClr>
                </a:solidFill>
                <a:latin typeface="Be Vietnam Pro" pitchFamily="2" charset="0"/>
              </a:rPr>
              <a:t>bầu</a:t>
            </a:r>
            <a:r>
              <a:rPr lang="en-US" sz="3600" spc="-70" dirty="0">
                <a:solidFill>
                  <a:srgbClr val="ED7D31">
                    <a:lumMod val="75000"/>
                  </a:srgb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ED7D31">
                    <a:lumMod val="75000"/>
                  </a:srgbClr>
                </a:solidFill>
                <a:latin typeface="Be Vietnam Pro" pitchFamily="2" charset="0"/>
              </a:rPr>
              <a:t>trời</a:t>
            </a:r>
            <a:r>
              <a:rPr lang="en-US" sz="3600" spc="-70" dirty="0">
                <a:solidFill>
                  <a:srgbClr val="ED7D31">
                    <a:lumMod val="75000"/>
                  </a:srgbClr>
                </a:solidFill>
                <a:latin typeface="Be Vietnam Pro" pitchFamily="2" charset="0"/>
              </a:rPr>
              <a:t>.</a:t>
            </a:r>
            <a:r>
              <a:rPr lang="en-US" sz="3600" spc="-70" dirty="0">
                <a:solidFill>
                  <a:prstClr val="black">
                    <a:lumMod val="85000"/>
                    <a:lumOff val="15000"/>
                  </a:prstClr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0000FF"/>
                </a:solidFill>
                <a:latin typeface="Be Vietnam Pro" pitchFamily="2" charset="0"/>
              </a:rPr>
              <a:t>Xa</a:t>
            </a:r>
            <a:r>
              <a:rPr lang="en-US" sz="3600" spc="-70" dirty="0">
                <a:solidFill>
                  <a:srgbClr val="0000FF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0000FF"/>
                </a:solidFill>
                <a:latin typeface="Be Vietnam Pro" pitchFamily="2" charset="0"/>
              </a:rPr>
              <a:t>xa</a:t>
            </a:r>
            <a:r>
              <a:rPr lang="en-US" sz="3600" spc="-70" dirty="0">
                <a:solidFill>
                  <a:srgbClr val="0000FF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0000FF"/>
                </a:solidFill>
                <a:latin typeface="Be Vietnam Pro" pitchFamily="2" charset="0"/>
              </a:rPr>
              <a:t>là</a:t>
            </a:r>
            <a:r>
              <a:rPr lang="en-US" sz="3600" spc="-70" dirty="0">
                <a:solidFill>
                  <a:srgbClr val="0000FF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0000FF"/>
                </a:solidFill>
                <a:latin typeface="Be Vietnam Pro" pitchFamily="2" charset="0"/>
              </a:rPr>
              <a:t>những</a:t>
            </a:r>
            <a:r>
              <a:rPr lang="en-US" sz="3600" spc="-70" dirty="0">
                <a:solidFill>
                  <a:srgbClr val="0000FF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0000FF"/>
                </a:solidFill>
                <a:latin typeface="Be Vietnam Pro" pitchFamily="2" charset="0"/>
              </a:rPr>
              <a:t>cánh</a:t>
            </a:r>
            <a:r>
              <a:rPr lang="en-US" sz="3600" spc="-70" dirty="0">
                <a:solidFill>
                  <a:srgbClr val="0000FF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0000FF"/>
                </a:solidFill>
                <a:latin typeface="Be Vietnam Pro" pitchFamily="2" charset="0"/>
              </a:rPr>
              <a:t>buồm</a:t>
            </a:r>
            <a:r>
              <a:rPr lang="en-US" sz="3600" spc="-70" dirty="0">
                <a:solidFill>
                  <a:srgbClr val="0000FF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0000FF"/>
                </a:solidFill>
                <a:latin typeface="Be Vietnam Pro" pitchFamily="2" charset="0"/>
              </a:rPr>
              <a:t>căng</a:t>
            </a:r>
            <a:r>
              <a:rPr lang="en-US" sz="3600" spc="-70" dirty="0">
                <a:solidFill>
                  <a:srgbClr val="0000FF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0000FF"/>
                </a:solidFill>
                <a:latin typeface="Be Vietnam Pro" pitchFamily="2" charset="0"/>
              </a:rPr>
              <a:t>gió</a:t>
            </a:r>
            <a:r>
              <a:rPr lang="en-US" sz="3600" spc="-70" dirty="0">
                <a:solidFill>
                  <a:srgbClr val="0000FF"/>
                </a:solidFill>
                <a:latin typeface="Be Vietnam Pro" pitchFamily="2" charset="0"/>
              </a:rPr>
              <a:t>. </a:t>
            </a:r>
            <a:r>
              <a:rPr lang="en-US" sz="3600" spc="-70" dirty="0" err="1">
                <a:solidFill>
                  <a:srgbClr val="FF0000"/>
                </a:solidFill>
                <a:latin typeface="Be Vietnam Pro" pitchFamily="2" charset="0"/>
              </a:rPr>
              <a:t>Phía</a:t>
            </a:r>
            <a:r>
              <a:rPr lang="en-US" sz="3600" spc="-70" dirty="0">
                <a:solidFill>
                  <a:srgbClr val="FF0000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FF0000"/>
                </a:solidFill>
                <a:latin typeface="Be Vietnam Pro" pitchFamily="2" charset="0"/>
              </a:rPr>
              <a:t>bến</a:t>
            </a:r>
            <a:r>
              <a:rPr lang="en-US" sz="3600" spc="-70" dirty="0">
                <a:solidFill>
                  <a:srgbClr val="FF0000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FF0000"/>
                </a:solidFill>
                <a:latin typeface="Be Vietnam Pro" pitchFamily="2" charset="0"/>
              </a:rPr>
              <a:t>cảng</a:t>
            </a:r>
            <a:r>
              <a:rPr lang="en-US" sz="3600" spc="-70" dirty="0">
                <a:solidFill>
                  <a:srgbClr val="FF0000"/>
                </a:solidFill>
                <a:latin typeface="Be Vietnam Pro" pitchFamily="2" charset="0"/>
              </a:rPr>
              <a:t>, </a:t>
            </a:r>
            <a:r>
              <a:rPr lang="en-US" sz="3600" spc="-70" dirty="0" err="1">
                <a:solidFill>
                  <a:srgbClr val="FF0000"/>
                </a:solidFill>
                <a:latin typeface="Be Vietnam Pro" pitchFamily="2" charset="0"/>
              </a:rPr>
              <a:t>những</a:t>
            </a:r>
            <a:r>
              <a:rPr lang="en-US" sz="3600" spc="-70" dirty="0">
                <a:solidFill>
                  <a:srgbClr val="FF0000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FF0000"/>
                </a:solidFill>
                <a:latin typeface="Be Vietnam Pro" pitchFamily="2" charset="0"/>
              </a:rPr>
              <a:t>chiếc</a:t>
            </a:r>
            <a:r>
              <a:rPr lang="en-US" sz="3600" spc="-70" dirty="0">
                <a:solidFill>
                  <a:srgbClr val="FF0000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FF0000"/>
                </a:solidFill>
                <a:latin typeface="Be Vietnam Pro" pitchFamily="2" charset="0"/>
              </a:rPr>
              <a:t>tàu</a:t>
            </a:r>
            <a:r>
              <a:rPr lang="en-US" sz="3600" spc="-70" dirty="0">
                <a:solidFill>
                  <a:srgbClr val="FF0000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FF0000"/>
                </a:solidFill>
                <a:latin typeface="Be Vietnam Pro" pitchFamily="2" charset="0"/>
              </a:rPr>
              <a:t>cá</a:t>
            </a:r>
            <a:r>
              <a:rPr lang="en-US" sz="3600" spc="-70" dirty="0">
                <a:solidFill>
                  <a:srgbClr val="FF0000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FF0000"/>
                </a:solidFill>
                <a:latin typeface="Be Vietnam Pro" pitchFamily="2" charset="0"/>
              </a:rPr>
              <a:t>nối</a:t>
            </a:r>
            <a:r>
              <a:rPr lang="en-US" sz="3600" spc="-70" dirty="0">
                <a:solidFill>
                  <a:srgbClr val="FF0000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FF0000"/>
                </a:solidFill>
                <a:latin typeface="Be Vietnam Pro" pitchFamily="2" charset="0"/>
              </a:rPr>
              <a:t>đuôi</a:t>
            </a:r>
            <a:r>
              <a:rPr lang="en-US" sz="3600" spc="-70" dirty="0">
                <a:solidFill>
                  <a:srgbClr val="FF0000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FF0000"/>
                </a:solidFill>
                <a:latin typeface="Be Vietnam Pro" pitchFamily="2" charset="0"/>
              </a:rPr>
              <a:t>nhau</a:t>
            </a:r>
            <a:r>
              <a:rPr lang="en-US" sz="3600" spc="-70" dirty="0">
                <a:solidFill>
                  <a:srgbClr val="FF0000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FF0000"/>
                </a:solidFill>
                <a:latin typeface="Be Vietnam Pro" pitchFamily="2" charset="0"/>
              </a:rPr>
              <a:t>vào</a:t>
            </a:r>
            <a:r>
              <a:rPr lang="en-US" sz="3600" spc="-70" dirty="0">
                <a:solidFill>
                  <a:srgbClr val="FF0000"/>
                </a:solidFill>
                <a:latin typeface="Be Vietnam Pro" pitchFamily="2" charset="0"/>
              </a:rPr>
              <a:t> </a:t>
            </a:r>
            <a:r>
              <a:rPr lang="en-US" sz="3600" spc="-70" dirty="0" err="1">
                <a:solidFill>
                  <a:srgbClr val="FF0000"/>
                </a:solidFill>
                <a:latin typeface="Be Vietnam Pro" pitchFamily="2" charset="0"/>
              </a:rPr>
              <a:t>bờ</a:t>
            </a:r>
            <a:r>
              <a:rPr lang="en-US" sz="3600" spc="-70" dirty="0">
                <a:solidFill>
                  <a:srgbClr val="FF0000"/>
                </a:solidFill>
                <a:latin typeface="Be Vietnam Pro" pitchFamily="2" charset="0"/>
              </a:rPr>
              <a:t>. </a:t>
            </a:r>
            <a:endParaRPr lang="vi-VN" sz="3600" spc="-70" dirty="0">
              <a:solidFill>
                <a:srgbClr val="FF0000"/>
              </a:solidFill>
              <a:latin typeface="Be Vietnam Pr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49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641" y="-47919"/>
            <a:ext cx="11979275" cy="6905919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44DD1883-2133-9CAF-CBCC-BF9F70CB7935}"/>
              </a:ext>
            </a:extLst>
          </p:cNvPr>
          <p:cNvSpPr txBox="1">
            <a:spLocks/>
          </p:cNvSpPr>
          <p:nvPr/>
        </p:nvSpPr>
        <p:spPr>
          <a:xfrm>
            <a:off x="779860" y="1828800"/>
            <a:ext cx="10635469" cy="2169132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fontAlgn="auto">
              <a:spcAft>
                <a:spcPts val="0"/>
              </a:spcAft>
            </a:pP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 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Buổi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sớm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mai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ông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mặt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trời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nhô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lên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từ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biển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Mặt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biển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sáng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lấp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lánh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Đàn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hải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âu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sải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cánh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bay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liệng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trên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bầu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trời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Xa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xa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là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những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cánh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buồm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căng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gió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Phía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bến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cảng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những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chiếc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tàu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cá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nối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đuôi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nhau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vào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bờ</a:t>
            </a:r>
            <a:r>
              <a:rPr lang="en-US" sz="4000" dirty="0">
                <a:solidFill>
                  <a:srgbClr val="0070C0"/>
                </a:solidFill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33A2215-45BB-AE56-2E43-102C646D6D2B}"/>
              </a:ext>
            </a:extLst>
          </p:cNvPr>
          <p:cNvCxnSpPr>
            <a:cxnSpLocks/>
          </p:cNvCxnSpPr>
          <p:nvPr/>
        </p:nvCxnSpPr>
        <p:spPr>
          <a:xfrm>
            <a:off x="5341565" y="1772816"/>
            <a:ext cx="5915775" cy="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miter lim="800000"/>
          </a:ln>
          <a:effectLst/>
        </p:spPr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D8F511C6-CD5C-B4C6-52B4-ADE66BE58CB0}"/>
              </a:ext>
            </a:extLst>
          </p:cNvPr>
          <p:cNvSpPr/>
          <p:nvPr/>
        </p:nvSpPr>
        <p:spPr>
          <a:xfrm>
            <a:off x="866459" y="5840275"/>
            <a:ext cx="10318873" cy="582512"/>
          </a:xfrm>
          <a:prstGeom prst="roundRect">
            <a:avLst/>
          </a:prstGeom>
          <a:solidFill>
            <a:srgbClr val="FF0066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Buổi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sáng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mặt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trời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xuất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hiện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như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thế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nào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68C5DD7-72D8-DA7B-F324-97421235F207}"/>
              </a:ext>
            </a:extLst>
          </p:cNvPr>
          <p:cNvCxnSpPr>
            <a:cxnSpLocks/>
          </p:cNvCxnSpPr>
          <p:nvPr/>
        </p:nvCxnSpPr>
        <p:spPr>
          <a:xfrm>
            <a:off x="779860" y="2276872"/>
            <a:ext cx="1219200" cy="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miter lim="800000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D89A7E7-6B6C-0D38-DE7B-EDADA667D0B3}"/>
              </a:ext>
            </a:extLst>
          </p:cNvPr>
          <p:cNvCxnSpPr>
            <a:cxnSpLocks/>
          </p:cNvCxnSpPr>
          <p:nvPr/>
        </p:nvCxnSpPr>
        <p:spPr>
          <a:xfrm>
            <a:off x="8811909" y="2279018"/>
            <a:ext cx="2445431" cy="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miter lim="800000"/>
          </a:ln>
          <a:effectLst/>
        </p:spPr>
      </p:cxnSp>
      <p:sp>
        <p:nvSpPr>
          <p:cNvPr id="16" name="Rounded Rectangle 17">
            <a:extLst>
              <a:ext uri="{FF2B5EF4-FFF2-40B4-BE49-F238E27FC236}">
                <a16:creationId xmlns:a16="http://schemas.microsoft.com/office/drawing/2014/main" id="{210AB6BD-BED3-18EA-345D-7ACC9A5D5424}"/>
              </a:ext>
            </a:extLst>
          </p:cNvPr>
          <p:cNvSpPr/>
          <p:nvPr/>
        </p:nvSpPr>
        <p:spPr>
          <a:xfrm>
            <a:off x="866459" y="5733256"/>
            <a:ext cx="10318873" cy="709386"/>
          </a:xfrm>
          <a:prstGeom prst="roundRect">
            <a:avLst/>
          </a:prstGeom>
          <a:solidFill>
            <a:srgbClr val="FF0066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Loài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chim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nào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xuất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hiện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trên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biển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sp>
        <p:nvSpPr>
          <p:cNvPr id="17" name="Rounded Rectangle 19">
            <a:extLst>
              <a:ext uri="{FF2B5EF4-FFF2-40B4-BE49-F238E27FC236}">
                <a16:creationId xmlns:a16="http://schemas.microsoft.com/office/drawing/2014/main" id="{B9EBE871-414C-0A91-67B0-73ED66D9EFC9}"/>
              </a:ext>
            </a:extLst>
          </p:cNvPr>
          <p:cNvSpPr/>
          <p:nvPr/>
        </p:nvSpPr>
        <p:spPr>
          <a:xfrm>
            <a:off x="779859" y="5686017"/>
            <a:ext cx="10635469" cy="736770"/>
          </a:xfrm>
          <a:prstGeom prst="roundRect">
            <a:avLst/>
          </a:prstGeom>
          <a:solidFill>
            <a:srgbClr val="FF0066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itchFamily="34" charset="0"/>
                <a:cs typeface="Arial-Rounded" pitchFamily="34" charset="0"/>
              </a:rPr>
              <a:t>Trên biển còn có những gì?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8167F28-19A1-CCEE-8D83-A6F984E3081A}"/>
              </a:ext>
            </a:extLst>
          </p:cNvPr>
          <p:cNvCxnSpPr>
            <a:cxnSpLocks/>
          </p:cNvCxnSpPr>
          <p:nvPr/>
        </p:nvCxnSpPr>
        <p:spPr>
          <a:xfrm>
            <a:off x="2471093" y="3405040"/>
            <a:ext cx="6340816" cy="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miter lim="800000"/>
          </a:ln>
          <a:effectLst/>
        </p:spPr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2ACE3B0-A7BB-2CD6-FAEE-C9F46393194A}"/>
              </a:ext>
            </a:extLst>
          </p:cNvPr>
          <p:cNvCxnSpPr>
            <a:cxnSpLocks/>
          </p:cNvCxnSpPr>
          <p:nvPr/>
        </p:nvCxnSpPr>
        <p:spPr>
          <a:xfrm flipV="1">
            <a:off x="2749277" y="3997932"/>
            <a:ext cx="8136904" cy="7914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656467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641" y="-47919"/>
            <a:ext cx="11979275" cy="690591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778"/>
          <a:stretch/>
        </p:blipFill>
        <p:spPr>
          <a:xfrm>
            <a:off x="1207466" y="1097337"/>
            <a:ext cx="9586198" cy="4890655"/>
          </a:xfrm>
          <a:prstGeom prst="rect">
            <a:avLst/>
          </a:prstGeom>
        </p:spPr>
      </p:pic>
      <p:grpSp>
        <p:nvGrpSpPr>
          <p:cNvPr id="23" name="Group 22"/>
          <p:cNvGrpSpPr/>
          <p:nvPr/>
        </p:nvGrpSpPr>
        <p:grpSpPr>
          <a:xfrm>
            <a:off x="714117" y="411537"/>
            <a:ext cx="2384523" cy="685800"/>
            <a:chOff x="228600" y="228600"/>
            <a:chExt cx="2209800" cy="838200"/>
          </a:xfrm>
        </p:grpSpPr>
        <p:sp>
          <p:nvSpPr>
            <p:cNvPr id="25" name="Rounded Rectangle 24"/>
            <p:cNvSpPr/>
            <p:nvPr/>
          </p:nvSpPr>
          <p:spPr>
            <a:xfrm>
              <a:off x="761999" y="228600"/>
              <a:ext cx="1676401" cy="838200"/>
            </a:xfrm>
            <a:prstGeom prst="roundRect">
              <a:avLst/>
            </a:prstGeom>
            <a:solidFill>
              <a:srgbClr val="0070C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e Vietnam Pro" pitchFamily="2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kumimoji="0" lang="en-US" sz="42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e Vietnam Pro" pitchFamily="2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Nói</a:t>
              </a:r>
              <a:endParaRPr kumimoji="0" lang="vi-VN" sz="4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endParaRPr>
            </a:p>
          </p:txBody>
        </p:sp>
        <p:sp>
          <p:nvSpPr>
            <p:cNvPr id="26" name="Oval 25"/>
            <p:cNvSpPr/>
            <p:nvPr/>
          </p:nvSpPr>
          <p:spPr>
            <a:xfrm>
              <a:off x="228600" y="228600"/>
              <a:ext cx="914400" cy="838200"/>
            </a:xfrm>
            <a:prstGeom prst="ellipse">
              <a:avLst/>
            </a:prstGeom>
            <a:solidFill>
              <a:srgbClr val="FFFF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0" cap="none" spc="0" normalizeH="0" baseline="0" noProof="0" dirty="0">
                  <a:ln>
                    <a:noFill/>
                  </a:ln>
                  <a:solidFill>
                    <a:srgbClr val="E7E6E6">
                      <a:lumMod val="10000"/>
                    </a:srgbClr>
                  </a:solidFill>
                  <a:effectLst/>
                  <a:uLnTx/>
                  <a:uFillTx/>
                  <a:latin typeface="Be Vietnam Pro" pitchFamily="2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5</a:t>
              </a:r>
              <a:endParaRPr kumimoji="0" lang="vi-VN" sz="4800" b="1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3829397" y="340105"/>
            <a:ext cx="60486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Đi</a:t>
            </a:r>
            <a:r>
              <a:rPr lang="en-US" sz="54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5400" b="1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lại</a:t>
            </a:r>
            <a:r>
              <a:rPr lang="en-US" sz="54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5400" b="1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trên</a:t>
            </a:r>
            <a:r>
              <a:rPr lang="en-US" sz="54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5400" b="1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biển</a:t>
            </a:r>
            <a:endParaRPr lang="vi-VN" sz="3200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 Vietnam Pro" pitchFamily="2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45021" y="5510938"/>
            <a:ext cx="972108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Theo </a:t>
            </a:r>
            <a:r>
              <a:rPr kumimoji="0" lang="en-US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phương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tiện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nào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 di </a:t>
            </a:r>
            <a:r>
              <a:rPr kumimoji="0" lang="en-US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chuyển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nhanh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hơn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  <a:p>
            <a:pPr marL="457200" marR="0" lvl="0" indent="-4572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Em </a:t>
            </a:r>
            <a:r>
              <a:rPr kumimoji="0" lang="en-US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chọn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phương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tiện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nào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khi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 di </a:t>
            </a:r>
            <a:r>
              <a:rPr kumimoji="0" lang="en-US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chuyển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trên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biển</a:t>
            </a:r>
            <a:r>
              <a:rPr kumimoji="0" lang="en-US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 Vietnam Pro" pitchFamily="2" charset="0"/>
                <a:ea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91774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object type=&quot;3&quot; unique_id=&quot;10007&quot;&gt;&lt;property id=&quot;20148&quot; value=&quot;5&quot;/&gt;&lt;property id=&quot;20300&quot; value=&quot;Slide 4&quot;/&gt;&lt;property id=&quot;20307&quot; value=&quot;259&quot;/&gt;&lt;/object&gt;&lt;object type=&quot;3&quot; unique_id=&quot;10008&quot;&gt;&lt;property id=&quot;20148&quot; value=&quot;5&quot;/&gt;&lt;property id=&quot;20300&quot; value=&quot;Slide 5&quot;/&gt;&lt;property id=&quot;20307&quot; value=&quot;260&quot;/&gt;&lt;/object&gt;&lt;object type=&quot;3&quot; unique_id=&quot;10009&quot;&gt;&lt;property id=&quot;20148&quot; value=&quot;5&quot;/&gt;&lt;property id=&quot;20300&quot; value=&quot;Slide 6&quot;/&gt;&lt;property id=&quot;20307&quot; value=&quot;261&quot;/&gt;&lt;/object&gt;&lt;object type=&quot;3&quot; unique_id=&quot;10010&quot;&gt;&lt;property id=&quot;20148&quot; value=&quot;5&quot;/&gt;&lt;property id=&quot;20300&quot; value=&quot;Slide 7&quot;/&gt;&lt;property id=&quot;20307&quot; value=&quot;262&quot;/&gt;&lt;/object&gt;&lt;object type=&quot;3&quot; unique_id=&quot;10011&quot;&gt;&lt;property id=&quot;20148&quot; value=&quot;5&quot;/&gt;&lt;property id=&quot;20300&quot; value=&quot;Slide 8&quot;/&gt;&lt;property id=&quot;20307&quot; value=&quot;263&quot;/&gt;&lt;/object&gt;&lt;object type=&quot;3&quot; unique_id=&quot;10012&quot;&gt;&lt;property id=&quot;20148&quot; value=&quot;5&quot;/&gt;&lt;property id=&quot;20300&quot; value=&quot;Slide 9&quot;/&gt;&lt;property id=&quot;20307&quot; value=&quot;264&quot;/&gt;&lt;/object&gt;&lt;object type=&quot;3&quot; unique_id=&quot;10013&quot;&gt;&lt;property id=&quot;20148&quot; value=&quot;5&quot;/&gt;&lt;property id=&quot;20300&quot; value=&quot;Slide 10&quot;/&gt;&lt;property id=&quot;20307&quot; value=&quot;266&quot;/&gt;&lt;/object&gt;&lt;object type=&quot;3&quot; unique_id=&quot;10014&quot;&gt;&lt;property id=&quot;20148&quot; value=&quot;5&quot;/&gt;&lt;property id=&quot;20300&quot; value=&quot;Slide 11&quot;/&gt;&lt;property id=&quot;20307&quot; value=&quot;265&quot;/&gt;&lt;/object&gt;&lt;object type=&quot;3&quot; unique_id=&quot;10015&quot;&gt;&lt;property id=&quot;20148&quot; value=&quot;5&quot;/&gt;&lt;property id=&quot;20300&quot; value=&quot;Slide 12&quot;/&gt;&lt;property id=&quot;20307&quot; value=&quot;267&quot;/&gt;&lt;/object&gt;&lt;object type=&quot;3&quot; unique_id=&quot;10016&quot;&gt;&lt;property id=&quot;20148&quot; value=&quot;5&quot;/&gt;&lt;property id=&quot;20300&quot; value=&quot;Slide 13&quot;/&gt;&lt;property id=&quot;20307&quot; value=&quot;268&quot;/&gt;&lt;/object&gt;&lt;object type=&quot;3&quot; unique_id=&quot;10017&quot;&gt;&lt;property id=&quot;20148&quot; value=&quot;5&quot;/&gt;&lt;property id=&quot;20300&quot; value=&quot;Slide 14&quot;/&gt;&lt;property id=&quot;20307&quot; value=&quot;271&quot;/&gt;&lt;/object&gt;&lt;object type=&quot;3&quot; unique_id=&quot;10018&quot;&gt;&lt;property id=&quot;20148&quot; value=&quot;5&quot;/&gt;&lt;property id=&quot;20300&quot; value=&quot;Slide 15&quot;/&gt;&lt;property id=&quot;20307&quot; value=&quot;270&quot;/&gt;&lt;/object&gt;&lt;object type=&quot;3&quot; unique_id=&quot;10019&quot;&gt;&lt;property id=&quot;20148&quot; value=&quot;5&quot;/&gt;&lt;property id=&quot;20300&quot; value=&quot;Slide 16&quot;/&gt;&lt;property id=&quot;20307&quot; value=&quot;27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2793</TotalTime>
  <Words>217</Words>
  <Application>Microsoft Office PowerPoint</Application>
  <PresentationFormat>Custom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Arial</vt:lpstr>
      <vt:lpstr>Arial Rounded MT Bold</vt:lpstr>
      <vt:lpstr>Arial-Rounded</vt:lpstr>
      <vt:lpstr>Be Vietnam Pro</vt:lpstr>
      <vt:lpstr>Calibri</vt:lpstr>
      <vt:lpstr>Calibri Light</vt:lpstr>
      <vt:lpstr>Times New Roman</vt:lpstr>
      <vt:lpstr>VNI-Avo</vt:lpstr>
      <vt:lpstr>Default Design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LeHieu.KD</dc:creator>
  <cp:lastModifiedBy>PC</cp:lastModifiedBy>
  <cp:revision>544</cp:revision>
  <dcterms:created xsi:type="dcterms:W3CDTF">2011-09-30T13:18:00Z</dcterms:created>
  <dcterms:modified xsi:type="dcterms:W3CDTF">2025-12-23T08:05:19Z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