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13"/>
  </p:notesMasterIdLst>
  <p:sldIdLst>
    <p:sldId id="341" r:id="rId2"/>
    <p:sldId id="342" r:id="rId3"/>
    <p:sldId id="343" r:id="rId4"/>
    <p:sldId id="344" r:id="rId5"/>
    <p:sldId id="348" r:id="rId6"/>
    <p:sldId id="350" r:id="rId7"/>
    <p:sldId id="349" r:id="rId8"/>
    <p:sldId id="347" r:id="rId9"/>
    <p:sldId id="351" r:id="rId10"/>
    <p:sldId id="352" r:id="rId11"/>
    <p:sldId id="354" r:id="rId12"/>
  </p:sldIdLst>
  <p:sldSz cx="11979275" cy="6858000"/>
  <p:notesSz cx="6858000" cy="9144000"/>
  <p:embeddedFontLst>
    <p:embeddedFont>
      <p:font typeface="Be Vietnam Pro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59" userDrawn="1">
          <p15:clr>
            <a:srgbClr val="A4A3A4"/>
          </p15:clr>
        </p15:guide>
        <p15:guide id="3" pos="3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77"/>
      </p:cViewPr>
      <p:guideLst>
        <p:guide orient="horz" pos="2160"/>
        <p:guide pos="4259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D7E9-CD40-4AC0-8C83-6C08B44B93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43000"/>
            <a:ext cx="538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4EB7-3A0B-48FE-9BD6-CD5A84AF0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410" y="1122363"/>
            <a:ext cx="8984456" cy="2387600"/>
          </a:xfrm>
        </p:spPr>
        <p:txBody>
          <a:bodyPr anchor="b"/>
          <a:lstStyle>
            <a:lvl1pPr algn="ctr">
              <a:defRPr sz="5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410" y="3602038"/>
            <a:ext cx="8984456" cy="1655762"/>
          </a:xfrm>
        </p:spPr>
        <p:txBody>
          <a:bodyPr/>
          <a:lstStyle>
            <a:lvl1pPr marL="0" indent="0" algn="ctr">
              <a:buNone/>
              <a:defRPr sz="2358"/>
            </a:lvl1pPr>
            <a:lvl2pPr marL="449245" indent="0" algn="ctr">
              <a:buNone/>
              <a:defRPr sz="1965"/>
            </a:lvl2pPr>
            <a:lvl3pPr marL="898489" indent="0" algn="ctr">
              <a:buNone/>
              <a:defRPr sz="1769"/>
            </a:lvl3pPr>
            <a:lvl4pPr marL="1347734" indent="0" algn="ctr">
              <a:buNone/>
              <a:defRPr sz="1572"/>
            </a:lvl4pPr>
            <a:lvl5pPr marL="1796979" indent="0" algn="ctr">
              <a:buNone/>
              <a:defRPr sz="1572"/>
            </a:lvl5pPr>
            <a:lvl6pPr marL="2246224" indent="0" algn="ctr">
              <a:buNone/>
              <a:defRPr sz="1572"/>
            </a:lvl6pPr>
            <a:lvl7pPr marL="2695468" indent="0" algn="ctr">
              <a:buNone/>
              <a:defRPr sz="1572"/>
            </a:lvl7pPr>
            <a:lvl8pPr marL="3144713" indent="0" algn="ctr">
              <a:buNone/>
              <a:defRPr sz="1572"/>
            </a:lvl8pPr>
            <a:lvl9pPr marL="3593958" indent="0" algn="ctr">
              <a:buNone/>
              <a:defRPr sz="157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669" y="365125"/>
            <a:ext cx="258303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575" y="365125"/>
            <a:ext cx="759935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36" y="1709739"/>
            <a:ext cx="10332125" cy="2852737"/>
          </a:xfrm>
        </p:spPr>
        <p:txBody>
          <a:bodyPr anchor="b"/>
          <a:lstStyle>
            <a:lvl1pPr>
              <a:defRPr sz="5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336" y="4589464"/>
            <a:ext cx="10332125" cy="1500187"/>
          </a:xfrm>
        </p:spPr>
        <p:txBody>
          <a:bodyPr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449245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575" y="1825625"/>
            <a:ext cx="50911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4508" y="1825625"/>
            <a:ext cx="50911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5" y="365126"/>
            <a:ext cx="103321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136" y="1681163"/>
            <a:ext cx="5067794" cy="82391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136" y="2505075"/>
            <a:ext cx="506779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4508" y="1681163"/>
            <a:ext cx="5092752" cy="82391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4508" y="2505075"/>
            <a:ext cx="50927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6" y="457200"/>
            <a:ext cx="3863628" cy="1600200"/>
          </a:xfrm>
        </p:spPr>
        <p:txBody>
          <a:bodyPr anchor="b"/>
          <a:lstStyle>
            <a:lvl1pPr>
              <a:defRPr sz="31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752" y="987426"/>
            <a:ext cx="6064508" cy="4873625"/>
          </a:xfrm>
        </p:spPr>
        <p:txBody>
          <a:bodyPr/>
          <a:lstStyle>
            <a:lvl1pPr>
              <a:defRPr sz="3144"/>
            </a:lvl1pPr>
            <a:lvl2pPr>
              <a:defRPr sz="2751"/>
            </a:lvl2pPr>
            <a:lvl3pPr>
              <a:defRPr sz="2358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136" y="2057400"/>
            <a:ext cx="3863628" cy="3811588"/>
          </a:xfrm>
        </p:spPr>
        <p:txBody>
          <a:bodyPr/>
          <a:lstStyle>
            <a:lvl1pPr marL="0" indent="0">
              <a:buNone/>
              <a:defRPr sz="1572"/>
            </a:lvl1pPr>
            <a:lvl2pPr marL="449245" indent="0">
              <a:buNone/>
              <a:defRPr sz="1376"/>
            </a:lvl2pPr>
            <a:lvl3pPr marL="898489" indent="0">
              <a:buNone/>
              <a:defRPr sz="1179"/>
            </a:lvl3pPr>
            <a:lvl4pPr marL="1347734" indent="0">
              <a:buNone/>
              <a:defRPr sz="983"/>
            </a:lvl4pPr>
            <a:lvl5pPr marL="1796979" indent="0">
              <a:buNone/>
              <a:defRPr sz="983"/>
            </a:lvl5pPr>
            <a:lvl6pPr marL="2246224" indent="0">
              <a:buNone/>
              <a:defRPr sz="983"/>
            </a:lvl6pPr>
            <a:lvl7pPr marL="2695468" indent="0">
              <a:buNone/>
              <a:defRPr sz="983"/>
            </a:lvl7pPr>
            <a:lvl8pPr marL="3144713" indent="0">
              <a:buNone/>
              <a:defRPr sz="983"/>
            </a:lvl8pPr>
            <a:lvl9pPr marL="3593958" indent="0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6" y="457200"/>
            <a:ext cx="3863628" cy="1600200"/>
          </a:xfrm>
        </p:spPr>
        <p:txBody>
          <a:bodyPr anchor="b"/>
          <a:lstStyle>
            <a:lvl1pPr>
              <a:defRPr sz="31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92752" y="987426"/>
            <a:ext cx="6064508" cy="4873625"/>
          </a:xfrm>
        </p:spPr>
        <p:txBody>
          <a:bodyPr anchor="t"/>
          <a:lstStyle>
            <a:lvl1pPr marL="0" indent="0">
              <a:buNone/>
              <a:defRPr sz="3144"/>
            </a:lvl1pPr>
            <a:lvl2pPr marL="449245" indent="0">
              <a:buNone/>
              <a:defRPr sz="2751"/>
            </a:lvl2pPr>
            <a:lvl3pPr marL="898489" indent="0">
              <a:buNone/>
              <a:defRPr sz="2358"/>
            </a:lvl3pPr>
            <a:lvl4pPr marL="1347734" indent="0">
              <a:buNone/>
              <a:defRPr sz="1965"/>
            </a:lvl4pPr>
            <a:lvl5pPr marL="1796979" indent="0">
              <a:buNone/>
              <a:defRPr sz="1965"/>
            </a:lvl5pPr>
            <a:lvl6pPr marL="2246224" indent="0">
              <a:buNone/>
              <a:defRPr sz="1965"/>
            </a:lvl6pPr>
            <a:lvl7pPr marL="2695468" indent="0">
              <a:buNone/>
              <a:defRPr sz="1965"/>
            </a:lvl7pPr>
            <a:lvl8pPr marL="3144713" indent="0">
              <a:buNone/>
              <a:defRPr sz="1965"/>
            </a:lvl8pPr>
            <a:lvl9pPr marL="3593958" indent="0">
              <a:buNone/>
              <a:defRPr sz="19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136" y="2057400"/>
            <a:ext cx="3863628" cy="3811588"/>
          </a:xfrm>
        </p:spPr>
        <p:txBody>
          <a:bodyPr/>
          <a:lstStyle>
            <a:lvl1pPr marL="0" indent="0">
              <a:buNone/>
              <a:defRPr sz="1572"/>
            </a:lvl1pPr>
            <a:lvl2pPr marL="449245" indent="0">
              <a:buNone/>
              <a:defRPr sz="1376"/>
            </a:lvl2pPr>
            <a:lvl3pPr marL="898489" indent="0">
              <a:buNone/>
              <a:defRPr sz="1179"/>
            </a:lvl3pPr>
            <a:lvl4pPr marL="1347734" indent="0">
              <a:buNone/>
              <a:defRPr sz="983"/>
            </a:lvl4pPr>
            <a:lvl5pPr marL="1796979" indent="0">
              <a:buNone/>
              <a:defRPr sz="983"/>
            </a:lvl5pPr>
            <a:lvl6pPr marL="2246224" indent="0">
              <a:buNone/>
              <a:defRPr sz="983"/>
            </a:lvl6pPr>
            <a:lvl7pPr marL="2695468" indent="0">
              <a:buNone/>
              <a:defRPr sz="983"/>
            </a:lvl7pPr>
            <a:lvl8pPr marL="3144713" indent="0">
              <a:buNone/>
              <a:defRPr sz="983"/>
            </a:lvl8pPr>
            <a:lvl9pPr marL="3593958" indent="0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575" y="365126"/>
            <a:ext cx="10332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75" y="1825625"/>
            <a:ext cx="10332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575" y="6356351"/>
            <a:ext cx="269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8135" y="6356351"/>
            <a:ext cx="4043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363" y="6356351"/>
            <a:ext cx="269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898489" rtl="0" eaLnBrk="1" latinLnBrk="0" hangingPunct="1">
        <a:lnSpc>
          <a:spcPct val="90000"/>
        </a:lnSpc>
        <a:spcBef>
          <a:spcPct val="0"/>
        </a:spcBef>
        <a:buNone/>
        <a:defRPr sz="4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622" indent="-224622" algn="l" defTabSz="898489" rtl="0" eaLnBrk="1" latinLnBrk="0" hangingPunct="1">
        <a:lnSpc>
          <a:spcPct val="90000"/>
        </a:lnSpc>
        <a:spcBef>
          <a:spcPts val="983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1pPr>
      <a:lvl2pPr marL="673867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2pPr>
      <a:lvl3pPr marL="1123112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965" kern="1200">
          <a:solidFill>
            <a:schemeClr val="tx1"/>
          </a:solidFill>
          <a:latin typeface="+mn-lt"/>
          <a:ea typeface="+mn-ea"/>
          <a:cs typeface="+mn-cs"/>
        </a:defRPr>
      </a:lvl3pPr>
      <a:lvl4pPr marL="1572357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2021601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470846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920091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369335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818580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245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489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734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6979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224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468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4713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3958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xverse%2Fmp4%2Fmedia%2Fweb%2F12268a69-e1a2-43cf-be0e-faf98af688b2_seed0 (1)">
            <a:hlinkClick r:id="" action="ppaction://media"/>
            <a:extLst>
              <a:ext uri="{FF2B5EF4-FFF2-40B4-BE49-F238E27FC236}">
                <a16:creationId xmlns:a16="http://schemas.microsoft.com/office/drawing/2014/main" id="{F48F4428-248A-69C9-3AE7-1114EEA850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214" r="789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6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4546" y="223459"/>
            <a:ext cx="11629623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" y="515921"/>
            <a:ext cx="3193177" cy="3906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497" y="4629934"/>
            <a:ext cx="37641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6600"/>
                </a:solidFill>
                <a:latin typeface="Be Vietnam Pro" pitchFamily="2" charset="0"/>
              </a:rPr>
              <a:t>ngọn</a:t>
            </a:r>
            <a:r>
              <a:rPr lang="en-US" sz="5400" dirty="0">
                <a:solidFill>
                  <a:srgbClr val="006600"/>
                </a:solidFill>
                <a:latin typeface="Be Vietnam Pro" pitchFamily="2" charset="0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Be Vietnam Pro" pitchFamily="2" charset="0"/>
              </a:rPr>
              <a:t>đuốc</a:t>
            </a:r>
            <a:endParaRPr lang="vi-VN" sz="5400" dirty="0">
              <a:solidFill>
                <a:srgbClr val="006600"/>
              </a:solidFill>
              <a:latin typeface="Be Vietnam Pro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7405" y="4795274"/>
            <a:ext cx="54483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54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thuốc</a:t>
            </a:r>
            <a:endParaRPr lang="en-US" sz="54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Chiêm bao mơ thấy viên thuốc là số mấy? đánh con gì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4" y="1832356"/>
            <a:ext cx="3631953" cy="22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14" y="1824105"/>
            <a:ext cx="3698782" cy="229410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57498" y="481933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54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chuột</a:t>
            </a:r>
            <a:endParaRPr lang="en-US" sz="54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376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0094" y="1443552"/>
            <a:ext cx="2123468" cy="776184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6907" y="1443552"/>
            <a:ext cx="2123468" cy="776184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0094" y="2319545"/>
            <a:ext cx="4295089" cy="795317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0477" y="203423"/>
            <a:ext cx="1971810" cy="710977"/>
            <a:chOff x="63500" y="1429216"/>
            <a:chExt cx="1970813" cy="705889"/>
          </a:xfrm>
        </p:grpSpPr>
        <p:sp>
          <p:nvSpPr>
            <p:cNvPr id="9" name="Rounded Rectangle 8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4000" kern="0" dirty="0" err="1">
                  <a:solidFill>
                    <a:prstClr val="white"/>
                  </a:solidFill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000" kern="0" dirty="0">
                <a:solidFill>
                  <a:prstClr val="white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4000" kern="0" dirty="0">
                  <a:solidFill>
                    <a:prstClr val="black"/>
                  </a:solidFill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653888" y="548426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15766" y="54842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01434" y="2461785"/>
            <a:ext cx="187448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905" y="442153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buốt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47629" y="442153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muốt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32558" y="442153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ruột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57829" y="442153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tuột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1497" y="328978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cuốc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57228" y="331129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luộc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64282" y="330754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ruốc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707562" y="3292743"/>
            <a:ext cx="25268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thuộc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2179" y="5289020"/>
            <a:ext cx="3360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006600"/>
                </a:solidFill>
                <a:latin typeface="Be Vietnam Pro" pitchFamily="2" charset="0"/>
              </a:rPr>
              <a:t>ngọn</a:t>
            </a:r>
            <a:r>
              <a:rPr lang="en-US" sz="4800" dirty="0">
                <a:solidFill>
                  <a:srgbClr val="006600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Be Vietnam Pro" pitchFamily="2" charset="0"/>
              </a:rPr>
              <a:t>đuốc</a:t>
            </a:r>
            <a:endParaRPr lang="vi-VN" sz="4800" dirty="0">
              <a:solidFill>
                <a:srgbClr val="006600"/>
              </a:solidFill>
              <a:latin typeface="Be Vietnam Pro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58109" y="5454360"/>
            <a:ext cx="54483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48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thuốc</a:t>
            </a:r>
            <a:endParaRPr lang="en-US" sz="48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38202" y="5478424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8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chuột</a:t>
            </a:r>
            <a:endParaRPr lang="en-US" sz="48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0000" r="7787" b="71111"/>
          <a:stretch/>
        </p:blipFill>
        <p:spPr>
          <a:xfrm>
            <a:off x="656470" y="592429"/>
            <a:ext cx="10733842" cy="4454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522" y="5558585"/>
            <a:ext cx="1026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Be Vietnam Pro" pitchFamily="2" charset="0"/>
              </a:rPr>
              <a:t>Mẹ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vuốt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tóc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và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buộc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nơ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cho</a:t>
            </a:r>
            <a:r>
              <a:rPr lang="en-US" sz="4800" dirty="0">
                <a:latin typeface="Be Vietnam Pro" pitchFamily="2" charset="0"/>
              </a:rPr>
              <a:t> </a:t>
            </a:r>
            <a:r>
              <a:rPr lang="en-US" sz="4800" dirty="0" err="1">
                <a:latin typeface="Be Vietnam Pro" pitchFamily="2" charset="0"/>
              </a:rPr>
              <a:t>Hà</a:t>
            </a:r>
            <a:r>
              <a:rPr lang="en-US" sz="4800" dirty="0">
                <a:latin typeface="Be Vietnam Pro" pitchFamily="2" charset="0"/>
              </a:rPr>
              <a:t>. </a:t>
            </a:r>
            <a:endParaRPr lang="vi-VN" sz="4800" dirty="0">
              <a:latin typeface="Be Vietnam P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859" y="5565086"/>
            <a:ext cx="137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C0462"/>
                </a:solidFill>
                <a:latin typeface="Be Vietnam Pro" pitchFamily="2" charset="0"/>
              </a:rPr>
              <a:t>uôt</a:t>
            </a:r>
            <a:endParaRPr lang="vi-VN" sz="4800" dirty="0">
              <a:solidFill>
                <a:srgbClr val="FC0462"/>
              </a:solidFill>
              <a:latin typeface="Be Vietnam Pr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4277" y="5564526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C0462"/>
                </a:solidFill>
                <a:latin typeface="Be Vietnam Pro" pitchFamily="2" charset="0"/>
              </a:rPr>
              <a:t>uôc</a:t>
            </a:r>
            <a:endParaRPr lang="vi-VN" sz="4800" dirty="0">
              <a:solidFill>
                <a:srgbClr val="FC0462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7023" y="210580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040" y="601273"/>
            <a:ext cx="4604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13800" b="1" dirty="0" err="1">
                <a:solidFill>
                  <a:srgbClr val="FF0000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vi-VN" sz="13800" b="1" dirty="0">
                <a:solidFill>
                  <a:srgbClr val="FF0000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13800" b="1" dirty="0">
                <a:solidFill>
                  <a:srgbClr val="FF0000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endParaRPr lang="en-US" sz="13800" b="1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7916" y="601272"/>
            <a:ext cx="27959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b="1" dirty="0" err="1">
                <a:solidFill>
                  <a:srgbClr val="00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vi-VN" sz="13800" b="1" dirty="0">
                <a:solidFill>
                  <a:srgbClr val="00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3800" dirty="0">
              <a:solidFill>
                <a:srgbClr val="0000FF"/>
              </a:solidFill>
              <a:latin typeface="Be Vietnam Pr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351" y="601272"/>
            <a:ext cx="3742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Be Vietnam Pro" pitchFamily="2" charset="0"/>
              </a:rPr>
              <a:t>uôt</a:t>
            </a:r>
            <a:endParaRPr lang="en-US" sz="13800" b="1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0351" y="601271"/>
            <a:ext cx="44894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800" b="1" dirty="0" err="1">
                <a:solidFill>
                  <a:srgbClr val="00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endParaRPr lang="en-US" sz="13800" dirty="0">
              <a:solidFill>
                <a:srgbClr val="0000FF"/>
              </a:solidFill>
              <a:latin typeface="Be Vietnam Pr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0607" y="582693"/>
            <a:ext cx="159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>
                <a:solidFill>
                  <a:srgbClr val="FF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13800" b="1" dirty="0">
                <a:solidFill>
                  <a:srgbClr val="FF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13800" b="1" dirty="0">
                <a:solidFill>
                  <a:srgbClr val="FF00FF"/>
                </a:solidFill>
                <a:latin typeface="Be Vietnam Pr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endParaRPr lang="en-US" sz="13800" b="1" dirty="0">
              <a:solidFill>
                <a:srgbClr val="FF00FF"/>
              </a:solidFill>
              <a:latin typeface="Be Vietnam Pr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3688" y="601271"/>
            <a:ext cx="96051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6600"/>
                </a:solidFill>
                <a:latin typeface="Be Vietnam Pro" pitchFamily="2" charset="0"/>
              </a:rPr>
              <a:t>t</a:t>
            </a:r>
            <a:endParaRPr lang="en-US" sz="13800" dirty="0">
              <a:solidFill>
                <a:srgbClr val="006600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0094" y="1443552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6907" y="1443552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72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0094" y="2810767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72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72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0477" y="203423"/>
            <a:ext cx="1971810" cy="710977"/>
            <a:chOff x="63500" y="1429216"/>
            <a:chExt cx="1970813" cy="705889"/>
          </a:xfrm>
        </p:grpSpPr>
        <p:sp>
          <p:nvSpPr>
            <p:cNvPr id="9" name="Rounded Rectangle 8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653888" y="548426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72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15766" y="54842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77099" y="2957750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477" y="376137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buốt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1" y="376137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muốt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09130" y="376137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ruột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0447" y="358509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88107" y="358509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90327" y="358509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34401" y="376137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tuột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67204" y="358509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8069" y="23076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cuốc</a:t>
            </a:r>
            <a:endParaRPr lang="en-US" sz="60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33800" y="23291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luộc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40854" y="23254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ruốc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88107" y="216965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52676" y="21491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684134" y="2310610"/>
            <a:ext cx="25268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thuộc</a:t>
            </a:r>
            <a:endParaRPr lang="en-US" sz="60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33441" y="2151883"/>
            <a:ext cx="161966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376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0094" y="1443552"/>
            <a:ext cx="2123468" cy="776184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6907" y="1443552"/>
            <a:ext cx="2123468" cy="776184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0094" y="2319545"/>
            <a:ext cx="4295089" cy="795317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60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0477" y="203423"/>
            <a:ext cx="1971810" cy="710977"/>
            <a:chOff x="63500" y="1429216"/>
            <a:chExt cx="1970813" cy="705889"/>
          </a:xfrm>
        </p:grpSpPr>
        <p:sp>
          <p:nvSpPr>
            <p:cNvPr id="9" name="Rounded Rectangle 8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4000" kern="0" dirty="0" err="1">
                  <a:solidFill>
                    <a:prstClr val="white"/>
                  </a:solidFill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000" kern="0" dirty="0">
                <a:solidFill>
                  <a:prstClr val="white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4000" kern="0" dirty="0">
                  <a:solidFill>
                    <a:prstClr val="black"/>
                  </a:solidFill>
                  <a:latin typeface="Be Vietnam Pro" pitchFamily="2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653888" y="548426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15766" y="54842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01434" y="2461785"/>
            <a:ext cx="187448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905" y="47435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buốt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47629" y="474350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muốt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32558" y="4743507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ruột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57829" y="4743507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tuột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1497" y="328978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cuốc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57228" y="331129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luộc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64282" y="330754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ruốc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707562" y="3292743"/>
            <a:ext cx="25268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thuộc</a:t>
            </a:r>
            <a:endParaRPr lang="en-US" sz="5400" dirty="0">
              <a:solidFill>
                <a:srgbClr val="0070C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4698" y="146186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5" y="146185"/>
            <a:ext cx="4185523" cy="5001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0713" y="5257802"/>
            <a:ext cx="41585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solidFill>
                  <a:srgbClr val="006600"/>
                </a:solidFill>
                <a:latin typeface="Be Vietnam Pro" pitchFamily="2" charset="0"/>
              </a:rPr>
              <a:t>ngọn</a:t>
            </a:r>
            <a:r>
              <a:rPr lang="en-US" sz="6000" dirty="0">
                <a:solidFill>
                  <a:srgbClr val="006600"/>
                </a:solidFill>
                <a:latin typeface="Be Vietnam Pro" pitchFamily="2" charset="0"/>
              </a:rPr>
              <a:t> </a:t>
            </a:r>
            <a:r>
              <a:rPr lang="en-US" sz="6000" dirty="0" err="1">
                <a:solidFill>
                  <a:srgbClr val="006600"/>
                </a:solidFill>
                <a:latin typeface="Be Vietnam Pro" pitchFamily="2" charset="0"/>
              </a:rPr>
              <a:t>đuốc</a:t>
            </a:r>
            <a:endParaRPr lang="vi-VN" sz="6000" dirty="0">
              <a:solidFill>
                <a:srgbClr val="006600"/>
              </a:solidFill>
              <a:latin typeface="Be Vietnam P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790702" y="5257801"/>
            <a:ext cx="23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6037" y="5439506"/>
            <a:ext cx="54483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80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thuốc</a:t>
            </a:r>
            <a:endParaRPr lang="en-US" sz="80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31517" y="5439505"/>
            <a:ext cx="217517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80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Chiêm bao mơ thấy viên thuốc là số mấy? đánh con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61" y="457200"/>
            <a:ext cx="5505653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941" y="223459"/>
            <a:ext cx="11565228" cy="64606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7" y="223459"/>
            <a:ext cx="7695962" cy="4876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8800" dirty="0" err="1">
                <a:solidFill>
                  <a:srgbClr val="0066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chuột</a:t>
            </a:r>
            <a:endParaRPr lang="en-US" sz="8800" dirty="0">
              <a:solidFill>
                <a:srgbClr val="0066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72043" y="5544981"/>
            <a:ext cx="263195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uôt</a:t>
            </a:r>
            <a:endParaRPr lang="en-US" sz="8800" dirty="0">
              <a:solidFill>
                <a:srgbClr val="FF0000"/>
              </a:solidFill>
              <a:latin typeface="Be Vietnam Pr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94</Words>
  <Application>Microsoft Office PowerPoint</Application>
  <PresentationFormat>Custom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Be Vietnam Pro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PC</cp:lastModifiedBy>
  <cp:revision>264</cp:revision>
  <dcterms:created xsi:type="dcterms:W3CDTF">2020-10-19T12:51:54Z</dcterms:created>
  <dcterms:modified xsi:type="dcterms:W3CDTF">2025-12-17T14:07:40Z</dcterms:modified>
  <cp:category>Kết nối tri thức với cuộc sống</cp:category>
</cp:coreProperties>
</file>