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</p:sldMasterIdLst>
  <p:notesMasterIdLst>
    <p:notesMasterId r:id="rId8"/>
  </p:notesMasterIdLst>
  <p:sldIdLst>
    <p:sldId id="353" r:id="rId2"/>
    <p:sldId id="355" r:id="rId3"/>
    <p:sldId id="359" r:id="rId4"/>
    <p:sldId id="360" r:id="rId5"/>
    <p:sldId id="356" r:id="rId6"/>
    <p:sldId id="358" r:id="rId7"/>
  </p:sldIdLst>
  <p:sldSz cx="11979275" cy="6858000"/>
  <p:notesSz cx="6858000" cy="9144000"/>
  <p:embeddedFontLst>
    <p:embeddedFont>
      <p:font typeface="Be Vietnam Pro" panose="020B060402020202020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259" userDrawn="1">
          <p15:clr>
            <a:srgbClr val="A4A3A4"/>
          </p15:clr>
        </p15:guide>
        <p15:guide id="3" pos="37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744" y="77"/>
      </p:cViewPr>
      <p:guideLst>
        <p:guide orient="horz" pos="2160"/>
        <p:guide pos="4259"/>
        <p:guide pos="37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D7E9-CD40-4AC0-8C83-6C08B44B9367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43000"/>
            <a:ext cx="5387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94EB7-3A0B-48FE-9BD6-CD5A84AF02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6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7410" y="1122363"/>
            <a:ext cx="8984456" cy="2387600"/>
          </a:xfrm>
        </p:spPr>
        <p:txBody>
          <a:bodyPr anchor="b"/>
          <a:lstStyle>
            <a:lvl1pPr algn="ctr">
              <a:defRPr sz="58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7410" y="3602038"/>
            <a:ext cx="8984456" cy="1655762"/>
          </a:xfrm>
        </p:spPr>
        <p:txBody>
          <a:bodyPr/>
          <a:lstStyle>
            <a:lvl1pPr marL="0" indent="0" algn="ctr">
              <a:buNone/>
              <a:defRPr sz="2358"/>
            </a:lvl1pPr>
            <a:lvl2pPr marL="449245" indent="0" algn="ctr">
              <a:buNone/>
              <a:defRPr sz="1965"/>
            </a:lvl2pPr>
            <a:lvl3pPr marL="898489" indent="0" algn="ctr">
              <a:buNone/>
              <a:defRPr sz="1769"/>
            </a:lvl3pPr>
            <a:lvl4pPr marL="1347734" indent="0" algn="ctr">
              <a:buNone/>
              <a:defRPr sz="1572"/>
            </a:lvl4pPr>
            <a:lvl5pPr marL="1796979" indent="0" algn="ctr">
              <a:buNone/>
              <a:defRPr sz="1572"/>
            </a:lvl5pPr>
            <a:lvl6pPr marL="2246224" indent="0" algn="ctr">
              <a:buNone/>
              <a:defRPr sz="1572"/>
            </a:lvl6pPr>
            <a:lvl7pPr marL="2695468" indent="0" algn="ctr">
              <a:buNone/>
              <a:defRPr sz="1572"/>
            </a:lvl7pPr>
            <a:lvl8pPr marL="3144713" indent="0" algn="ctr">
              <a:buNone/>
              <a:defRPr sz="1572"/>
            </a:lvl8pPr>
            <a:lvl9pPr marL="3593958" indent="0" algn="ctr">
              <a:buNone/>
              <a:defRPr sz="157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9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8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2669" y="365125"/>
            <a:ext cx="258303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3575" y="365125"/>
            <a:ext cx="759935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99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3239" y="62664"/>
            <a:ext cx="11647538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16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336" y="1709739"/>
            <a:ext cx="10332125" cy="2852737"/>
          </a:xfrm>
        </p:spPr>
        <p:txBody>
          <a:bodyPr anchor="b"/>
          <a:lstStyle>
            <a:lvl1pPr>
              <a:defRPr sz="58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336" y="4589464"/>
            <a:ext cx="10332125" cy="1500187"/>
          </a:xfrm>
        </p:spPr>
        <p:txBody>
          <a:bodyPr/>
          <a:lstStyle>
            <a:lvl1pPr marL="0" indent="0">
              <a:buNone/>
              <a:defRPr sz="2358">
                <a:solidFill>
                  <a:schemeClr val="tx1">
                    <a:tint val="75000"/>
                  </a:schemeClr>
                </a:solidFill>
              </a:defRPr>
            </a:lvl1pPr>
            <a:lvl2pPr marL="449245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8489" indent="0">
              <a:buNone/>
              <a:defRPr sz="1769">
                <a:solidFill>
                  <a:schemeClr val="tx1">
                    <a:tint val="75000"/>
                  </a:schemeClr>
                </a:solidFill>
              </a:defRPr>
            </a:lvl3pPr>
            <a:lvl4pPr marL="134773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6979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622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5468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4713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3958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1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575" y="1825625"/>
            <a:ext cx="50911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4508" y="1825625"/>
            <a:ext cx="50911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7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5" y="365126"/>
            <a:ext cx="103321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136" y="1681163"/>
            <a:ext cx="5067794" cy="82391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9245" indent="0">
              <a:buNone/>
              <a:defRPr sz="1965" b="1"/>
            </a:lvl2pPr>
            <a:lvl3pPr marL="898489" indent="0">
              <a:buNone/>
              <a:defRPr sz="1769" b="1"/>
            </a:lvl3pPr>
            <a:lvl4pPr marL="1347734" indent="0">
              <a:buNone/>
              <a:defRPr sz="1572" b="1"/>
            </a:lvl4pPr>
            <a:lvl5pPr marL="1796979" indent="0">
              <a:buNone/>
              <a:defRPr sz="1572" b="1"/>
            </a:lvl5pPr>
            <a:lvl6pPr marL="2246224" indent="0">
              <a:buNone/>
              <a:defRPr sz="1572" b="1"/>
            </a:lvl6pPr>
            <a:lvl7pPr marL="2695468" indent="0">
              <a:buNone/>
              <a:defRPr sz="1572" b="1"/>
            </a:lvl7pPr>
            <a:lvl8pPr marL="3144713" indent="0">
              <a:buNone/>
              <a:defRPr sz="1572" b="1"/>
            </a:lvl8pPr>
            <a:lvl9pPr marL="3593958" indent="0">
              <a:buNone/>
              <a:defRPr sz="15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136" y="2505075"/>
            <a:ext cx="506779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64508" y="1681163"/>
            <a:ext cx="5092752" cy="82391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9245" indent="0">
              <a:buNone/>
              <a:defRPr sz="1965" b="1"/>
            </a:lvl2pPr>
            <a:lvl3pPr marL="898489" indent="0">
              <a:buNone/>
              <a:defRPr sz="1769" b="1"/>
            </a:lvl3pPr>
            <a:lvl4pPr marL="1347734" indent="0">
              <a:buNone/>
              <a:defRPr sz="1572" b="1"/>
            </a:lvl4pPr>
            <a:lvl5pPr marL="1796979" indent="0">
              <a:buNone/>
              <a:defRPr sz="1572" b="1"/>
            </a:lvl5pPr>
            <a:lvl6pPr marL="2246224" indent="0">
              <a:buNone/>
              <a:defRPr sz="1572" b="1"/>
            </a:lvl6pPr>
            <a:lvl7pPr marL="2695468" indent="0">
              <a:buNone/>
              <a:defRPr sz="1572" b="1"/>
            </a:lvl7pPr>
            <a:lvl8pPr marL="3144713" indent="0">
              <a:buNone/>
              <a:defRPr sz="1572" b="1"/>
            </a:lvl8pPr>
            <a:lvl9pPr marL="3593958" indent="0">
              <a:buNone/>
              <a:defRPr sz="15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4508" y="2505075"/>
            <a:ext cx="509275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0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2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0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6" y="457200"/>
            <a:ext cx="3863628" cy="1600200"/>
          </a:xfrm>
        </p:spPr>
        <p:txBody>
          <a:bodyPr anchor="b"/>
          <a:lstStyle>
            <a:lvl1pPr>
              <a:defRPr sz="31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2752" y="987426"/>
            <a:ext cx="6064508" cy="4873625"/>
          </a:xfrm>
        </p:spPr>
        <p:txBody>
          <a:bodyPr/>
          <a:lstStyle>
            <a:lvl1pPr>
              <a:defRPr sz="3144"/>
            </a:lvl1pPr>
            <a:lvl2pPr>
              <a:defRPr sz="2751"/>
            </a:lvl2pPr>
            <a:lvl3pPr>
              <a:defRPr sz="2358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136" y="2057400"/>
            <a:ext cx="3863628" cy="3811588"/>
          </a:xfrm>
        </p:spPr>
        <p:txBody>
          <a:bodyPr/>
          <a:lstStyle>
            <a:lvl1pPr marL="0" indent="0">
              <a:buNone/>
              <a:defRPr sz="1572"/>
            </a:lvl1pPr>
            <a:lvl2pPr marL="449245" indent="0">
              <a:buNone/>
              <a:defRPr sz="1376"/>
            </a:lvl2pPr>
            <a:lvl3pPr marL="898489" indent="0">
              <a:buNone/>
              <a:defRPr sz="1179"/>
            </a:lvl3pPr>
            <a:lvl4pPr marL="1347734" indent="0">
              <a:buNone/>
              <a:defRPr sz="983"/>
            </a:lvl4pPr>
            <a:lvl5pPr marL="1796979" indent="0">
              <a:buNone/>
              <a:defRPr sz="983"/>
            </a:lvl5pPr>
            <a:lvl6pPr marL="2246224" indent="0">
              <a:buNone/>
              <a:defRPr sz="983"/>
            </a:lvl6pPr>
            <a:lvl7pPr marL="2695468" indent="0">
              <a:buNone/>
              <a:defRPr sz="983"/>
            </a:lvl7pPr>
            <a:lvl8pPr marL="3144713" indent="0">
              <a:buNone/>
              <a:defRPr sz="983"/>
            </a:lvl8pPr>
            <a:lvl9pPr marL="3593958" indent="0">
              <a:buNone/>
              <a:defRPr sz="9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2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6" y="457200"/>
            <a:ext cx="3863628" cy="1600200"/>
          </a:xfrm>
        </p:spPr>
        <p:txBody>
          <a:bodyPr anchor="b"/>
          <a:lstStyle>
            <a:lvl1pPr>
              <a:defRPr sz="31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92752" y="987426"/>
            <a:ext cx="6064508" cy="4873625"/>
          </a:xfrm>
        </p:spPr>
        <p:txBody>
          <a:bodyPr anchor="t"/>
          <a:lstStyle>
            <a:lvl1pPr marL="0" indent="0">
              <a:buNone/>
              <a:defRPr sz="3144"/>
            </a:lvl1pPr>
            <a:lvl2pPr marL="449245" indent="0">
              <a:buNone/>
              <a:defRPr sz="2751"/>
            </a:lvl2pPr>
            <a:lvl3pPr marL="898489" indent="0">
              <a:buNone/>
              <a:defRPr sz="2358"/>
            </a:lvl3pPr>
            <a:lvl4pPr marL="1347734" indent="0">
              <a:buNone/>
              <a:defRPr sz="1965"/>
            </a:lvl4pPr>
            <a:lvl5pPr marL="1796979" indent="0">
              <a:buNone/>
              <a:defRPr sz="1965"/>
            </a:lvl5pPr>
            <a:lvl6pPr marL="2246224" indent="0">
              <a:buNone/>
              <a:defRPr sz="1965"/>
            </a:lvl6pPr>
            <a:lvl7pPr marL="2695468" indent="0">
              <a:buNone/>
              <a:defRPr sz="1965"/>
            </a:lvl7pPr>
            <a:lvl8pPr marL="3144713" indent="0">
              <a:buNone/>
              <a:defRPr sz="1965"/>
            </a:lvl8pPr>
            <a:lvl9pPr marL="3593958" indent="0">
              <a:buNone/>
              <a:defRPr sz="196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136" y="2057400"/>
            <a:ext cx="3863628" cy="3811588"/>
          </a:xfrm>
        </p:spPr>
        <p:txBody>
          <a:bodyPr/>
          <a:lstStyle>
            <a:lvl1pPr marL="0" indent="0">
              <a:buNone/>
              <a:defRPr sz="1572"/>
            </a:lvl1pPr>
            <a:lvl2pPr marL="449245" indent="0">
              <a:buNone/>
              <a:defRPr sz="1376"/>
            </a:lvl2pPr>
            <a:lvl3pPr marL="898489" indent="0">
              <a:buNone/>
              <a:defRPr sz="1179"/>
            </a:lvl3pPr>
            <a:lvl4pPr marL="1347734" indent="0">
              <a:buNone/>
              <a:defRPr sz="983"/>
            </a:lvl4pPr>
            <a:lvl5pPr marL="1796979" indent="0">
              <a:buNone/>
              <a:defRPr sz="983"/>
            </a:lvl5pPr>
            <a:lvl6pPr marL="2246224" indent="0">
              <a:buNone/>
              <a:defRPr sz="983"/>
            </a:lvl6pPr>
            <a:lvl7pPr marL="2695468" indent="0">
              <a:buNone/>
              <a:defRPr sz="983"/>
            </a:lvl7pPr>
            <a:lvl8pPr marL="3144713" indent="0">
              <a:buNone/>
              <a:defRPr sz="983"/>
            </a:lvl8pPr>
            <a:lvl9pPr marL="3593958" indent="0">
              <a:buNone/>
              <a:defRPr sz="9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6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00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3575" y="365126"/>
            <a:ext cx="10332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75" y="1825625"/>
            <a:ext cx="103321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3575" y="6356351"/>
            <a:ext cx="2695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8135" y="6356351"/>
            <a:ext cx="40430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363" y="6356351"/>
            <a:ext cx="2695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898489" rtl="0" eaLnBrk="1" latinLnBrk="0" hangingPunct="1">
        <a:lnSpc>
          <a:spcPct val="90000"/>
        </a:lnSpc>
        <a:spcBef>
          <a:spcPct val="0"/>
        </a:spcBef>
        <a:buNone/>
        <a:defRPr sz="43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622" indent="-224622" algn="l" defTabSz="898489" rtl="0" eaLnBrk="1" latinLnBrk="0" hangingPunct="1">
        <a:lnSpc>
          <a:spcPct val="90000"/>
        </a:lnSpc>
        <a:spcBef>
          <a:spcPts val="983"/>
        </a:spcBef>
        <a:buFont typeface="Arial" panose="020B0604020202020204" pitchFamily="34" charset="0"/>
        <a:buChar char="•"/>
        <a:defRPr sz="2751" kern="1200">
          <a:solidFill>
            <a:schemeClr val="tx1"/>
          </a:solidFill>
          <a:latin typeface="+mn-lt"/>
          <a:ea typeface="+mn-ea"/>
          <a:cs typeface="+mn-cs"/>
        </a:defRPr>
      </a:lvl1pPr>
      <a:lvl2pPr marL="673867" indent="-224622" algn="l" defTabSz="89848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358" kern="1200">
          <a:solidFill>
            <a:schemeClr val="tx1"/>
          </a:solidFill>
          <a:latin typeface="+mn-lt"/>
          <a:ea typeface="+mn-ea"/>
          <a:cs typeface="+mn-cs"/>
        </a:defRPr>
      </a:lvl2pPr>
      <a:lvl3pPr marL="1123112" indent="-224622" algn="l" defTabSz="89848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965" kern="1200">
          <a:solidFill>
            <a:schemeClr val="tx1"/>
          </a:solidFill>
          <a:latin typeface="+mn-lt"/>
          <a:ea typeface="+mn-ea"/>
          <a:cs typeface="+mn-cs"/>
        </a:defRPr>
      </a:lvl3pPr>
      <a:lvl4pPr marL="1572357" indent="-224622" algn="l" defTabSz="89848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4pPr>
      <a:lvl5pPr marL="2021601" indent="-224622" algn="l" defTabSz="89848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5pPr>
      <a:lvl6pPr marL="2470846" indent="-224622" algn="l" defTabSz="89848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6pPr>
      <a:lvl7pPr marL="2920091" indent="-224622" algn="l" defTabSz="89848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7pPr>
      <a:lvl8pPr marL="3369335" indent="-224622" algn="l" defTabSz="89848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8pPr>
      <a:lvl9pPr marL="3818580" indent="-224622" algn="l" defTabSz="898489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489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1pPr>
      <a:lvl2pPr marL="449245" algn="l" defTabSz="898489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2pPr>
      <a:lvl3pPr marL="898489" algn="l" defTabSz="898489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347734" algn="l" defTabSz="898489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4pPr>
      <a:lvl5pPr marL="1796979" algn="l" defTabSz="898489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5pPr>
      <a:lvl6pPr marL="2246224" algn="l" defTabSz="898489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6pPr>
      <a:lvl7pPr marL="2695468" algn="l" defTabSz="898489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7pPr>
      <a:lvl8pPr marL="3144713" algn="l" defTabSz="898489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8pPr>
      <a:lvl9pPr marL="3593958" algn="l" defTabSz="898489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8941" y="223459"/>
            <a:ext cx="11565228" cy="64606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5556" r="10998" b="63333"/>
          <a:stretch/>
        </p:blipFill>
        <p:spPr>
          <a:xfrm>
            <a:off x="1770359" y="15125"/>
            <a:ext cx="8573572" cy="3413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1489" y="3524273"/>
            <a:ext cx="10598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     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Mẹ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cho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Hà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đi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công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viên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bé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rất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thích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thú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và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háo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hức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Hà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mặc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váy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trắng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,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đi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giày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màu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hồng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Mẹ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còn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vuốt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tóc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và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buộc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nơ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cho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Hà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Mẹ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bảo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Hà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khi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đi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chơi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cần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ăn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mặc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gọn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gàng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,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lịch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sự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</a:t>
            </a:r>
            <a:endParaRPr lang="vi-VN" sz="4000" dirty="0">
              <a:solidFill>
                <a:schemeClr val="tx1">
                  <a:lumMod val="85000"/>
                  <a:lumOff val="15000"/>
                </a:schemeClr>
              </a:solidFill>
              <a:latin typeface="Be Vietnam Pro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8431812" y="5338156"/>
            <a:ext cx="6881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969696" y="5975199"/>
            <a:ext cx="101262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8370062" y="3661567"/>
            <a:ext cx="61750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6364371" y="4226640"/>
            <a:ext cx="105255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5291564" y="5505003"/>
            <a:ext cx="105255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5709498" y="4880486"/>
            <a:ext cx="105255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" name="Group 24"/>
          <p:cNvGrpSpPr/>
          <p:nvPr/>
        </p:nvGrpSpPr>
        <p:grpSpPr>
          <a:xfrm>
            <a:off x="8237611" y="6043265"/>
            <a:ext cx="163327" cy="460648"/>
            <a:chOff x="6400800" y="194146"/>
            <a:chExt cx="236483" cy="766958"/>
          </a:xfrm>
        </p:grpSpPr>
        <p:cxnSp>
          <p:nvCxnSpPr>
            <p:cNvPr id="17" name="Straight Connector 16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18"/>
          <p:cNvGrpSpPr/>
          <p:nvPr/>
        </p:nvGrpSpPr>
        <p:grpSpPr>
          <a:xfrm>
            <a:off x="482137" y="163363"/>
            <a:ext cx="1971810" cy="710977"/>
            <a:chOff x="63500" y="1429216"/>
            <a:chExt cx="1970813" cy="705889"/>
          </a:xfrm>
        </p:grpSpPr>
        <p:sp>
          <p:nvSpPr>
            <p:cNvPr id="20" name="Rounded Rectangle 19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4000" b="1" kern="0" dirty="0" err="1">
                  <a:solidFill>
                    <a:prstClr val="white"/>
                  </a:solidFill>
                  <a:latin typeface="Be Vietnam Pro" pitchFamily="2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b="1" kern="0" dirty="0">
                <a:solidFill>
                  <a:prstClr val="white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4000" b="1" kern="0" dirty="0">
                  <a:solidFill>
                    <a:prstClr val="black"/>
                  </a:solidFill>
                  <a:latin typeface="Be Vietnam Pro" pitchFamily="2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982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8941" y="223459"/>
            <a:ext cx="11565228" cy="64606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0477" y="203423"/>
            <a:ext cx="1971810" cy="710977"/>
            <a:chOff x="63500" y="1429216"/>
            <a:chExt cx="1970813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4000" kern="0" dirty="0" err="1">
                  <a:solidFill>
                    <a:prstClr val="white"/>
                  </a:solidFill>
                  <a:latin typeface="Be Vietnam Pro" pitchFamily="2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kern="0" dirty="0">
                <a:solidFill>
                  <a:prstClr val="white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4000" kern="0" dirty="0">
                  <a:solidFill>
                    <a:prstClr val="black"/>
                  </a:solidFill>
                  <a:latin typeface="Be Vietnam Pro" pitchFamily="2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641368" y="1611086"/>
            <a:ext cx="3717375" cy="149450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Be Vietnam Pro" pitchFamily="2" charset="0"/>
              </a:rPr>
              <a:t>vuốt</a:t>
            </a:r>
            <a:r>
              <a:rPr lang="en-US" sz="6000" dirty="0">
                <a:solidFill>
                  <a:schemeClr val="bg1"/>
                </a:solidFill>
                <a:latin typeface="Be Vietnam Pro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Be Vietnam Pro" pitchFamily="2" charset="0"/>
              </a:rPr>
              <a:t>tóc</a:t>
            </a:r>
            <a:endParaRPr lang="vi-VN" sz="6000" dirty="0">
              <a:solidFill>
                <a:schemeClr val="bg1"/>
              </a:solidFill>
              <a:latin typeface="Be Vietnam Pr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41368" y="3604297"/>
            <a:ext cx="3717375" cy="149450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Be Vietnam Pro" pitchFamily="2" charset="0"/>
              </a:rPr>
              <a:t>buộc</a:t>
            </a:r>
            <a:r>
              <a:rPr lang="en-US" sz="6000" dirty="0">
                <a:solidFill>
                  <a:schemeClr val="bg1"/>
                </a:solidFill>
                <a:latin typeface="Be Vietnam Pro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Be Vietnam Pro" pitchFamily="2" charset="0"/>
              </a:rPr>
              <a:t>nơ</a:t>
            </a:r>
            <a:endParaRPr lang="vi-VN" sz="6000" dirty="0">
              <a:solidFill>
                <a:schemeClr val="bg1"/>
              </a:solidFill>
              <a:latin typeface="Be Vietnam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30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2628" y="903649"/>
            <a:ext cx="9895115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Be Vietnam Pro" pitchFamily="2" charset="0"/>
              </a:rPr>
              <a:t>       </a:t>
            </a:r>
            <a:r>
              <a:rPr lang="en-US" sz="4000" dirty="0" err="1">
                <a:solidFill>
                  <a:srgbClr val="FF0000"/>
                </a:solidFill>
                <a:latin typeface="Be Vietnam Pro" pitchFamily="2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e Vietnam Pro" pitchFamily="2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e Vietnam Pro" pitchFamily="2" charset="0"/>
              </a:rPr>
              <a:t>Hà</a:t>
            </a:r>
            <a:r>
              <a:rPr lang="en-US" sz="40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e Vietnam Pro" pitchFamily="2" charset="0"/>
              </a:rPr>
              <a:t>đi</a:t>
            </a:r>
            <a:r>
              <a:rPr lang="en-US" sz="40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e Vietnam Pro" pitchFamily="2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e Vietnam Pro" pitchFamily="2" charset="0"/>
              </a:rPr>
              <a:t>viên</a:t>
            </a:r>
            <a:r>
              <a:rPr lang="en-US" sz="4000" dirty="0">
                <a:solidFill>
                  <a:srgbClr val="FF0000"/>
                </a:solidFill>
                <a:latin typeface="Be Vietnam Pro" pitchFamily="2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Be Vietnam Pro" pitchFamily="2" charset="0"/>
              </a:rPr>
              <a:t>Cô</a:t>
            </a:r>
            <a:r>
              <a:rPr lang="en-US" sz="4000" dirty="0">
                <a:solidFill>
                  <a:srgbClr val="0000FF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Be Vietnam Pro" pitchFamily="2" charset="0"/>
              </a:rPr>
              <a:t>bé</a:t>
            </a:r>
            <a:r>
              <a:rPr lang="en-US" sz="4000" dirty="0">
                <a:solidFill>
                  <a:srgbClr val="0000FF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Be Vietnam Pro" pitchFamily="2" charset="0"/>
              </a:rPr>
              <a:t>rất</a:t>
            </a:r>
            <a:r>
              <a:rPr lang="en-US" sz="4000" dirty="0">
                <a:solidFill>
                  <a:srgbClr val="0000FF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Be Vietnam Pro" pitchFamily="2" charset="0"/>
              </a:rPr>
              <a:t>thích</a:t>
            </a:r>
            <a:r>
              <a:rPr lang="en-US" sz="4000" dirty="0">
                <a:solidFill>
                  <a:srgbClr val="0000FF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Be Vietnam Pro" pitchFamily="2" charset="0"/>
              </a:rPr>
              <a:t>thú</a:t>
            </a:r>
            <a:r>
              <a:rPr lang="en-US" sz="4000" dirty="0">
                <a:solidFill>
                  <a:srgbClr val="0000FF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Be Vietnam Pro" pitchFamily="2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Be Vietnam Pro" pitchFamily="2" charset="0"/>
              </a:rPr>
              <a:t>háo</a:t>
            </a:r>
            <a:r>
              <a:rPr lang="en-US" sz="4000" dirty="0">
                <a:solidFill>
                  <a:srgbClr val="0000FF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Be Vietnam Pro" pitchFamily="2" charset="0"/>
              </a:rPr>
              <a:t>hức</a:t>
            </a:r>
            <a:r>
              <a:rPr lang="en-US" sz="4000" dirty="0">
                <a:solidFill>
                  <a:srgbClr val="0000FF"/>
                </a:solidFill>
                <a:latin typeface="Be Vietnam Pro" pitchFamily="2" charset="0"/>
              </a:rPr>
              <a:t>.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Hà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mặc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váy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trắng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,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đi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giày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màu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hồng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latin typeface="Be Vietnam Pro" pitchFamily="2" charset="0"/>
              </a:rPr>
              <a:t>. </a:t>
            </a:r>
            <a:r>
              <a:rPr lang="en-US" sz="4000" dirty="0" err="1">
                <a:solidFill>
                  <a:srgbClr val="006600"/>
                </a:solidFill>
                <a:latin typeface="Be Vietnam Pro" pitchFamily="2" charset="0"/>
              </a:rPr>
              <a:t>Mẹ</a:t>
            </a:r>
            <a:r>
              <a:rPr lang="en-US" sz="4000" dirty="0">
                <a:solidFill>
                  <a:srgbClr val="0066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Be Vietnam Pro" pitchFamily="2" charset="0"/>
              </a:rPr>
              <a:t>còn</a:t>
            </a:r>
            <a:r>
              <a:rPr lang="en-US" sz="4000" dirty="0">
                <a:solidFill>
                  <a:srgbClr val="0066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Be Vietnam Pro" pitchFamily="2" charset="0"/>
              </a:rPr>
              <a:t>vuốt</a:t>
            </a:r>
            <a:r>
              <a:rPr lang="en-US" sz="4000" dirty="0">
                <a:solidFill>
                  <a:srgbClr val="0066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Be Vietnam Pro" pitchFamily="2" charset="0"/>
              </a:rPr>
              <a:t>tóc</a:t>
            </a:r>
            <a:r>
              <a:rPr lang="en-US" sz="4000" dirty="0">
                <a:solidFill>
                  <a:srgbClr val="0066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Be Vietnam Pro" pitchFamily="2" charset="0"/>
              </a:rPr>
              <a:t>và</a:t>
            </a:r>
            <a:r>
              <a:rPr lang="en-US" sz="4000" dirty="0">
                <a:solidFill>
                  <a:srgbClr val="0066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Be Vietnam Pro" pitchFamily="2" charset="0"/>
              </a:rPr>
              <a:t>buộc</a:t>
            </a:r>
            <a:r>
              <a:rPr lang="en-US" sz="4000" dirty="0">
                <a:solidFill>
                  <a:srgbClr val="0066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Be Vietnam Pro" pitchFamily="2" charset="0"/>
              </a:rPr>
              <a:t>nơ</a:t>
            </a:r>
            <a:r>
              <a:rPr lang="en-US" sz="4000" dirty="0">
                <a:solidFill>
                  <a:srgbClr val="0066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Be Vietnam Pro" pitchFamily="2" charset="0"/>
              </a:rPr>
              <a:t>cho</a:t>
            </a:r>
            <a:r>
              <a:rPr lang="en-US" sz="4000" dirty="0">
                <a:solidFill>
                  <a:srgbClr val="00660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Be Vietnam Pro" pitchFamily="2" charset="0"/>
              </a:rPr>
              <a:t>Hà</a:t>
            </a:r>
            <a:r>
              <a:rPr lang="en-US" sz="4000" dirty="0">
                <a:solidFill>
                  <a:srgbClr val="006600"/>
                </a:solidFill>
                <a:latin typeface="Be Vietnam Pro" pitchFamily="2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Hà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ăn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mặc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gọn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gàng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lịch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e Vietnam Pro" pitchFamily="2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latin typeface="Be Vietnam Pro" pitchFamily="2" charset="0"/>
              </a:rPr>
              <a:t>.</a:t>
            </a:r>
            <a:endParaRPr lang="vi-VN" sz="4000" dirty="0">
              <a:solidFill>
                <a:srgbClr val="002060"/>
              </a:solidFill>
              <a:latin typeface="Be Vietnam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9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isk_u2y3cjnyijmyidoi1sohjtytkjz4qtlhvdm50y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278"/>
            <a:ext cx="11979275" cy="67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8941" y="223459"/>
            <a:ext cx="11565228" cy="64606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0477" y="203423"/>
            <a:ext cx="1971810" cy="710977"/>
            <a:chOff x="63500" y="1429216"/>
            <a:chExt cx="1970813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4000" kern="0" dirty="0" err="1">
                  <a:solidFill>
                    <a:prstClr val="white"/>
                  </a:solidFill>
                  <a:latin typeface="Be Vietnam Pro" pitchFamily="2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kern="0" dirty="0">
                <a:solidFill>
                  <a:prstClr val="white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4000" kern="0" dirty="0">
                  <a:solidFill>
                    <a:prstClr val="black"/>
                  </a:solidFill>
                  <a:latin typeface="Be Vietnam Pro" pitchFamily="2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96943" y="1132267"/>
            <a:ext cx="10058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     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Mẹ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cho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công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viên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Cô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bé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rất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thích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thú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háo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hức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mặc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váy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trắng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,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giày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màu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hồng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Mẹ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còn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vuốt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tóc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và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buộc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nơ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cho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Mẹ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bảo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Hà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khi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chơi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cần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ăn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mặc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gọn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gàng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,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lịch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sự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e Vietnam Pro" pitchFamily="2" charset="0"/>
              </a:rPr>
              <a:t>.</a:t>
            </a:r>
            <a:endParaRPr lang="vi-VN" sz="4400" dirty="0">
              <a:solidFill>
                <a:schemeClr val="tx1">
                  <a:lumMod val="85000"/>
                  <a:lumOff val="15000"/>
                </a:schemeClr>
              </a:solidFill>
              <a:latin typeface="Be Vietnam Pr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68583" y="5885008"/>
            <a:ext cx="9515475" cy="70849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050998" y="1837491"/>
            <a:ext cx="5738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48129" y="2457830"/>
            <a:ext cx="2227778" cy="42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143228" y="2457830"/>
            <a:ext cx="3955743" cy="41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976973" y="2474011"/>
            <a:ext cx="2110521" cy="51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376892" y="5823527"/>
            <a:ext cx="9515476" cy="853816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6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6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6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6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6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68582" y="5885008"/>
            <a:ext cx="9515475" cy="69986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376892" y="3176362"/>
            <a:ext cx="7070422" cy="32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046310" y="4484914"/>
            <a:ext cx="5545490" cy="15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297914" y="5806142"/>
            <a:ext cx="9857786" cy="853816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800" dirty="0"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96943" y="5265535"/>
            <a:ext cx="1722457" cy="54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2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8941" y="223459"/>
            <a:ext cx="11565228" cy="64606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0477" y="203423"/>
            <a:ext cx="1971810" cy="710977"/>
            <a:chOff x="63500" y="1429216"/>
            <a:chExt cx="1970813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b="1" kern="0" dirty="0" err="1">
                  <a:solidFill>
                    <a:prstClr val="white"/>
                  </a:solidFill>
                  <a:latin typeface="Be Vietnam Pro" pitchFamily="2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3600" b="1" kern="0" dirty="0">
                <a:solidFill>
                  <a:prstClr val="white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4000" kern="0" dirty="0">
                  <a:solidFill>
                    <a:prstClr val="black"/>
                  </a:solidFill>
                  <a:latin typeface="Be Vietnam Pro" pitchFamily="2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1" y="1623366"/>
            <a:ext cx="8939403" cy="402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75271" y="799511"/>
            <a:ext cx="678515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dirty="0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dirty="0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dirty="0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dirty="0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dirty="0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dirty="0">
                <a:solidFill>
                  <a:srgbClr val="0070C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854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2353</TotalTime>
  <Words>211</Words>
  <Application>Microsoft Office PowerPoint</Application>
  <PresentationFormat>Custom</PresentationFormat>
  <Paragraphs>18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Arial</vt:lpstr>
      <vt:lpstr>Be Vietnam Pro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PC</cp:lastModifiedBy>
  <cp:revision>264</cp:revision>
  <dcterms:created xsi:type="dcterms:W3CDTF">2020-10-19T12:51:54Z</dcterms:created>
  <dcterms:modified xsi:type="dcterms:W3CDTF">2025-12-17T14:08:18Z</dcterms:modified>
  <cp:category>Kết nối tri thức với cuộc sống</cp:category>
</cp:coreProperties>
</file>