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70" r:id="rId3"/>
    <p:sldId id="27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529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B16BD-41A1-4FFE-86DE-866125BA340D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A4EAD-4F99-44B1-BFD8-CDAF25B11B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4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phụ đề của Bản cái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79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871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0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9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776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6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86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7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96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2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5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63BCD-3FDB-48CA-91BE-DECE1CCF8A05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251C1-7F20-4662-8E3B-B37206C1B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1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Góc tròn 1"/>
          <p:cNvSpPr/>
          <p:nvPr/>
        </p:nvSpPr>
        <p:spPr>
          <a:xfrm>
            <a:off x="635726" y="104502"/>
            <a:ext cx="1863634" cy="775063"/>
          </a:xfrm>
          <a:prstGeom prst="roundRect">
            <a:avLst/>
          </a:prstGeom>
          <a:solidFill>
            <a:schemeClr val="accent5">
              <a:lumMod val="75000"/>
            </a:schemeClr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Đọc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  <p:sp>
        <p:nvSpPr>
          <p:cNvPr id="3" name="Hình Bầu dục 2"/>
          <p:cNvSpPr/>
          <p:nvPr/>
        </p:nvSpPr>
        <p:spPr>
          <a:xfrm>
            <a:off x="121920" y="104502"/>
            <a:ext cx="740229" cy="7228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4" name="Hộp Văn bản 3"/>
          <p:cNvSpPr txBox="1"/>
          <p:nvPr/>
        </p:nvSpPr>
        <p:spPr>
          <a:xfrm>
            <a:off x="3857898" y="0"/>
            <a:ext cx="156966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uôn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/>
          <p:cNvSpPr txBox="1"/>
          <p:nvPr/>
        </p:nvSpPr>
        <p:spPr>
          <a:xfrm>
            <a:off x="6257110" y="-1"/>
            <a:ext cx="20313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uông</a:t>
            </a:r>
            <a:endParaRPr kumimoji="0" lang="en-US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4066903" y="1340393"/>
            <a:ext cx="207264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Hình chữ nhật 8"/>
          <p:cNvSpPr/>
          <p:nvPr/>
        </p:nvSpPr>
        <p:spPr>
          <a:xfrm>
            <a:off x="6139543" y="1340393"/>
            <a:ext cx="207264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Hình chữ nhật 9"/>
          <p:cNvSpPr/>
          <p:nvPr/>
        </p:nvSpPr>
        <p:spPr>
          <a:xfrm>
            <a:off x="4066903" y="2254793"/>
            <a:ext cx="4145280" cy="914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Hộp Văn bản 10"/>
          <p:cNvSpPr txBox="1"/>
          <p:nvPr/>
        </p:nvSpPr>
        <p:spPr>
          <a:xfrm>
            <a:off x="4863414" y="1382095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Hộp Văn bản 11"/>
          <p:cNvSpPr txBox="1"/>
          <p:nvPr/>
        </p:nvSpPr>
        <p:spPr>
          <a:xfrm>
            <a:off x="6629210" y="1382095"/>
            <a:ext cx="1223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uôn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Hộp Văn bản 12"/>
          <p:cNvSpPr txBox="1"/>
          <p:nvPr/>
        </p:nvSpPr>
        <p:spPr>
          <a:xfrm>
            <a:off x="5408234" y="2296494"/>
            <a:ext cx="18774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uồn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4"/>
          <p:cNvSpPr/>
          <p:nvPr/>
        </p:nvSpPr>
        <p:spPr>
          <a:xfrm>
            <a:off x="121920" y="3695739"/>
            <a:ext cx="120566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dirty="0" err="1">
                <a:solidFill>
                  <a:srgbClr val="2529C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uôn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muộn</a:t>
            </a: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sz="6000" b="0" i="0" u="none" strike="noStrike" kern="1200" cap="none" spc="0" normalizeH="0" baseline="0" noProof="0" dirty="0" err="1">
                <a:ln>
                  <a:noFill/>
                </a:ln>
                <a:solidFill>
                  <a:srgbClr val="2529CD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2529CD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9"/>
          <p:cNvSpPr/>
          <p:nvPr/>
        </p:nvSpPr>
        <p:spPr>
          <a:xfrm>
            <a:off x="121919" y="4654226"/>
            <a:ext cx="118384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buồng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5400" dirty="0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5400" noProof="0" dirty="0" err="1">
                <a:solidFill>
                  <a:srgbClr val="70AD47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kumimoji="0" lang="en-US" sz="5400" b="0" i="0" u="none" strike="noStrike" kern="1200" cap="none" spc="0" normalizeH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9364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034" y="1570264"/>
            <a:ext cx="3322267" cy="2601686"/>
          </a:xfrm>
          <a:prstGeom prst="rect">
            <a:avLst/>
          </a:prstGeom>
        </p:spPr>
      </p:pic>
      <p:pic>
        <p:nvPicPr>
          <p:cNvPr id="5" name="Hình ảnh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841" y="1903131"/>
            <a:ext cx="3345413" cy="2391264"/>
          </a:xfrm>
          <a:prstGeom prst="rect">
            <a:avLst/>
          </a:prstGeom>
        </p:spPr>
      </p:pic>
      <p:pic>
        <p:nvPicPr>
          <p:cNvPr id="6" name="Hình ảnh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770" y="1819547"/>
            <a:ext cx="2942295" cy="2391264"/>
          </a:xfrm>
          <a:prstGeom prst="rect">
            <a:avLst/>
          </a:prstGeom>
        </p:spPr>
      </p:pic>
      <p:sp>
        <p:nvSpPr>
          <p:cNvPr id="7" name="Hình Chữ nhật Góc tròn 6"/>
          <p:cNvSpPr/>
          <p:nvPr/>
        </p:nvSpPr>
        <p:spPr>
          <a:xfrm>
            <a:off x="659848" y="1066799"/>
            <a:ext cx="1863634" cy="775063"/>
          </a:xfrm>
          <a:prstGeom prst="roundRect">
            <a:avLst/>
          </a:prstGeom>
          <a:solidFill>
            <a:srgbClr val="0070C0"/>
          </a:solidFill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Đọc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  <p:sp>
        <p:nvSpPr>
          <p:cNvPr id="8" name="Hình Bầu dục 7"/>
          <p:cNvSpPr/>
          <p:nvPr/>
        </p:nvSpPr>
        <p:spPr>
          <a:xfrm>
            <a:off x="0" y="1136231"/>
            <a:ext cx="740229" cy="72281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9" name="Hộp Văn bản 8"/>
          <p:cNvSpPr txBox="1"/>
          <p:nvPr/>
        </p:nvSpPr>
        <p:spPr>
          <a:xfrm>
            <a:off x="89184" y="4976622"/>
            <a:ext cx="22862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/>
          <p:cNvSpPr txBox="1"/>
          <p:nvPr/>
        </p:nvSpPr>
        <p:spPr>
          <a:xfrm>
            <a:off x="3634008" y="4993803"/>
            <a:ext cx="32447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buồng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/>
          <p:cNvSpPr txBox="1"/>
          <p:nvPr/>
        </p:nvSpPr>
        <p:spPr>
          <a:xfrm>
            <a:off x="8085642" y="4928688"/>
            <a:ext cx="30380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Times New Roman" panose="02020603050405020304" pitchFamily="18" charset="0"/>
                <a:cs typeface="Times New Roman" panose="02020603050405020304" pitchFamily="18" charset="0"/>
              </a:rPr>
              <a:t>quả chuông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Đường nối Thẳng 12"/>
          <p:cNvCxnSpPr>
            <a:cxnSpLocks/>
          </p:cNvCxnSpPr>
          <p:nvPr/>
        </p:nvCxnSpPr>
        <p:spPr>
          <a:xfrm>
            <a:off x="201168" y="5824800"/>
            <a:ext cx="1031117" cy="130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Hình chữ nhật 15"/>
          <p:cNvSpPr/>
          <p:nvPr/>
        </p:nvSpPr>
        <p:spPr>
          <a:xfrm>
            <a:off x="378667" y="4993803"/>
            <a:ext cx="110799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uôn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Hình chữ nhật 16"/>
          <p:cNvSpPr/>
          <p:nvPr/>
        </p:nvSpPr>
        <p:spPr>
          <a:xfrm>
            <a:off x="3958949" y="5021515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Hình chữ nhật 17"/>
          <p:cNvSpPr/>
          <p:nvPr/>
        </p:nvSpPr>
        <p:spPr>
          <a:xfrm>
            <a:off x="9707881" y="4928688"/>
            <a:ext cx="14157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uông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Đường nối Thẳng 18"/>
          <p:cNvCxnSpPr>
            <a:cxnSpLocks/>
          </p:cNvCxnSpPr>
          <p:nvPr/>
        </p:nvCxnSpPr>
        <p:spPr>
          <a:xfrm>
            <a:off x="3753612" y="5837826"/>
            <a:ext cx="1502795" cy="1468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nối Thẳng 19"/>
          <p:cNvCxnSpPr>
            <a:cxnSpLocks/>
          </p:cNvCxnSpPr>
          <p:nvPr/>
        </p:nvCxnSpPr>
        <p:spPr>
          <a:xfrm>
            <a:off x="9485194" y="5723943"/>
            <a:ext cx="159978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Hình chữ nhật 22"/>
          <p:cNvSpPr/>
          <p:nvPr/>
        </p:nvSpPr>
        <p:spPr>
          <a:xfrm>
            <a:off x="201168" y="2734206"/>
            <a:ext cx="12172243" cy="40906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dirty="0">
                <a:solidFill>
                  <a:schemeClr val="tx1"/>
                </a:solidFill>
                <a:latin typeface="UTM Avo" panose="02040603050506020204" pitchFamily="18" charset="0"/>
              </a:rPr>
              <a:t>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8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buồng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chuối</a:t>
            </a: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endParaRPr lang="en-US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10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6" grpId="0"/>
      <p:bldP spid="17" grpId="0"/>
      <p:bldP spid="18" grpId="0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482" y="0"/>
            <a:ext cx="122754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88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33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PC</cp:lastModifiedBy>
  <cp:revision>25</cp:revision>
  <dcterms:created xsi:type="dcterms:W3CDTF">2022-12-13T08:42:52Z</dcterms:created>
  <dcterms:modified xsi:type="dcterms:W3CDTF">2025-12-17T14:09:56Z</dcterms:modified>
</cp:coreProperties>
</file>