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"/>
  </p:notesMasterIdLst>
  <p:sldIdLst>
    <p:sldId id="280" r:id="rId2"/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252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16BD-41A1-4FFE-86DE-866125BA340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A4EAD-4F99-44B1-BFD8-CDAF25B11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4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20601"/>
      </p:ext>
    </p:extLst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07944"/>
      </p:ext>
    </p:extLst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3728"/>
      </p:ext>
    </p:extLst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7777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03011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97725"/>
      </p:ext>
    </p:extLst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31861"/>
      </p:ext>
    </p:extLst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68279"/>
      </p:ext>
    </p:extLst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32527"/>
      </p:ext>
    </p:extLst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63859"/>
      </p:ext>
    </p:extLst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12482"/>
      </p:ext>
    </p:extLst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89547"/>
      </p:ext>
    </p:extLst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338"/>
            <a:ext cx="11963399" cy="30542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" y="40655"/>
            <a:ext cx="1708578" cy="588149"/>
            <a:chOff x="-1833222" y="275304"/>
            <a:chExt cx="2433198" cy="838200"/>
          </a:xfrm>
        </p:grpSpPr>
        <p:sp>
          <p:nvSpPr>
            <p:cNvPr id="4" name="Rounded Rectangle 3"/>
            <p:cNvSpPr/>
            <p:nvPr/>
          </p:nvSpPr>
          <p:spPr>
            <a:xfrm>
              <a:off x="-1182120" y="313403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-1833222" y="275304"/>
              <a:ext cx="914401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3418589"/>
            <a:ext cx="12192000" cy="2862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236097" y="340428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3388585" y="339774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8333417" y="342458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0" name="Hộp Văn bản 9"/>
          <p:cNvSpPr txBox="1"/>
          <p:nvPr/>
        </p:nvSpPr>
        <p:spPr>
          <a:xfrm>
            <a:off x="-132284" y="390441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11" name="Hộp Văn bản 10"/>
          <p:cNvSpPr txBox="1"/>
          <p:nvPr/>
        </p:nvSpPr>
        <p:spPr>
          <a:xfrm>
            <a:off x="8692195" y="395402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12" name="Hộp Văn bản 11"/>
          <p:cNvSpPr txBox="1"/>
          <p:nvPr/>
        </p:nvSpPr>
        <p:spPr>
          <a:xfrm>
            <a:off x="236097" y="508205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13" name="Hộp Văn bản 12"/>
          <p:cNvSpPr txBox="1"/>
          <p:nvPr/>
        </p:nvSpPr>
        <p:spPr>
          <a:xfrm>
            <a:off x="2632669" y="506823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j-lt"/>
              </a:rPr>
              <a:t>7</a:t>
            </a:r>
          </a:p>
        </p:txBody>
      </p:sp>
      <p:sp>
        <p:nvSpPr>
          <p:cNvPr id="14" name="Hộp Văn bản 13"/>
          <p:cNvSpPr txBox="1"/>
          <p:nvPr/>
        </p:nvSpPr>
        <p:spPr>
          <a:xfrm>
            <a:off x="1850133" y="559387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j-lt"/>
              </a:rPr>
              <a:t>8</a:t>
            </a:r>
          </a:p>
        </p:txBody>
      </p:sp>
      <p:sp>
        <p:nvSpPr>
          <p:cNvPr id="19" name="Hình chữ nhật 18"/>
          <p:cNvSpPr/>
          <p:nvPr/>
        </p:nvSpPr>
        <p:spPr>
          <a:xfrm>
            <a:off x="-1" y="3397741"/>
            <a:ext cx="123785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kịt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2529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Hình chữ nhật 19"/>
          <p:cNvSpPr/>
          <p:nvPr/>
        </p:nvSpPr>
        <p:spPr>
          <a:xfrm>
            <a:off x="0" y="5087335"/>
            <a:ext cx="11955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Đường nối Thẳng 21"/>
          <p:cNvCxnSpPr/>
          <p:nvPr/>
        </p:nvCxnSpPr>
        <p:spPr bwMode="auto">
          <a:xfrm flipV="1">
            <a:off x="4151376" y="4032132"/>
            <a:ext cx="2191585" cy="72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Đường nối Thẳng 24"/>
          <p:cNvCxnSpPr/>
          <p:nvPr/>
        </p:nvCxnSpPr>
        <p:spPr bwMode="auto">
          <a:xfrm flipV="1">
            <a:off x="10548425" y="4039350"/>
            <a:ext cx="1261873" cy="32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Đường nối Thẳng 26"/>
          <p:cNvCxnSpPr/>
          <p:nvPr/>
        </p:nvCxnSpPr>
        <p:spPr bwMode="auto">
          <a:xfrm flipV="1">
            <a:off x="10313087" y="4592936"/>
            <a:ext cx="1732547" cy="281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Đường nối Thẳng 28"/>
          <p:cNvCxnSpPr/>
          <p:nvPr/>
        </p:nvCxnSpPr>
        <p:spPr bwMode="auto">
          <a:xfrm flipV="1">
            <a:off x="6313145" y="5661994"/>
            <a:ext cx="1732547" cy="281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Hình chữ nhật 29"/>
          <p:cNvSpPr/>
          <p:nvPr/>
        </p:nvSpPr>
        <p:spPr>
          <a:xfrm>
            <a:off x="4085" y="3458283"/>
            <a:ext cx="12187915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930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4037"/>
            <a:ext cx="1905000" cy="662467"/>
            <a:chOff x="228600" y="228600"/>
            <a:chExt cx="2209800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19931" r="48095"/>
          <a:stretch/>
        </p:blipFill>
        <p:spPr>
          <a:xfrm>
            <a:off x="275843" y="1001973"/>
            <a:ext cx="5772911" cy="440595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7" t="19931" r="5028" b="-726"/>
          <a:stretch/>
        </p:blipFill>
        <p:spPr>
          <a:xfrm>
            <a:off x="6096001" y="1066801"/>
            <a:ext cx="6001512" cy="440595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386991" y="168165"/>
            <a:ext cx="3323527" cy="646331"/>
          </a:xfrm>
          <a:prstGeom prst="rect">
            <a:avLst/>
          </a:prstGeom>
          <a:solidFill>
            <a:srgbClr val="F2ACAE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" y="5693145"/>
            <a:ext cx="12097511" cy="613245"/>
          </a:xfrm>
          <a:prstGeom prst="rect">
            <a:avLst/>
          </a:prstGeom>
          <a:solidFill>
            <a:srgbClr val="F2ACAE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en-US" sz="32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 </a:t>
            </a:r>
            <a:endParaRPr lang="vi-VN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8" y="5655217"/>
            <a:ext cx="12139792" cy="689099"/>
          </a:xfrm>
          <a:prstGeom prst="rect">
            <a:avLst/>
          </a:prstGeom>
          <a:solidFill>
            <a:srgbClr val="F2ACAE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>
                <a:latin typeface="UTM Avo" panose="02040603050506020204" pitchFamily="18" charset="0"/>
                <a:ea typeface="Times New Roman"/>
                <a:cs typeface="Times New Roman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- 2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 </a:t>
            </a:r>
            <a:endParaRPr lang="vi-VN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490" y="5665989"/>
            <a:ext cx="12097510" cy="678327"/>
          </a:xfrm>
          <a:prstGeom prst="rect">
            <a:avLst/>
          </a:prstGeom>
          <a:solidFill>
            <a:srgbClr val="F2ACAE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29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229</Words>
  <Application>Microsoft Office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Times New Roman</vt:lpstr>
      <vt:lpstr>UTM Avo</vt:lpstr>
      <vt:lpstr>1_Default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PC</cp:lastModifiedBy>
  <cp:revision>27</cp:revision>
  <dcterms:created xsi:type="dcterms:W3CDTF">2022-12-13T08:42:52Z</dcterms:created>
  <dcterms:modified xsi:type="dcterms:W3CDTF">2025-12-23T08:03:32Z</dcterms:modified>
</cp:coreProperties>
</file>