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73" r:id="rId2"/>
  </p:sldMasterIdLst>
  <p:notesMasterIdLst>
    <p:notesMasterId r:id="rId12"/>
  </p:notesMasterIdLst>
  <p:sldIdLst>
    <p:sldId id="411" r:id="rId3"/>
    <p:sldId id="418" r:id="rId4"/>
    <p:sldId id="419" r:id="rId5"/>
    <p:sldId id="469" r:id="rId6"/>
    <p:sldId id="489" r:id="rId7"/>
    <p:sldId id="490" r:id="rId8"/>
    <p:sldId id="491" r:id="rId9"/>
    <p:sldId id="422" r:id="rId10"/>
    <p:sldId id="492" r:id="rId11"/>
  </p:sldIdLst>
  <p:sldSz cx="12192000" cy="6858000"/>
  <p:notesSz cx="6858000" cy="9144000"/>
  <p:embeddedFontLst>
    <p:embeddedFont>
      <p:font typeface=".VnCooper" panose="020B7200000000000000" pitchFamily="34" charset="0"/>
      <p:regular r:id="rId13"/>
    </p:embeddedFont>
    <p:embeddedFont>
      <p:font typeface="VNI-Avo" panose="020B0604020202020204"/>
      <p:regular r:id="rId14"/>
      <p:bold r:id="rId15"/>
      <p:italic r:id="rId16"/>
      <p:boldItalic r:id="rId17"/>
    </p:embeddedFont>
  </p:embeddedFontLst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0066"/>
    <a:srgbClr val="0066FF"/>
    <a:srgbClr val="FF9933"/>
    <a:srgbClr val="002060"/>
    <a:srgbClr val="009900"/>
    <a:srgbClr val="CC3399"/>
    <a:srgbClr val="FFCCFF"/>
    <a:srgbClr val="993366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5" autoAdjust="0"/>
    <p:restoredTop sz="94660"/>
  </p:normalViewPr>
  <p:slideViewPr>
    <p:cSldViewPr>
      <p:cViewPr varScale="1">
        <p:scale>
          <a:sx n="79" d="100"/>
          <a:sy n="79" d="100"/>
        </p:scale>
        <p:origin x="989" y="7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6E993-296B-4FB0-A271-FA0352DE524F}" type="datetimeFigureOut">
              <a:rPr lang="vi-VN" smtClean="0"/>
              <a:t>17/12/2025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F448D-067C-4AA7-8944-0B61205DCB4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0093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F448D-067C-4AA7-8944-0B61205DCB44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7727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F448D-067C-4AA7-8944-0B61205DCB44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5007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F448D-067C-4AA7-8944-0B61205DCB44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5007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F448D-067C-4AA7-8944-0B61205DCB44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54673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0D902-E3FD-41D4-B99A-597D73F1A1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95946"/>
      </p:ext>
    </p:extLst>
  </p:cSld>
  <p:clrMapOvr>
    <a:masterClrMapping/>
  </p:clrMapOvr>
  <p:transition advTm="6645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2D8B6-A4AC-42E0-BA92-63F5808EFAB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10469"/>
      </p:ext>
    </p:extLst>
  </p:cSld>
  <p:clrMapOvr>
    <a:masterClrMapping/>
  </p:clrMapOvr>
  <p:transition advTm="6645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5E828-E5B7-4D4D-9B80-7E0F84246B1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084606"/>
      </p:ext>
    </p:extLst>
  </p:cSld>
  <p:clrMapOvr>
    <a:masterClrMapping/>
  </p:clrMapOvr>
  <p:transition advTm="6645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89393-D349-44D7-AD3D-BABF296EAA0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47750"/>
      </p:ext>
    </p:extLst>
  </p:cSld>
  <p:clrMapOvr>
    <a:masterClrMapping/>
  </p:clrMapOvr>
  <p:transition advTm="6645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5B5BE1-1900-417B-AE8E-E6037FDDFC2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056969"/>
      </p:ext>
    </p:extLst>
  </p:cSld>
  <p:clrMapOvr>
    <a:masterClrMapping/>
  </p:clrMapOvr>
  <p:transition advTm="6645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BC497-F838-49E0-8278-72BCFF454F9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979329"/>
      </p:ext>
    </p:extLst>
  </p:cSld>
  <p:clrMapOvr>
    <a:masterClrMapping/>
  </p:clrMapOvr>
  <p:transition advTm="6645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6F88C-A493-4071-8513-6FE15AE74A2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81490"/>
      </p:ext>
    </p:extLst>
  </p:cSld>
  <p:clrMapOvr>
    <a:masterClrMapping/>
  </p:clrMapOvr>
  <p:transition advTm="6645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84FC0-1499-44A9-97CF-09119C7CF3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594005"/>
      </p:ext>
    </p:extLst>
  </p:cSld>
  <p:clrMapOvr>
    <a:masterClrMapping/>
  </p:clrMapOvr>
  <p:transition advTm="6645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74ED5-F850-4853-B39F-47DCA0B681F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694311"/>
      </p:ext>
    </p:extLst>
  </p:cSld>
  <p:clrMapOvr>
    <a:masterClrMapping/>
  </p:clrMapOvr>
  <p:transition advTm="6645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9B0F0-6FB0-4512-B550-AF40F1A0DD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253108"/>
      </p:ext>
    </p:extLst>
  </p:cSld>
  <p:clrMapOvr>
    <a:masterClrMapping/>
  </p:clrMapOvr>
  <p:transition advTm="6645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13C44-666D-497D-9BA3-E1180D68CD3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28425"/>
      </p:ext>
    </p:extLst>
  </p:cSld>
  <p:clrMapOvr>
    <a:masterClrMapping/>
  </p:clrMapOvr>
  <p:transition advTm="6645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BED2BAF4-63E0-45E4-909C-0AF5B3B4DC4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851827"/>
      </p:ext>
    </p:extLst>
  </p:cSld>
  <p:clrMapOvr>
    <a:masterClrMapping/>
  </p:clrMapOvr>
  <p:transition advTm="6645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645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6645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F16920F-CB97-41FB-B4FF-EE984BB0C14E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22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advTm="6645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" t="8889" r="374" b="68519"/>
          <a:stretch/>
        </p:blipFill>
        <p:spPr>
          <a:xfrm>
            <a:off x="1527469" y="1295399"/>
            <a:ext cx="9137062" cy="426720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2400" y="5867400"/>
            <a:ext cx="11988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VNI-Avo" pitchFamily="2" charset="0"/>
              </a:rPr>
              <a:t>Chim</a:t>
            </a:r>
            <a:r>
              <a:rPr lang="en-US" sz="4400" b="1" dirty="0">
                <a:latin typeface="VNI-Avo" pitchFamily="2" charset="0"/>
              </a:rPr>
              <a:t> </a:t>
            </a:r>
            <a:r>
              <a:rPr lang="en-US" sz="4400" b="1" dirty="0" err="1">
                <a:latin typeface="VNI-Avo" pitchFamily="2" charset="0"/>
              </a:rPr>
              <a:t>khöôùu</a:t>
            </a:r>
            <a:r>
              <a:rPr lang="en-US" sz="4400" b="1" dirty="0">
                <a:latin typeface="VNI-Avo" pitchFamily="2" charset="0"/>
              </a:rPr>
              <a:t> </a:t>
            </a:r>
            <a:r>
              <a:rPr lang="en-US" sz="4400" b="1" dirty="0" err="1">
                <a:latin typeface="VNI-Avo" pitchFamily="2" charset="0"/>
              </a:rPr>
              <a:t>bieát</a:t>
            </a:r>
            <a:r>
              <a:rPr lang="en-US" sz="4400" b="1" dirty="0">
                <a:latin typeface="VNI-Avo" pitchFamily="2" charset="0"/>
              </a:rPr>
              <a:t> </a:t>
            </a:r>
            <a:r>
              <a:rPr lang="en-US" sz="4400" b="1" dirty="0" err="1">
                <a:latin typeface="VNI-Avo" pitchFamily="2" charset="0"/>
              </a:rPr>
              <a:t>baét</a:t>
            </a:r>
            <a:r>
              <a:rPr lang="en-US" sz="4400" b="1" dirty="0">
                <a:latin typeface="VNI-Avo" pitchFamily="2" charset="0"/>
              </a:rPr>
              <a:t> </a:t>
            </a:r>
            <a:r>
              <a:rPr lang="en-US" sz="4400" b="1" dirty="0" err="1">
                <a:latin typeface="VNI-Avo" pitchFamily="2" charset="0"/>
              </a:rPr>
              <a:t>chöôùc</a:t>
            </a:r>
            <a:r>
              <a:rPr lang="en-US" sz="4400" b="1" dirty="0">
                <a:latin typeface="VNI-Avo" pitchFamily="2" charset="0"/>
              </a:rPr>
              <a:t> </a:t>
            </a:r>
            <a:r>
              <a:rPr lang="en-US" sz="4400" b="1" dirty="0" err="1">
                <a:latin typeface="VNI-Avo" pitchFamily="2" charset="0"/>
              </a:rPr>
              <a:t>tieáng</a:t>
            </a:r>
            <a:r>
              <a:rPr lang="en-US" sz="4400" b="1" dirty="0">
                <a:latin typeface="VNI-Avo" pitchFamily="2" charset="0"/>
              </a:rPr>
              <a:t> </a:t>
            </a:r>
            <a:r>
              <a:rPr lang="en-US" sz="4400" b="1" dirty="0" err="1">
                <a:latin typeface="VNI-Avo" pitchFamily="2" charset="0"/>
              </a:rPr>
              <a:t>ngöôøi</a:t>
            </a:r>
            <a:r>
              <a:rPr lang="en-US" sz="4400" b="1" dirty="0">
                <a:latin typeface="VNI-Avo" pitchFamily="2" charset="0"/>
              </a:rPr>
              <a:t>.</a:t>
            </a:r>
            <a:endParaRPr lang="vi-VN" sz="4400" b="1" dirty="0"/>
          </a:p>
        </p:txBody>
      </p:sp>
      <p:sp>
        <p:nvSpPr>
          <p:cNvPr id="5" name="Rectangle 4"/>
          <p:cNvSpPr/>
          <p:nvPr/>
        </p:nvSpPr>
        <p:spPr>
          <a:xfrm>
            <a:off x="3810000" y="31058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vi-VN" dirty="0"/>
            </a:br>
            <a:endParaRPr lang="vi-VN" dirty="0"/>
          </a:p>
        </p:txBody>
      </p:sp>
      <p:grpSp>
        <p:nvGrpSpPr>
          <p:cNvPr id="2" name="Group 1"/>
          <p:cNvGrpSpPr/>
          <p:nvPr/>
        </p:nvGrpSpPr>
        <p:grpSpPr>
          <a:xfrm>
            <a:off x="1546803" y="2033649"/>
            <a:ext cx="3048000" cy="777667"/>
            <a:chOff x="27709" y="762000"/>
            <a:chExt cx="3048000" cy="777667"/>
          </a:xfrm>
          <a:solidFill>
            <a:schemeClr val="tx2"/>
          </a:solidFill>
        </p:grpSpPr>
        <p:sp>
          <p:nvSpPr>
            <p:cNvPr id="12" name="Rounded Rectangle 11"/>
            <p:cNvSpPr/>
            <p:nvPr/>
          </p:nvSpPr>
          <p:spPr>
            <a:xfrm>
              <a:off x="637309" y="762000"/>
              <a:ext cx="2438400" cy="77766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  </a:t>
              </a:r>
              <a:r>
                <a:rPr lang="en-US" sz="3600" b="1" dirty="0" err="1">
                  <a:solidFill>
                    <a:schemeClr val="bg1"/>
                  </a:solidFill>
                </a:rPr>
                <a:t>Nhận</a:t>
              </a:r>
              <a:r>
                <a:rPr lang="en-US" sz="3600" b="1" dirty="0">
                  <a:solidFill>
                    <a:schemeClr val="bg1"/>
                  </a:solidFill>
                </a:rPr>
                <a:t> </a:t>
              </a:r>
              <a:r>
                <a:rPr lang="en-US" sz="3600" b="1" dirty="0" err="1">
                  <a:solidFill>
                    <a:schemeClr val="bg1"/>
                  </a:solidFill>
                </a:rPr>
                <a:t>biết</a:t>
              </a:r>
              <a:endParaRPr lang="vi-VN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27709" y="762000"/>
              <a:ext cx="914400" cy="777667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solidFill>
                    <a:schemeClr val="bg2">
                      <a:lumMod val="10000"/>
                    </a:schemeClr>
                  </a:solidFill>
                </a:rPr>
                <a:t>1</a:t>
              </a:r>
              <a:endParaRPr lang="vi-VN" sz="4800" b="1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424857" y="5867400"/>
            <a:ext cx="15517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C0462"/>
                </a:solidFill>
                <a:latin typeface="VNI-Avo" pitchFamily="2" charset="0"/>
              </a:rPr>
              <a:t>öôu</a:t>
            </a:r>
            <a:endParaRPr lang="vi-VN" sz="4400" b="1" dirty="0">
              <a:solidFill>
                <a:srgbClr val="FC046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191464" y="5867400"/>
            <a:ext cx="11913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FC0462"/>
                </a:solidFill>
                <a:latin typeface="VNI-Avo" pitchFamily="2" charset="0"/>
              </a:rPr>
              <a:t>öôi</a:t>
            </a:r>
            <a:r>
              <a:rPr lang="en-US" sz="4400" b="1" dirty="0">
                <a:solidFill>
                  <a:srgbClr val="FC0462"/>
                </a:solidFill>
                <a:latin typeface="VNI-Avo" pitchFamily="2" charset="0"/>
              </a:rPr>
              <a:t> </a:t>
            </a:r>
            <a:endParaRPr lang="vi-VN" sz="4400" dirty="0">
              <a:solidFill>
                <a:srgbClr val="FC0462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-5524"/>
            <a:ext cx="12192000" cy="1514168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7200" b="1" dirty="0">
              <a:solidFill>
                <a:schemeClr val="bg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02661">
            <a:off x="2090029" y="-216819"/>
            <a:ext cx="2524961" cy="193675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76997" y="-5524"/>
            <a:ext cx="15985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prstClr val="white"/>
                </a:solidFill>
                <a:latin typeface=".VnCooper" pitchFamily="34" charset="0"/>
              </a:rPr>
              <a:t>Bµi</a:t>
            </a:r>
            <a:r>
              <a:rPr lang="en-US" sz="5400" b="1" dirty="0">
                <a:solidFill>
                  <a:prstClr val="white"/>
                </a:solidFill>
                <a:latin typeface=".VnCooper" pitchFamily="34" charset="0"/>
              </a:rPr>
              <a:t> </a:t>
            </a:r>
            <a:endParaRPr lang="vi-VN" sz="5400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56219" y="289480"/>
            <a:ext cx="99257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>
                <a:solidFill>
                  <a:srgbClr val="0070C0"/>
                </a:solidFill>
                <a:latin typeface=".VnCooper" pitchFamily="34" charset="0"/>
              </a:rPr>
              <a:t>69</a:t>
            </a:r>
            <a:endParaRPr lang="vi-VN" sz="5000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 flipH="1">
            <a:off x="4876800" y="-26273"/>
            <a:ext cx="60260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>
                <a:solidFill>
                  <a:schemeClr val="bg1"/>
                </a:solidFill>
                <a:latin typeface="VNI-Avo" pitchFamily="2" charset="0"/>
              </a:rPr>
              <a:t>öôi    öôu</a:t>
            </a:r>
            <a:endParaRPr lang="en-US" sz="7200" b="1" dirty="0">
              <a:solidFill>
                <a:schemeClr val="bg1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779370"/>
      </p:ext>
    </p:extLst>
  </p:cSld>
  <p:clrMapOvr>
    <a:masterClrMapping/>
  </p:clrMapOvr>
  <p:transition advTm="664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4" grpId="0"/>
      <p:bldP spid="17" grpId="0"/>
      <p:bldP spid="18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3792791" y="762000"/>
            <a:ext cx="16936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72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1752600" y="122904"/>
            <a:ext cx="2332704" cy="838200"/>
            <a:chOff x="228600" y="228600"/>
            <a:chExt cx="2332704" cy="838200"/>
          </a:xfrm>
        </p:grpSpPr>
        <p:sp>
          <p:nvSpPr>
            <p:cNvPr id="42" name="Rounded Rectangle 41"/>
            <p:cNvSpPr/>
            <p:nvPr/>
          </p:nvSpPr>
          <p:spPr>
            <a:xfrm>
              <a:off x="961104" y="275304"/>
              <a:ext cx="1600200" cy="762000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 </a:t>
              </a:r>
              <a:r>
                <a:rPr lang="en-US" sz="4800" b="1" dirty="0" err="1">
                  <a:solidFill>
                    <a:schemeClr val="bg1"/>
                  </a:solidFill>
                </a:rPr>
                <a:t>Đọc</a:t>
              </a:r>
              <a:endParaRPr lang="vi-VN" sz="48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228600" y="228600"/>
              <a:ext cx="914400" cy="8382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solidFill>
                    <a:schemeClr val="bg2">
                      <a:lumMod val="10000"/>
                    </a:schemeClr>
                  </a:solidFill>
                </a:rPr>
                <a:t>2</a:t>
              </a:r>
              <a:endParaRPr lang="vi-VN" sz="4800" b="1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419600" y="1828800"/>
            <a:ext cx="3250275" cy="2275253"/>
            <a:chOff x="2895600" y="2011740"/>
            <a:chExt cx="3250275" cy="200891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2895600" y="2011740"/>
              <a:ext cx="1600200" cy="990600"/>
            </a:xfrm>
            <a:prstGeom prst="rect">
              <a:avLst/>
            </a:prstGeom>
            <a:solidFill>
              <a:srgbClr val="FFC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4800" b="1">
                <a:solidFill>
                  <a:srgbClr val="0033CC"/>
                </a:solidFill>
                <a:latin typeface="VNI-Avo" pitchFamily="2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545674" y="2018666"/>
              <a:ext cx="1600200" cy="990600"/>
            </a:xfrm>
            <a:prstGeom prst="rect">
              <a:avLst/>
            </a:prstGeom>
            <a:solidFill>
              <a:srgbClr val="FFC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4800" b="1">
                <a:solidFill>
                  <a:srgbClr val="0033CC"/>
                </a:solidFill>
                <a:latin typeface="VNI-Avo" pitchFamily="2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895601" y="3030050"/>
              <a:ext cx="3250274" cy="990600"/>
            </a:xfrm>
            <a:prstGeom prst="rect">
              <a:avLst/>
            </a:prstGeom>
            <a:solidFill>
              <a:srgbClr val="FFC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4800" b="1">
                <a:solidFill>
                  <a:srgbClr val="0033CC"/>
                </a:solidFill>
                <a:latin typeface="VNI-Avo" pitchFamily="2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969672" y="2998166"/>
            <a:ext cx="21002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ng</a:t>
            </a:r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86541" y="1876231"/>
            <a:ext cx="10663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ng</a:t>
            </a:r>
          </a:p>
        </p:txBody>
      </p:sp>
      <p:sp>
        <p:nvSpPr>
          <p:cNvPr id="33" name="TextBox 32"/>
          <p:cNvSpPr txBox="1"/>
          <p:nvPr/>
        </p:nvSpPr>
        <p:spPr>
          <a:xfrm flipH="1">
            <a:off x="6286741" y="1905000"/>
            <a:ext cx="1250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6858000" y="774866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öôu</a:t>
            </a:r>
            <a:endParaRPr lang="en-US" sz="72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6748" y="2931897"/>
            <a:ext cx="3898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`</a:t>
            </a:r>
            <a:endParaRPr lang="en-US" sz="4800" b="1" dirty="0">
              <a:solidFill>
                <a:srgbClr val="00206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436204"/>
      </p:ext>
    </p:extLst>
  </p:cSld>
  <p:clrMapOvr>
    <a:masterClrMapping/>
  </p:clrMapOvr>
  <p:transition advTm="664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8" grpId="0"/>
      <p:bldP spid="32" grpId="0"/>
      <p:bldP spid="33" grpId="0"/>
      <p:bldP spid="16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304800" y="1665678"/>
            <a:ext cx="1158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böôûi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cöôøi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löôùi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möôøi</a:t>
            </a:r>
            <a:endParaRPr lang="en-US" sz="5400" b="1" dirty="0">
              <a:solidFill>
                <a:srgbClr val="002060"/>
              </a:solidFill>
              <a:latin typeface="VNI-Avo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752600" y="122904"/>
            <a:ext cx="2332704" cy="838200"/>
            <a:chOff x="228600" y="228600"/>
            <a:chExt cx="2332704" cy="838200"/>
          </a:xfrm>
        </p:grpSpPr>
        <p:sp>
          <p:nvSpPr>
            <p:cNvPr id="10" name="Rounded Rectangle 9"/>
            <p:cNvSpPr/>
            <p:nvPr/>
          </p:nvSpPr>
          <p:spPr>
            <a:xfrm>
              <a:off x="961104" y="275304"/>
              <a:ext cx="1600200" cy="762000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 </a:t>
              </a:r>
              <a:r>
                <a:rPr lang="en-US" sz="4800" b="1" dirty="0" err="1">
                  <a:solidFill>
                    <a:schemeClr val="bg1"/>
                  </a:solidFill>
                </a:rPr>
                <a:t>Đọc</a:t>
              </a:r>
              <a:endParaRPr lang="vi-VN" sz="48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228600" y="228600"/>
              <a:ext cx="914400" cy="8382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solidFill>
                    <a:schemeClr val="bg2">
                      <a:lumMod val="10000"/>
                    </a:schemeClr>
                  </a:solidFill>
                </a:rPr>
                <a:t>2</a:t>
              </a:r>
              <a:endParaRPr lang="vi-VN" sz="4800" b="1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 flipH="1">
            <a:off x="3654963" y="1669687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6457113" y="1661554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10141051" y="1661612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754040" y="1661669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304800" y="3124526"/>
            <a:ext cx="1120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böôùu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höôu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khöôùu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röôïu</a:t>
            </a:r>
            <a:endParaRPr lang="en-US" sz="5400" b="1" dirty="0">
              <a:solidFill>
                <a:srgbClr val="002060"/>
              </a:solidFill>
              <a:latin typeface="VNI-Avo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9861803" y="3119164"/>
            <a:ext cx="1723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öôu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flipH="1">
            <a:off x="7141192" y="3123094"/>
            <a:ext cx="1723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öôu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3654963" y="3123094"/>
            <a:ext cx="1723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öôu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flipH="1">
            <a:off x="762000" y="3116240"/>
            <a:ext cx="1723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öôu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371205"/>
      </p:ext>
    </p:extLst>
  </p:cSld>
  <p:clrMapOvr>
    <a:masterClrMapping/>
  </p:clrMapOvr>
  <p:transition advTm="664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ASMO\vector-illustration-cute-cartoon-boy-600w-253540042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6" t="4051" r="8982" b="7754"/>
          <a:stretch/>
        </p:blipFill>
        <p:spPr bwMode="auto">
          <a:xfrm>
            <a:off x="1524001" y="1177636"/>
            <a:ext cx="8915400" cy="55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29018" y="3505200"/>
            <a:ext cx="7448383" cy="2895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2229017" y="3962400"/>
            <a:ext cx="7692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>
                <a:solidFill>
                  <a:srgbClr val="002060"/>
                </a:solidFill>
                <a:latin typeface="VNI-Avo" pitchFamily="2" charset="0"/>
              </a:rPr>
              <a:t>Taïo tieáng môùi coù vaàn</a:t>
            </a:r>
            <a:r>
              <a:rPr lang="en-US" sz="4800" b="1" dirty="0"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r>
              <a:rPr lang="vi-VN" sz="4800" b="1" dirty="0">
                <a:solidFill>
                  <a:srgbClr val="002060"/>
                </a:solidFill>
                <a:latin typeface="VNI-Avo" pitchFamily="2" charset="0"/>
              </a:rPr>
              <a:t>,</a:t>
            </a:r>
            <a:r>
              <a:rPr lang="en-US" sz="4800" b="1" dirty="0"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VNI-Avo" pitchFamily="2" charset="0"/>
              </a:rPr>
              <a:t>öôu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0" y="152401"/>
            <a:ext cx="5067300" cy="769441"/>
          </a:xfrm>
          <a:prstGeom prst="rect">
            <a:avLst/>
          </a:prstGeom>
          <a:solidFill>
            <a:srgbClr val="FF00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/>
              <a:t>Mình cùng thi tài! </a:t>
            </a:r>
            <a:endParaRPr lang="vi-VN" sz="4400" b="1"/>
          </a:p>
        </p:txBody>
      </p:sp>
    </p:spTree>
    <p:extLst>
      <p:ext uri="{BB962C8B-B14F-4D97-AF65-F5344CB8AC3E}">
        <p14:creationId xmlns:p14="http://schemas.microsoft.com/office/powerpoint/2010/main" val="267928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0"/>
            <a:ext cx="6172200" cy="5257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28891" y="5410200"/>
            <a:ext cx="346761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0" b="1">
                <a:solidFill>
                  <a:srgbClr val="0070C0"/>
                </a:solidFill>
                <a:latin typeface="VNI-Avo" pitchFamily="2" charset="0"/>
              </a:rPr>
              <a:t>töôi cöôøi</a:t>
            </a:r>
            <a:endParaRPr lang="vi-VN" sz="6000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4871112" y="5396552"/>
            <a:ext cx="1635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60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6742994" y="5396551"/>
            <a:ext cx="1635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6000" b="1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443247"/>
      </p:ext>
    </p:extLst>
  </p:cSld>
  <p:clrMapOvr>
    <a:masterClrMapping/>
  </p:clrMapOvr>
  <p:transition advTm="664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5922"/>
            <a:ext cx="6096000" cy="4724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114800" y="4953000"/>
            <a:ext cx="363432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0" b="1">
                <a:solidFill>
                  <a:srgbClr val="0070C0"/>
                </a:solidFill>
                <a:latin typeface="VNI-Avo" pitchFamily="2" charset="0"/>
              </a:rPr>
              <a:t>quaû böôûi</a:t>
            </a:r>
            <a:endParaRPr lang="vi-VN" sz="6000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6395112" y="4931391"/>
            <a:ext cx="22375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6000" b="1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847316"/>
      </p:ext>
    </p:extLst>
  </p:cSld>
  <p:clrMapOvr>
    <a:masterClrMapping/>
  </p:clrMapOvr>
  <p:transition advTm="664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0"/>
            <a:ext cx="7239000" cy="5105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21376" y="5257800"/>
            <a:ext cx="337784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0" b="1">
                <a:solidFill>
                  <a:srgbClr val="0070C0"/>
                </a:solidFill>
                <a:latin typeface="VNI-Avo" pitchFamily="2" charset="0"/>
              </a:rPr>
              <a:t>oác böôu</a:t>
            </a:r>
            <a:endParaRPr lang="vi-VN" sz="60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6278540" y="5244151"/>
            <a:ext cx="2046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VNI-Avo" pitchFamily="2" charset="0"/>
              </a:rPr>
              <a:t>öôu</a:t>
            </a:r>
            <a:endParaRPr lang="en-US" sz="6000" b="1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790705"/>
      </p:ext>
    </p:extLst>
  </p:cSld>
  <p:clrMapOvr>
    <a:masterClrMapping/>
  </p:clrMapOvr>
  <p:transition advTm="664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 bwMode="auto">
          <a:xfrm>
            <a:off x="8610600" y="5332492"/>
            <a:ext cx="3276600" cy="1068308"/>
          </a:xfrm>
          <a:prstGeom prst="roundRect">
            <a:avLst/>
          </a:prstGeom>
          <a:noFill/>
          <a:ln w="28575" cap="flat" cmpd="sng" algn="ctr">
            <a:solidFill>
              <a:srgbClr val="00CC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dirty="0" err="1">
                <a:solidFill>
                  <a:srgbClr val="0070C0"/>
                </a:solidFill>
                <a:latin typeface="VNI-Avo" pitchFamily="2" charset="0"/>
              </a:rPr>
              <a:t>oác</a:t>
            </a:r>
            <a:r>
              <a:rPr lang="en-US" sz="5400" b="1" dirty="0">
                <a:solidFill>
                  <a:srgbClr val="0070C0"/>
                </a:solidFill>
                <a:latin typeface="VNI-Avo" pitchFamily="2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VNI-Avo" pitchFamily="2" charset="0"/>
              </a:rPr>
              <a:t>böôu</a:t>
            </a:r>
            <a:endParaRPr lang="vi-VN" sz="5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572000" y="5332492"/>
            <a:ext cx="3657600" cy="1068308"/>
          </a:xfrm>
          <a:prstGeom prst="roundRect">
            <a:avLst/>
          </a:prstGeom>
          <a:noFill/>
          <a:ln w="28575" cap="flat" cmpd="sng" algn="ctr">
            <a:solidFill>
              <a:srgbClr val="00CC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dirty="0" err="1">
                <a:solidFill>
                  <a:srgbClr val="0070C0"/>
                </a:solidFill>
                <a:latin typeface="VNI-Avo" pitchFamily="2" charset="0"/>
              </a:rPr>
              <a:t>quaû</a:t>
            </a:r>
            <a:r>
              <a:rPr lang="en-US" sz="5400" b="1" dirty="0">
                <a:solidFill>
                  <a:srgbClr val="0070C0"/>
                </a:solidFill>
                <a:latin typeface="VNI-Avo" pitchFamily="2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VNI-Avo" pitchFamily="2" charset="0"/>
              </a:rPr>
              <a:t>böôûi</a:t>
            </a:r>
            <a:endParaRPr lang="vi-VN" sz="5400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381000" y="5332492"/>
            <a:ext cx="3733800" cy="1068308"/>
          </a:xfrm>
          <a:prstGeom prst="roundRect">
            <a:avLst/>
          </a:prstGeom>
          <a:noFill/>
          <a:ln w="28575" cap="flat" cmpd="sng" algn="ctr">
            <a:solidFill>
              <a:srgbClr val="00CC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dirty="0" err="1">
                <a:solidFill>
                  <a:srgbClr val="0070C0"/>
                </a:solidFill>
                <a:latin typeface="VNI-Avo" pitchFamily="2" charset="0"/>
              </a:rPr>
              <a:t>töôi</a:t>
            </a:r>
            <a:r>
              <a:rPr lang="en-US" sz="5400" b="1" dirty="0">
                <a:solidFill>
                  <a:srgbClr val="0070C0"/>
                </a:solidFill>
                <a:latin typeface="VNI-Avo" pitchFamily="2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VNI-Avo" pitchFamily="2" charset="0"/>
              </a:rPr>
              <a:t>cöôøi</a:t>
            </a:r>
            <a:endParaRPr lang="vi-VN" sz="5400" b="1" dirty="0">
              <a:solidFill>
                <a:srgbClr val="0070C0"/>
              </a:solidFill>
              <a:latin typeface="Arial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1143000"/>
            <a:ext cx="3731525" cy="35814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143000"/>
            <a:ext cx="4114800" cy="35814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852" y="1143000"/>
            <a:ext cx="3433548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826325"/>
      </p:ext>
    </p:extLst>
  </p:cSld>
  <p:clrMapOvr>
    <a:masterClrMapping/>
  </p:clrMapOvr>
  <p:transition advTm="6645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3792791" y="762000"/>
            <a:ext cx="16936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72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468974" y="23429"/>
            <a:ext cx="2332704" cy="838200"/>
            <a:chOff x="228600" y="228600"/>
            <a:chExt cx="2332704" cy="838200"/>
          </a:xfrm>
        </p:grpSpPr>
        <p:sp>
          <p:nvSpPr>
            <p:cNvPr id="42" name="Rounded Rectangle 41"/>
            <p:cNvSpPr/>
            <p:nvPr/>
          </p:nvSpPr>
          <p:spPr>
            <a:xfrm>
              <a:off x="961104" y="275304"/>
              <a:ext cx="1600200" cy="762000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 </a:t>
              </a:r>
              <a:r>
                <a:rPr lang="en-US" sz="4800" b="1" dirty="0" err="1">
                  <a:solidFill>
                    <a:schemeClr val="bg1"/>
                  </a:solidFill>
                </a:rPr>
                <a:t>Đọc</a:t>
              </a:r>
              <a:endParaRPr lang="vi-VN" sz="48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228600" y="228600"/>
              <a:ext cx="914400" cy="8382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solidFill>
                    <a:schemeClr val="bg2">
                      <a:lumMod val="10000"/>
                    </a:schemeClr>
                  </a:solidFill>
                </a:rPr>
                <a:t>2</a:t>
              </a:r>
              <a:endParaRPr lang="vi-VN" sz="4800" b="1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419600" y="1828801"/>
            <a:ext cx="3250275" cy="2209800"/>
            <a:chOff x="2895600" y="2011740"/>
            <a:chExt cx="3250275" cy="200891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2895600" y="2011740"/>
              <a:ext cx="1600200" cy="990600"/>
            </a:xfrm>
            <a:prstGeom prst="rect">
              <a:avLst/>
            </a:prstGeom>
            <a:solidFill>
              <a:srgbClr val="FFC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4800" b="1">
                <a:solidFill>
                  <a:srgbClr val="0033CC"/>
                </a:solidFill>
                <a:latin typeface="VNI-Avo" pitchFamily="2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545674" y="2018666"/>
              <a:ext cx="1600200" cy="990600"/>
            </a:xfrm>
            <a:prstGeom prst="rect">
              <a:avLst/>
            </a:prstGeom>
            <a:solidFill>
              <a:srgbClr val="FFC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4800" b="1">
                <a:solidFill>
                  <a:srgbClr val="0033CC"/>
                </a:solidFill>
                <a:latin typeface="VNI-Avo" pitchFamily="2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895601" y="3030050"/>
              <a:ext cx="3250274" cy="990600"/>
            </a:xfrm>
            <a:prstGeom prst="rect">
              <a:avLst/>
            </a:prstGeom>
            <a:solidFill>
              <a:srgbClr val="FFC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4800" b="1">
                <a:solidFill>
                  <a:srgbClr val="0033CC"/>
                </a:solidFill>
                <a:latin typeface="VNI-Avo" pitchFamily="2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969672" y="2998166"/>
            <a:ext cx="21002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ng</a:t>
            </a:r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86541" y="1876231"/>
            <a:ext cx="10663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ng</a:t>
            </a:r>
          </a:p>
        </p:txBody>
      </p:sp>
      <p:sp>
        <p:nvSpPr>
          <p:cNvPr id="33" name="TextBox 32"/>
          <p:cNvSpPr txBox="1"/>
          <p:nvPr/>
        </p:nvSpPr>
        <p:spPr>
          <a:xfrm flipH="1">
            <a:off x="6286741" y="1905000"/>
            <a:ext cx="1250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VNI-Avo" pitchFamily="2" charset="0"/>
              </a:rPr>
              <a:t>öôi</a:t>
            </a:r>
            <a:endParaRPr lang="en-US" sz="5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6858000" y="774866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öôu</a:t>
            </a:r>
            <a:endParaRPr lang="en-US" sz="72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6748" y="2931897"/>
            <a:ext cx="3898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`</a:t>
            </a:r>
            <a:endParaRPr lang="en-US" sz="4800" b="1" dirty="0">
              <a:solidFill>
                <a:srgbClr val="002060"/>
              </a:solidFill>
              <a:latin typeface="VNI-Avo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flipH="1">
            <a:off x="495541" y="3962400"/>
            <a:ext cx="1158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böôûi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cöôøi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löôùi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möôøi</a:t>
            </a:r>
            <a:endParaRPr lang="en-US" sz="5400" b="1" dirty="0">
              <a:solidFill>
                <a:srgbClr val="002060"/>
              </a:solidFill>
              <a:latin typeface="VNI-Avo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flipH="1">
            <a:off x="468974" y="4827089"/>
            <a:ext cx="1120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böôùu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höôu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khöôùu</a:t>
            </a:r>
            <a:r>
              <a:rPr lang="en-US" sz="5400" b="1" dirty="0">
                <a:solidFill>
                  <a:srgbClr val="002060"/>
                </a:solidFill>
                <a:latin typeface="VNI-Avo" pitchFamily="2" charset="0"/>
              </a:rPr>
              <a:t>      </a:t>
            </a:r>
            <a:r>
              <a:rPr lang="en-US" sz="5400" b="1" dirty="0" err="1">
                <a:solidFill>
                  <a:srgbClr val="002060"/>
                </a:solidFill>
                <a:latin typeface="VNI-Avo" pitchFamily="2" charset="0"/>
              </a:rPr>
              <a:t>röôïu</a:t>
            </a:r>
            <a:endParaRPr lang="en-US" sz="5400" b="1" dirty="0">
              <a:solidFill>
                <a:srgbClr val="002060"/>
              </a:solidFill>
              <a:latin typeface="VNI-Avo" pitchFamily="2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8610600" y="5713492"/>
            <a:ext cx="3276600" cy="1068308"/>
          </a:xfrm>
          <a:prstGeom prst="roundRect">
            <a:avLst/>
          </a:prstGeom>
          <a:noFill/>
          <a:ln w="28575" cap="flat" cmpd="sng" algn="ctr">
            <a:noFill/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 err="1">
                <a:solidFill>
                  <a:srgbClr val="008000"/>
                </a:solidFill>
                <a:latin typeface="VNI-Avo" pitchFamily="2" charset="0"/>
              </a:rPr>
              <a:t>oác</a:t>
            </a:r>
            <a:r>
              <a:rPr lang="en-US" sz="4800" b="1" dirty="0">
                <a:solidFill>
                  <a:srgbClr val="008000"/>
                </a:solidFill>
                <a:latin typeface="VNI-Avo" pitchFamily="2" charset="0"/>
              </a:rPr>
              <a:t> </a:t>
            </a:r>
            <a:r>
              <a:rPr lang="en-US" sz="4800" b="1" dirty="0" err="1">
                <a:solidFill>
                  <a:srgbClr val="008000"/>
                </a:solidFill>
                <a:latin typeface="VNI-Avo" pitchFamily="2" charset="0"/>
              </a:rPr>
              <a:t>böôu</a:t>
            </a:r>
            <a:endParaRPr lang="vi-VN" sz="4800" b="1" dirty="0">
              <a:solidFill>
                <a:srgbClr val="008000"/>
              </a:solidFill>
              <a:latin typeface="+mj-lt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4572000" y="5713492"/>
            <a:ext cx="3657600" cy="1068308"/>
          </a:xfrm>
          <a:prstGeom prst="roundRect">
            <a:avLst/>
          </a:prstGeom>
          <a:noFill/>
          <a:ln w="28575" cap="flat" cmpd="sng" algn="ctr">
            <a:noFill/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 err="1">
                <a:solidFill>
                  <a:srgbClr val="008000"/>
                </a:solidFill>
                <a:latin typeface="VNI-Avo" pitchFamily="2" charset="0"/>
              </a:rPr>
              <a:t>quaû</a:t>
            </a:r>
            <a:r>
              <a:rPr lang="en-US" sz="4800" b="1" dirty="0">
                <a:solidFill>
                  <a:srgbClr val="008000"/>
                </a:solidFill>
                <a:latin typeface="VNI-Avo" pitchFamily="2" charset="0"/>
              </a:rPr>
              <a:t> </a:t>
            </a:r>
            <a:r>
              <a:rPr lang="en-US" sz="4800" b="1" dirty="0" err="1">
                <a:solidFill>
                  <a:srgbClr val="008000"/>
                </a:solidFill>
                <a:latin typeface="VNI-Avo" pitchFamily="2" charset="0"/>
              </a:rPr>
              <a:t>böôûi</a:t>
            </a:r>
            <a:endParaRPr lang="vi-VN" sz="4800" b="1" dirty="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381000" y="5713492"/>
            <a:ext cx="3733800" cy="1068308"/>
          </a:xfrm>
          <a:prstGeom prst="roundRect">
            <a:avLst/>
          </a:prstGeom>
          <a:noFill/>
          <a:ln w="28575" cap="flat" cmpd="sng" algn="ctr">
            <a:noFill/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 err="1">
                <a:solidFill>
                  <a:srgbClr val="008000"/>
                </a:solidFill>
                <a:latin typeface="VNI-Avo" pitchFamily="2" charset="0"/>
              </a:rPr>
              <a:t>töôi</a:t>
            </a:r>
            <a:r>
              <a:rPr lang="en-US" sz="4800" b="1" dirty="0">
                <a:solidFill>
                  <a:srgbClr val="008000"/>
                </a:solidFill>
                <a:latin typeface="VNI-Avo" pitchFamily="2" charset="0"/>
              </a:rPr>
              <a:t> </a:t>
            </a:r>
            <a:r>
              <a:rPr lang="en-US" sz="4800" b="1" dirty="0" err="1">
                <a:solidFill>
                  <a:srgbClr val="008000"/>
                </a:solidFill>
                <a:latin typeface="VNI-Avo" pitchFamily="2" charset="0"/>
              </a:rPr>
              <a:t>cöôøi</a:t>
            </a:r>
            <a:endParaRPr lang="vi-VN" sz="4800" b="1" dirty="0">
              <a:solidFill>
                <a:srgbClr val="008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425792"/>
      </p:ext>
    </p:extLst>
  </p:cSld>
  <p:clrMapOvr>
    <a:masterClrMapping/>
  </p:clrMapOvr>
  <p:transition advTm="6645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66&quot;/&gt;&lt;/object&gt;&lt;object type=&quot;3&quot; unique_id=&quot;10005&quot;&gt;&lt;property id=&quot;20148&quot; value=&quot;5&quot;/&gt;&lt;property id=&quot;20300&quot; value=&quot;Slide 3&quot;/&gt;&lt;property id=&quot;20307&quot; value=&quot;265&quot;/&gt;&lt;/object&gt;&lt;object type=&quot;3&quot; unique_id=&quot;10006&quot;&gt;&lt;property id=&quot;20148&quot; value=&quot;5&quot;/&gt;&lt;property id=&quot;20300&quot; value=&quot;Slide 4&quot;/&gt;&lt;property id=&quot;20307&quot; value=&quot;314&quot;/&gt;&lt;/object&gt;&lt;object type=&quot;3&quot; unique_id=&quot;10007&quot;&gt;&lt;property id=&quot;20148&quot; value=&quot;5&quot;/&gt;&lt;property id=&quot;20300&quot; value=&quot;Slide 5&quot;/&gt;&lt;property id=&quot;20307&quot; value=&quot;267&quot;/&gt;&lt;/object&gt;&lt;object type=&quot;3&quot; unique_id=&quot;10008&quot;&gt;&lt;property id=&quot;20148&quot; value=&quot;5&quot;/&gt;&lt;property id=&quot;20300&quot; value=&quot;Slide 6&quot;/&gt;&lt;property id=&quot;20307&quot; value=&quot;271&quot;/&gt;&lt;/object&gt;&lt;object type=&quot;3&quot; unique_id=&quot;10009&quot;&gt;&lt;property id=&quot;20148&quot; value=&quot;5&quot;/&gt;&lt;property id=&quot;20300&quot; value=&quot;Slide 7&quot;/&gt;&lt;property id=&quot;20307&quot; value=&quot;275&quot;/&gt;&lt;/object&gt;&lt;object type=&quot;3&quot; unique_id=&quot;10010&quot;&gt;&lt;property id=&quot;20148&quot; value=&quot;5&quot;/&gt;&lt;property id=&quot;20300&quot; value=&quot;Slide 8&quot;/&gt;&lt;property id=&quot;20307&quot; value=&quot;304&quot;/&gt;&lt;/object&gt;&lt;object type=&quot;3&quot; unique_id=&quot;10011&quot;&gt;&lt;property id=&quot;20148&quot; value=&quot;5&quot;/&gt;&lt;property id=&quot;20300&quot; value=&quot;Slide 9&quot;/&gt;&lt;property id=&quot;20307&quot; value=&quot;288&quot;/&gt;&lt;/object&gt;&lt;object type=&quot;3&quot; unique_id=&quot;10012&quot;&gt;&lt;property id=&quot;20148&quot; value=&quot;5&quot;/&gt;&lt;property id=&quot;20300&quot; value=&quot;Slide 10&quot;/&gt;&lt;property id=&quot;20307&quot; value=&quot;328&quot;/&gt;&lt;/object&gt;&lt;object type=&quot;3&quot; unique_id=&quot;10013&quot;&gt;&lt;property id=&quot;20148&quot; value=&quot;5&quot;/&gt;&lt;property id=&quot;20300&quot; value=&quot;Slide 11&quot;/&gt;&lt;property id=&quot;20307&quot; value=&quot;329&quot;/&gt;&lt;/object&gt;&lt;object type=&quot;3&quot; unique_id=&quot;10014&quot;&gt;&lt;property id=&quot;20148&quot; value=&quot;5&quot;/&gt;&lt;property id=&quot;20300&quot; value=&quot;Slide 12&quot;/&gt;&lt;property id=&quot;20307&quot; value=&quot;330&quot;/&gt;&lt;/object&gt;&lt;object type=&quot;3&quot; unique_id=&quot;10015&quot;&gt;&lt;property id=&quot;20148&quot; value=&quot;5&quot;/&gt;&lt;property id=&quot;20300&quot; value=&quot;Slide 13&quot;/&gt;&lt;property id=&quot;20307&quot; value=&quot;331&quot;/&gt;&lt;/object&gt;&lt;object type=&quot;3&quot; unique_id=&quot;10016&quot;&gt;&lt;property id=&quot;20148&quot; value=&quot;5&quot;/&gt;&lt;property id=&quot;20300&quot; value=&quot;Slide 14&quot;/&gt;&lt;property id=&quot;20307&quot; value=&quot;305&quot;/&gt;&lt;/object&gt;&lt;object type=&quot;3&quot; unique_id=&quot;10017&quot;&gt;&lt;property id=&quot;20148&quot; value=&quot;5&quot;/&gt;&lt;property id=&quot;20300&quot; value=&quot;Slide 15&quot;/&gt;&lt;property id=&quot;20307&quot; value=&quot;332&quot;/&gt;&lt;/object&gt;&lt;object type=&quot;3&quot; unique_id=&quot;10018&quot;&gt;&lt;property id=&quot;20148&quot; value=&quot;5&quot;/&gt;&lt;property id=&quot;20300&quot; value=&quot;Slide 16&quot;/&gt;&lt;property id=&quot;20307&quot; value=&quot;308&quot;/&gt;&lt;/object&gt;&lt;object type=&quot;3&quot; unique_id=&quot;10019&quot;&gt;&lt;property id=&quot;20148&quot; value=&quot;5&quot;/&gt;&lt;property id=&quot;20300&quot; value=&quot;Slide 17&quot;/&gt;&lt;property id=&quot;20307&quot; value=&quot;311&quot;/&gt;&lt;/object&gt;&lt;object type=&quot;3&quot; unique_id=&quot;10020&quot;&gt;&lt;property id=&quot;20148&quot; value=&quot;5&quot;/&gt;&lt;property id=&quot;20300&quot; value=&quot;Slide 18&quot;/&gt;&lt;property id=&quot;20307&quot; value=&quot;327&quot;/&gt;&lt;/object&gt;&lt;object type=&quot;3&quot; unique_id=&quot;10021&quot;&gt;&lt;property id=&quot;20148&quot; value=&quot;5&quot;/&gt;&lt;property id=&quot;20300&quot; value=&quot;Slide 19&quot;/&gt;&lt;property id=&quot;20307&quot; value=&quot;307&quot;/&gt;&lt;/object&gt;&lt;object type=&quot;3&quot; unique_id=&quot;10022&quot;&gt;&lt;property id=&quot;20148&quot; value=&quot;5&quot;/&gt;&lt;property id=&quot;20300&quot; value=&quot;Slide 20&quot;/&gt;&lt;property id=&quot;20307&quot; value=&quot;310&quot;/&gt;&lt;/object&gt;&lt;object type=&quot;3&quot; unique_id=&quot;10023&quot;&gt;&lt;property id=&quot;20148&quot; value=&quot;5&quot;/&gt;&lt;property id=&quot;20300&quot; value=&quot;Slide 21&quot;/&gt;&lt;property id=&quot;20307&quot; value=&quot;333&quot;/&gt;&lt;/object&gt;&lt;object type=&quot;3&quot; unique_id=&quot;10024&quot;&gt;&lt;property id=&quot;20148&quot; value=&quot;5&quot;/&gt;&lt;property id=&quot;20300&quot; value=&quot;Slide 22&quot;/&gt;&lt;property id=&quot;20307&quot; value=&quot;326&quot;/&gt;&lt;/object&gt;&lt;object type=&quot;3&quot; unique_id=&quot;10025&quot;&gt;&lt;property id=&quot;20148&quot; value=&quot;5&quot;/&gt;&lt;property id=&quot;20300&quot; value=&quot;Slide 31&quot;/&gt;&lt;property id=&quot;20307&quot; value=&quot;313&quot;/&gt;&lt;/object&gt;&lt;object type=&quot;3&quot; unique_id=&quot;10335&quot;&gt;&lt;property id=&quot;20148&quot; value=&quot;5&quot;/&gt;&lt;property id=&quot;20300&quot; value=&quot;Slide 23&quot;/&gt;&lt;property id=&quot;20307&quot; value=&quot;334&quot;/&gt;&lt;/object&gt;&lt;object type=&quot;3&quot; unique_id=&quot;10337&quot;&gt;&lt;property id=&quot;20148&quot; value=&quot;5&quot;/&gt;&lt;property id=&quot;20300&quot; value=&quot;Slide 25&quot;/&gt;&lt;property id=&quot;20307&quot; value=&quot;336&quot;/&gt;&lt;/object&gt;&lt;object type=&quot;3&quot; unique_id=&quot;10338&quot;&gt;&lt;property id=&quot;20148&quot; value=&quot;5&quot;/&gt;&lt;property id=&quot;20300&quot; value=&quot;Slide 26&quot;/&gt;&lt;property id=&quot;20307&quot; value=&quot;337&quot;/&gt;&lt;/object&gt;&lt;object type=&quot;3&quot; unique_id=&quot;10339&quot;&gt;&lt;property id=&quot;20148&quot; value=&quot;5&quot;/&gt;&lt;property id=&quot;20300&quot; value=&quot;Slide 27&quot;/&gt;&lt;property id=&quot;20307&quot; value=&quot;338&quot;/&gt;&lt;/object&gt;&lt;object type=&quot;3&quot; unique_id=&quot;10340&quot;&gt;&lt;property id=&quot;20148&quot; value=&quot;5&quot;/&gt;&lt;property id=&quot;20300&quot; value=&quot;Slide 28&quot;/&gt;&lt;property id=&quot;20307&quot; value=&quot;339&quot;/&gt;&lt;/object&gt;&lt;object type=&quot;3&quot; unique_id=&quot;10341&quot;&gt;&lt;property id=&quot;20148&quot; value=&quot;5&quot;/&gt;&lt;property id=&quot;20300&quot; value=&quot;Slide 29&quot;/&gt;&lt;property id=&quot;20307&quot; value=&quot;340&quot;/&gt;&lt;/object&gt;&lt;object type=&quot;3&quot; unique_id=&quot;10342&quot;&gt;&lt;property id=&quot;20148&quot; value=&quot;5&quot;/&gt;&lt;property id=&quot;20300&quot; value=&quot;Slide 30&quot;/&gt;&lt;property id=&quot;20307&quot; value=&quot;341&quot;/&gt;&lt;/object&gt;&lt;object type=&quot;3&quot; unique_id=&quot;10475&quot;&gt;&lt;property id=&quot;20148&quot; value=&quot;5&quot;/&gt;&lt;property id=&quot;20300&quot; value=&quot;Slide 24&quot;/&gt;&lt;property id=&quot;20307&quot; value=&quot;342&quot;/&gt;&lt;/object&gt;&lt;/object&gt;&lt;object type=&quot;8&quot; unique_id=&quot;1005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5213</TotalTime>
  <Words>103</Words>
  <Application>Microsoft Office PowerPoint</Application>
  <PresentationFormat>Widescreen</PresentationFormat>
  <Paragraphs>58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.VnCooper</vt:lpstr>
      <vt:lpstr>Calibri</vt:lpstr>
      <vt:lpstr>Arial</vt:lpstr>
      <vt:lpstr>VNI-Avo</vt:lpstr>
      <vt:lpstr>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Quỳnh Trang</dc:creator>
  <cp:lastModifiedBy>PC</cp:lastModifiedBy>
  <cp:revision>412</cp:revision>
  <dcterms:created xsi:type="dcterms:W3CDTF">2006-08-16T00:00:00Z</dcterms:created>
  <dcterms:modified xsi:type="dcterms:W3CDTF">2025-12-17T14:13:19Z</dcterms:modified>
</cp:coreProperties>
</file>