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6"/>
  </p:notesMasterIdLst>
  <p:sldIdLst>
    <p:sldId id="405" r:id="rId2"/>
    <p:sldId id="495" r:id="rId3"/>
    <p:sldId id="407" r:id="rId4"/>
    <p:sldId id="476" r:id="rId5"/>
  </p:sldIdLst>
  <p:sldSz cx="12192000" cy="6858000"/>
  <p:notesSz cx="6858000" cy="9144000"/>
  <p:embeddedFontLst>
    <p:embeddedFont>
      <p:font typeface="Arial-Rounded" panose="020B0500000000000000" charset="0"/>
      <p:regular r:id="rId7"/>
    </p:embeddedFont>
    <p:embeddedFont>
      <p:font typeface="VNI-Avo" panose="020B0604020202020204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66"/>
    <a:srgbClr val="0066FF"/>
    <a:srgbClr val="FF9933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0"/>
  </p:normalViewPr>
  <p:slideViewPr>
    <p:cSldViewPr>
      <p:cViewPr varScale="1">
        <p:scale>
          <a:sx n="79" d="100"/>
          <a:sy n="79" d="100"/>
        </p:scale>
        <p:origin x="989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học</a:t>
            </a:r>
            <a:r>
              <a:rPr lang="en-US" baseline="0"/>
              <a:t> sinh chưa hiểu từ “địa danh” nên người soạn chỉ dùng từ “địa điểm nổi tiếng”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222" r="8594" b="65555"/>
          <a:stretch/>
        </p:blipFill>
        <p:spPr>
          <a:xfrm>
            <a:off x="1524000" y="0"/>
            <a:ext cx="9144000" cy="36318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400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3672818"/>
            <a:ext cx="1173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û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148248" y="4198960"/>
            <a:ext cx="1143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374408" y="4758349"/>
            <a:ext cx="941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296400" y="5882185"/>
            <a:ext cx="1144137" cy="179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7467600" y="3675567"/>
            <a:ext cx="152400" cy="513785"/>
            <a:chOff x="6400800" y="194146"/>
            <a:chExt cx="236483" cy="766958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3071352" y="4321736"/>
            <a:ext cx="152400" cy="403936"/>
            <a:chOff x="6400800" y="194146"/>
            <a:chExt cx="236483" cy="766958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1308990" y="4873655"/>
            <a:ext cx="184355" cy="460648"/>
            <a:chOff x="6400800" y="194146"/>
            <a:chExt cx="236483" cy="766958"/>
          </a:xfrm>
        </p:grpSpPr>
        <p:cxnSp>
          <p:nvCxnSpPr>
            <p:cNvPr id="21" name="Straight Connector 2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5029200" y="5459694"/>
            <a:ext cx="152400" cy="422491"/>
            <a:chOff x="6400800" y="194146"/>
            <a:chExt cx="236483" cy="76695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8077200" y="5952564"/>
            <a:ext cx="152400" cy="460483"/>
            <a:chOff x="6400800" y="194146"/>
            <a:chExt cx="236483" cy="766958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886263" y="5246912"/>
            <a:ext cx="10740571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 đà có bộ phận gì đặc biệt? Bộ phận đó nằm ở đâu?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81000" y="1447800"/>
            <a:ext cx="647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62800" y="1447800"/>
            <a:ext cx="4610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99757" y="2075219"/>
            <a:ext cx="5856791" cy="37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3860" y="4136086"/>
            <a:ext cx="751334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63860" y="5275619"/>
            <a:ext cx="11209917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lạc đà có thể sống nhiều ngày mà không cần ăn uống</a:t>
            </a:r>
            <a:r>
              <a:rPr lang="en-US" sz="41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5341" y="5246912"/>
            <a:ext cx="11126954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 đà có lợi ích gì đối với con người?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09800" y="3429000"/>
            <a:ext cx="9522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285" y="140483"/>
            <a:ext cx="1173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8556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5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3" t="79185" r="13021" b="5336"/>
          <a:stretch/>
        </p:blipFill>
        <p:spPr>
          <a:xfrm>
            <a:off x="6324601" y="3886200"/>
            <a:ext cx="2862617" cy="28626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1000" y="1524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57402" y="55245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Lôïi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ích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cuûa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vaät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nuoâi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69231" r="41099" b="4396"/>
          <a:stretch/>
        </p:blipFill>
        <p:spPr>
          <a:xfrm>
            <a:off x="1752601" y="3543302"/>
            <a:ext cx="4419601" cy="3314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87" b="75622" l="48696" r="90087">
                        <a14:foregroundMark x1="57565" y1="67253" x2="71739" y2="66950"/>
                        <a14:foregroundMark x1="52348" y1="62887" x2="53565" y2="71013"/>
                        <a14:foregroundMark x1="52870" y1="61189" x2="62783" y2="59794"/>
                        <a14:foregroundMark x1="81826" y1="61552" x2="86348" y2="64645"/>
                        <a14:foregroundMark x1="82174" y1="66343" x2="83652" y2="73802"/>
                        <a14:foregroundMark x1="76783" y1="70831" x2="79391" y2="69618"/>
                        <a14:foregroundMark x1="49478" y1="69012" x2="55130" y2="72044"/>
                        <a14:foregroundMark x1="58435" y1="72226" x2="68609" y2="73681"/>
                        <a14:foregroundMark x1="72783" y1="74833" x2="82870" y2="74227"/>
                        <a14:foregroundMark x1="84522" y1="72589" x2="85217" y2="74469"/>
                        <a14:foregroundMark x1="83652" y1="72589" x2="86174" y2="73196"/>
                        <a14:foregroundMark x1="64522" y1="60946" x2="78522" y2="59551"/>
                        <a14:foregroundMark x1="82174" y1="60703" x2="85304" y2="62705"/>
                        <a14:foregroundMark x1="51391" y1="61795" x2="50609" y2="65130"/>
                        <a14:foregroundMark x1="50957" y1="61492" x2="55478" y2="60036"/>
                        <a14:foregroundMark x1="49826" y1="62159" x2="50957" y2="65070"/>
                        <a14:foregroundMark x1="51391" y1="66707" x2="50870" y2="70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59276" r="9857" b="24649"/>
          <a:stretch/>
        </p:blipFill>
        <p:spPr>
          <a:xfrm>
            <a:off x="5138738" y="1905000"/>
            <a:ext cx="55292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91" y="2036078"/>
            <a:ext cx="23622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14"/>
          <p:cNvSpPr txBox="1">
            <a:spLocks noChangeArrowheads="1"/>
          </p:cNvSpPr>
          <p:nvPr/>
        </p:nvSpPr>
        <p:spPr bwMode="auto">
          <a:xfrm>
            <a:off x="838200" y="942976"/>
            <a:ext cx="9220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Arial-Rounded"/>
                <a:ea typeface="Arial-Rounded"/>
                <a:cs typeface="Arial-Rounded"/>
              </a:rPr>
              <a:t>  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chứa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vần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ươi</a:t>
            </a:r>
            <a:r>
              <a:rPr lang="en-US" sz="5400" dirty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ươu</a:t>
            </a:r>
            <a:endParaRPr lang="vi-VN" sz="54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4" name="Hộp Văn bản 16"/>
          <p:cNvSpPr txBox="1">
            <a:spLocks noChangeArrowheads="1"/>
          </p:cNvSpPr>
          <p:nvPr/>
        </p:nvSpPr>
        <p:spPr bwMode="auto">
          <a:xfrm>
            <a:off x="990600" y="4887323"/>
            <a:ext cx="967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Arial-Rounded"/>
                <a:ea typeface="Arial-Rounded"/>
                <a:cs typeface="Arial-Rounded"/>
              </a:rPr>
              <a:t>Đặt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câu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với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vừa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được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.</a:t>
            </a:r>
            <a:endParaRPr lang="vi-VN" sz="5400" dirty="0"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10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10" y="2015257"/>
            <a:ext cx="2438399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7251904" y="2683481"/>
            <a:ext cx="170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494965" y="270054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55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213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VNI-Avo</vt:lpstr>
      <vt:lpstr>Calibri</vt:lpstr>
      <vt:lpstr>Arial-Rounded</vt:lpstr>
      <vt:lpstr>Arial</vt:lpstr>
      <vt:lpstr>1_Default Design</vt:lpstr>
      <vt:lpstr>PowerPoint Presentation</vt:lpstr>
      <vt:lpstr>PowerPoint Presentation</vt:lpstr>
      <vt:lpstr>Lôïi ích cuûa vaät nuoâi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PC</cp:lastModifiedBy>
  <cp:revision>412</cp:revision>
  <dcterms:created xsi:type="dcterms:W3CDTF">2006-08-16T00:00:00Z</dcterms:created>
  <dcterms:modified xsi:type="dcterms:W3CDTF">2025-12-17T14:14:00Z</dcterms:modified>
</cp:coreProperties>
</file>