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3" r:id="rId3"/>
    <p:sldId id="258" r:id="rId4"/>
    <p:sldId id="257" r:id="rId5"/>
    <p:sldId id="264" r:id="rId6"/>
    <p:sldId id="259" r:id="rId7"/>
    <p:sldId id="271" r:id="rId8"/>
    <p:sldId id="260" r:id="rId9"/>
    <p:sldId id="261" r:id="rId10"/>
    <p:sldId id="269" r:id="rId11"/>
    <p:sldId id="267" r:id="rId12"/>
    <p:sldId id="268" r:id="rId13"/>
    <p:sldId id="262" r:id="rId14"/>
    <p:sldId id="272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6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3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6C78C-525A-4FA2-8794-24F7EDD72A8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BDBF-99B3-4ED8-9172-E88939212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017" y="73416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412776"/>
            <a:ext cx="8668455" cy="4876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5270" y="44624"/>
            <a:ext cx="565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TRẢI NGHIỆM – LỚP 1</a:t>
            </a:r>
          </a:p>
        </p:txBody>
      </p:sp>
    </p:spTree>
    <p:extLst>
      <p:ext uri="{BB962C8B-B14F-4D97-AF65-F5344CB8AC3E}">
        <p14:creationId xmlns:p14="http://schemas.microsoft.com/office/powerpoint/2010/main" val="7414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942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       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30" y="1782359"/>
            <a:ext cx="4222010" cy="21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8" y="1782359"/>
            <a:ext cx="2160696" cy="2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ap huan HDTN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86" y="1772816"/>
            <a:ext cx="2104035" cy="21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Tap huan HDTN\H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31" y="4604527"/>
            <a:ext cx="2224761" cy="213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ap huan HDTN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92" y="4592804"/>
            <a:ext cx="2304256" cy="21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stCxn id="9" idx="0"/>
            <a:endCxn id="9" idx="2"/>
          </p:cNvCxnSpPr>
          <p:nvPr/>
        </p:nvCxnSpPr>
        <p:spPr>
          <a:xfrm>
            <a:off x="4621235" y="1782359"/>
            <a:ext cx="0" cy="2120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407085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       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những việc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nên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4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612" y="2924944"/>
            <a:ext cx="73088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Sắp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xếp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chơi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gọn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gàng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nên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hay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?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704309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03848" y="3717032"/>
            <a:ext cx="28083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03848" y="4581128"/>
            <a:ext cx="280831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35287"/>
            <a:ext cx="806489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sau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đây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chưa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thể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gọn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gàng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ngăn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+mj-lt"/>
              </a:rPr>
              <a:t>nắp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?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704309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5616" y="3356992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5616" y="4197085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5616" y="5037178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115616" y="5877272"/>
            <a:ext cx="676875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74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Tap huan HDTN\H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861965" cy="34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942" y="123914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3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Kể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việc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cần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để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đón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tết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14" y="2744089"/>
            <a:ext cx="3372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+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14" y="177281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114" y="224725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22108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… </a:t>
            </a:r>
          </a:p>
        </p:txBody>
      </p:sp>
      <p:pic>
        <p:nvPicPr>
          <p:cNvPr id="11" name="Sap-Den-Tet-Roi-Be-Bao-Ng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0822" y="1282532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756" y="5510262"/>
            <a:ext cx="87619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5324530"/>
            <a:ext cx="826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232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4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0" grpId="0"/>
      <p:bldP spid="4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942" y="123914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4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Thực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hiện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trải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nghiệm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dọn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đón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tết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038" y="2276872"/>
            <a:ext cx="8267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436" y="2492315"/>
            <a:ext cx="826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?.</a:t>
            </a:r>
          </a:p>
        </p:txBody>
      </p:sp>
    </p:spTree>
    <p:extLst>
      <p:ext uri="{BB962C8B-B14F-4D97-AF65-F5344CB8AC3E}">
        <p14:creationId xmlns:p14="http://schemas.microsoft.com/office/powerpoint/2010/main" val="42382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420888"/>
            <a:ext cx="869277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XIN CẢM ƠN QUÝ THẦY CÔ </a:t>
            </a:r>
          </a:p>
          <a:p>
            <a:pPr algn="ctr"/>
            <a:r>
              <a:rPr lang="en-US" sz="5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ĐÃ CHÚ Ý THEO DÕI</a:t>
            </a:r>
          </a:p>
        </p:txBody>
      </p:sp>
      <p:sp>
        <p:nvSpPr>
          <p:cNvPr id="5" name="Oval 4"/>
          <p:cNvSpPr/>
          <p:nvPr/>
        </p:nvSpPr>
        <p:spPr>
          <a:xfrm>
            <a:off x="2761703" y="836712"/>
            <a:ext cx="367240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NHÓM  01</a:t>
            </a:r>
          </a:p>
        </p:txBody>
      </p:sp>
    </p:spTree>
    <p:extLst>
      <p:ext uri="{BB962C8B-B14F-4D97-AF65-F5344CB8AC3E}">
        <p14:creationId xmlns:p14="http://schemas.microsoft.com/office/powerpoint/2010/main" val="407264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3162" y="97733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51845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Qua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816" y="3544560"/>
            <a:ext cx="4680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5123" name="Picture 3" descr="C:\Users\Administrator\Desktop\Tap huan HDTN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53" y="2132856"/>
            <a:ext cx="30902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4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52717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1415" y="476672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283" y="5046275"/>
            <a:ext cx="826317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283" y="3769586"/>
            <a:ext cx="826317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283" y="2492896"/>
            <a:ext cx="826317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sếp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8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ap huan HDTN\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24936" cy="49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095127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1415" y="476672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6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ap huan HDTN\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744416" cy="25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02311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4136358"/>
            <a:ext cx="8295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không mất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thời gian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1415" y="476672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61427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+ Nhà cửa gọn gàng, sạch sẽ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 ngôi nhà thoáng mát, đẹp,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đảm bảo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…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5067181"/>
            <a:ext cx="8295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105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942" y="-273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nên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  <p:pic>
        <p:nvPicPr>
          <p:cNvPr id="9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56434"/>
            <a:ext cx="4077994" cy="2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2" y="434281"/>
            <a:ext cx="2036819" cy="19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ap huan HDTN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81" y="4683363"/>
            <a:ext cx="2251223" cy="21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ap huan HDTN\H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62" y="434282"/>
            <a:ext cx="2097210" cy="19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istrator\Desktop\Tap huan HDTN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55" y="4671640"/>
            <a:ext cx="2160696" cy="21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>
            <a:stCxn id="9" idx="0"/>
            <a:endCxn id="9" idx="2"/>
          </p:cNvCxnSpPr>
          <p:nvPr/>
        </p:nvCxnSpPr>
        <p:spPr>
          <a:xfrm>
            <a:off x="4594773" y="2556434"/>
            <a:ext cx="0" cy="2048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Tap huan HDTN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9" y="2708920"/>
            <a:ext cx="3948963" cy="38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esktop\Tap huan HDTN\H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18"/>
            <a:ext cx="3816424" cy="38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942" y="1599183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3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istrator\Desktop\Tap huan HDTN\H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1563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>
            <a:stCxn id="2053" idx="0"/>
            <a:endCxn id="2053" idx="2"/>
          </p:cNvCxnSpPr>
          <p:nvPr/>
        </p:nvCxnSpPr>
        <p:spPr>
          <a:xfrm>
            <a:off x="4553356" y="2348880"/>
            <a:ext cx="0" cy="41764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9942" y="6926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93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Tap huan HDTN\H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2492896"/>
            <a:ext cx="8388424" cy="41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>
            <a:stCxn id="4098" idx="0"/>
            <a:endCxn id="4098" idx="2"/>
          </p:cNvCxnSpPr>
          <p:nvPr/>
        </p:nvCxnSpPr>
        <p:spPr>
          <a:xfrm>
            <a:off x="4626260" y="2492896"/>
            <a:ext cx="0" cy="419211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942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Hoạt động 2: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</a:rPr>
              <a:t>những việc nên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+mj-lt"/>
              </a:rPr>
              <a:t>nên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1415" y="548680"/>
            <a:ext cx="5904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2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680</Words>
  <Application>Microsoft Office PowerPoint</Application>
  <PresentationFormat>On-screen Show (4:3)</PresentationFormat>
  <Paragraphs>57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55</cp:revision>
  <dcterms:created xsi:type="dcterms:W3CDTF">2021-12-12T00:23:48Z</dcterms:created>
  <dcterms:modified xsi:type="dcterms:W3CDTF">2025-02-10T08:48:04Z</dcterms:modified>
</cp:coreProperties>
</file>