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4" r:id="rId2"/>
    <p:sldId id="256" r:id="rId3"/>
    <p:sldId id="257" r:id="rId4"/>
    <p:sldId id="271" r:id="rId5"/>
    <p:sldId id="260" r:id="rId6"/>
    <p:sldId id="261" r:id="rId7"/>
    <p:sldId id="270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2590800"/>
            <a:ext cx="8991600" cy="175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22</a:t>
            </a:r>
          </a:p>
          <a:p>
            <a:pPr algn="ctr"/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So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sánh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có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hai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chữ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4648200"/>
            <a:ext cx="6172200" cy="175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Giáo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viên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PHẠM THỊ Vân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2198" y="3810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5557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524000"/>
            <a:ext cx="321033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599" y="1447800"/>
            <a:ext cx="3276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0" y="5486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0" y="5486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5486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43800" y="37338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&gt;25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43800" y="45720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&lt; 42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33800"/>
            <a:ext cx="3429000" cy="148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0" y="3810000"/>
            <a:ext cx="3333884" cy="145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209800" y="2819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14800" y="2819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76600" y="2819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39000" y="10668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 &lt; 19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39000" y="19050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 &gt; 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  <p:bldP spid="12" grpId="0" animBg="1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429000" y="29718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52800" y="44196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429000" y="59436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owchart: Terminator 5"/>
          <p:cNvSpPr/>
          <p:nvPr/>
        </p:nvSpPr>
        <p:spPr>
          <a:xfrm>
            <a:off x="3124200" y="304800"/>
            <a:ext cx="5029200" cy="685800"/>
          </a:xfrm>
          <a:prstGeom prst="flowChartTermina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1.So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47800"/>
            <a:ext cx="2438400" cy="106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819400"/>
            <a:ext cx="2667000" cy="108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267200"/>
            <a:ext cx="2438400" cy="108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731291"/>
            <a:ext cx="2438400" cy="112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24600" y="1447800"/>
            <a:ext cx="2133600" cy="117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00800" y="2743200"/>
            <a:ext cx="2057400" cy="120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00800" y="4114800"/>
            <a:ext cx="1981200" cy="125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24600" y="5691187"/>
            <a:ext cx="21336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ounded Rectangle 14"/>
          <p:cNvSpPr/>
          <p:nvPr/>
        </p:nvSpPr>
        <p:spPr>
          <a:xfrm>
            <a:off x="3352800" y="1676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1752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1752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7200" y="1752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352800" y="29718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9000" y="2895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3000" y="2895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67200" y="2895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352800" y="4343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9000" y="4419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53000" y="4419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67200" y="4419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352800" y="5867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29000" y="5943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53000" y="5943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0" y="5943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6" grpId="0" animBg="1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 animBg="1"/>
      <p:bldP spid="24" grpId="0"/>
      <p:bldP spid="25" grpId="0"/>
      <p:bldP spid="26" grpId="0"/>
      <p:bldP spid="27" grpId="0" animBg="1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Terminator 2"/>
          <p:cNvSpPr/>
          <p:nvPr/>
        </p:nvSpPr>
        <p:spPr>
          <a:xfrm>
            <a:off x="2590800" y="381000"/>
            <a:ext cx="6019800" cy="685800"/>
          </a:xfrm>
          <a:prstGeom prst="flowChartTermina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95400"/>
            <a:ext cx="254060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752600"/>
            <a:ext cx="264081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1981200"/>
            <a:ext cx="23812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553200" y="1524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81000" y="4267200"/>
            <a:ext cx="22860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53 &gt; 35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429000" y="4267200"/>
            <a:ext cx="2286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57 &gt; 50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477000" y="4267200"/>
            <a:ext cx="22860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68  &gt; 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Terminator 2"/>
          <p:cNvSpPr/>
          <p:nvPr/>
        </p:nvSpPr>
        <p:spPr>
          <a:xfrm>
            <a:off x="2819400" y="381000"/>
            <a:ext cx="3200400" cy="6858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3.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381000"/>
            <a:ext cx="16002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&gt; &lt; =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381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676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24          19</a:t>
            </a:r>
          </a:p>
        </p:txBody>
      </p:sp>
      <p:sp>
        <p:nvSpPr>
          <p:cNvPr id="9" name="Rectangle 8"/>
          <p:cNvSpPr/>
          <p:nvPr/>
        </p:nvSpPr>
        <p:spPr>
          <a:xfrm>
            <a:off x="1676400" y="1752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3200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35          37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76400" y="3276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4724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68          68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76400" y="4800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76800" y="1676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56          65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96000" y="1752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76800" y="3200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90          89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96000" y="3276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76800" y="4724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71          81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96000" y="4800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764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764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960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960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764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764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960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64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960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752600"/>
            <a:ext cx="38242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4038600" y="0"/>
            <a:ext cx="16764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4800" y="1143000"/>
            <a:ext cx="5638800" cy="533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3400" y="3810000"/>
            <a:ext cx="5638800" cy="533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752600"/>
            <a:ext cx="418362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800600"/>
            <a:ext cx="3810000" cy="170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5400" y="4876800"/>
            <a:ext cx="3810000" cy="153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2895600" y="1981200"/>
            <a:ext cx="1295400" cy="14478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29200" y="19050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676400" y="48768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620000" y="48768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136</Words>
  <Application>Microsoft Office PowerPoint</Application>
  <PresentationFormat>On-screen Show (4:3)</PresentationFormat>
  <Paragraphs>63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Times New Roman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PC</cp:lastModifiedBy>
  <cp:revision>26</cp:revision>
  <dcterms:created xsi:type="dcterms:W3CDTF">2020-08-23T01:47:27Z</dcterms:created>
  <dcterms:modified xsi:type="dcterms:W3CDTF">2025-02-10T07:42:05Z</dcterms:modified>
</cp:coreProperties>
</file>