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62" r:id="rId3"/>
    <p:sldId id="263" r:id="rId4"/>
    <p:sldId id="264" r:id="rId5"/>
    <p:sldId id="272" r:id="rId6"/>
    <p:sldId id="265" r:id="rId7"/>
    <p:sldId id="266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590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4648200"/>
            <a:ext cx="61722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viên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PHẠM THỊ Vân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2198" y="381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16 &gt; 11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60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81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51 &gt; 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15 &lt; 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80 &lt; 81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399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29 &lt;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438400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14244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685242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685242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4800600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899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72025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9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38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462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352" y="5781675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111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PC</cp:lastModifiedBy>
  <cp:revision>26</cp:revision>
  <dcterms:created xsi:type="dcterms:W3CDTF">2020-08-23T01:47:27Z</dcterms:created>
  <dcterms:modified xsi:type="dcterms:W3CDTF">2025-02-10T07:43:27Z</dcterms:modified>
</cp:coreProperties>
</file>