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5" r:id="rId5"/>
    <p:sldId id="261" r:id="rId6"/>
    <p:sldId id="26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10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microsoft.com/office/2007/relationships/hdphoto" Target="../media/image10.wdp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19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THỰC VẬT VÀ 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 VẬT QUANH EM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CHỦ ĐỀ 4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THỰC VẬT VÀ ĐỘNG VẬT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1028" name="Picture 4" descr="Premium Vector | Cartoon wild animals in the jungl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>
            <a:fillRect/>
          </a:stretch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Báo cáo kết quả quan sát.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1617"/>
          <a:stretch>
            <a:fillRect/>
          </a:stretch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/>
          <p:cNvGraphicFramePr>
            <a:graphicFrameLocks noGrp="1"/>
          </p:cNvGraphicFramePr>
          <p:nvPr/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/>
                <a:gridCol w="1513838"/>
                <a:gridCol w="2182526"/>
                <a:gridCol w="2201101"/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  <a:endParaRPr lang="vi-VN" sz="1700" b="1" dirty="0"/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  <a:endParaRPr lang="vi-VN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Thảo luận về các việc nên và không nên làm để bảo vệ môi trường sống của thực vật và động vật nơi em đã quan sát theo gợi ý sau:</a:t>
            </a:r>
            <a:endParaRPr lang="vi-VN" sz="2400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ysClr val="windowText" lastClr="000000"/>
                </a:solidFill>
              </a:rPr>
              <a:t>BẢO VỆ MÔI TRƯỜNG SỐNG CỦA THỰC VẬT VÀ ĐỘNG VẬT</a:t>
            </a:r>
            <a:endParaRPr lang="vi-VN" sz="2000" b="1">
              <a:solidFill>
                <a:sysClr val="windowText" lastClr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/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/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/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</a:rPr>
              <a:t>VIỆC NÊN LÀM</a:t>
            </a:r>
            <a:endParaRPr lang="vi-VN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VIỆC KHÔNG NÊN LÀM</a:t>
            </a:r>
            <a:endParaRPr lang="vi-VN" b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/>
            <p:cNvCxnSpPr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/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Rectangle: Rounded Corners 42"/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: Rounded Corners 43"/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/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Rectangle: Rounded Corners 45"/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/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/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Nhặt rác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Lấp ao, hồ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Kids cleaning vector illustration isolated Premium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cây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săn bắn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Xả nước thải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32" name="Picture 8" descr="Sewer Cartoon HD Stock Images | Shutterstoc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>
            <a:fillRect/>
          </a:stretch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Bán trái phép</a:t>
            </a:r>
            <a:endParaRPr lang="vi-VN" sz="2800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>
              <a:fillRect/>
            </a:stretch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  <a:endParaRPr lang="vi-VN" sz="3200" dirty="0">
                <a:solidFill>
                  <a:srgbClr val="C00000"/>
                </a:solidFill>
                <a:latin typeface="Bahnschrift SemiLight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377" r="1" b="18325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WPS Presentation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Arial</vt:lpstr>
      <vt:lpstr>Bahnschrift SemiLight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2</cp:revision>
  <dcterms:created xsi:type="dcterms:W3CDTF">2021-06-11T08:12:00Z</dcterms:created>
  <dcterms:modified xsi:type="dcterms:W3CDTF">2025-02-15T13:38:34Z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33771A9598FF40F2B7F990189D69BF16_12</vt:lpwstr>
  </property>
  <property fmtid="{D5CDD505-2E9C-101B-9397-08002B2CF9AE}" pid="3" name="KSOProductBuildVer">
    <vt:lpwstr>1033-12.2.0.19805</vt:lpwstr>
  </property>
</Properties>
</file>