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74" r:id="rId1"/>
  </p:sldMasterIdLst>
  <p:notesMasterIdLst>
    <p:notesMasterId r:id="rId4"/>
  </p:notesMasterIdLst>
  <p:sldIdLst>
    <p:sldId id="273" r:id="rId2"/>
    <p:sldId id="274" r:id="rId3"/>
  </p:sldIdLst>
  <p:sldSz cx="9144000" cy="5143500" type="screen16x9"/>
  <p:notesSz cx="6858000" cy="9144000"/>
  <p:embeddedFontLst>
    <p:embeddedFont>
      <p:font typeface="Arial Rounded MT Bold" panose="020F0704030504030204" pitchFamily="34" charset="0"/>
      <p:regular r:id="rId5"/>
    </p:embeddedFont>
    <p:embeddedFont>
      <p:font typeface="Itim" panose="020B0604020202020204" charset="-34"/>
      <p:regular r:id="rId6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17ED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2241ECA3-09D5-42F6-B013-39E7B164F220}">
  <a:tblStyle styleId="{2241ECA3-09D5-42F6-B013-39E7B164F220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5" d="100"/>
          <a:sy n="105" d="100"/>
        </p:scale>
        <p:origin x="677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2.fntdata"/><Relationship Id="rId5" Type="http://schemas.openxmlformats.org/officeDocument/2006/relationships/font" Target="fonts/font1.fntdata"/><Relationship Id="rId10" Type="http://schemas.openxmlformats.org/officeDocument/2006/relationships/tableStyles" Target="tableStyles.xml"/><Relationship Id="rId4" Type="http://schemas.openxmlformats.org/officeDocument/2006/relationships/notesMaster" Target="notesMasters/notes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079519934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8" name="Google Shape;1588;g8bca512db4_0_316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89" name="Google Shape;1589;g8bca512db4_0_316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77657898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1" name="Google Shape;1701;g8bca512db4_0_326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02" name="Google Shape;1702;g8bca512db4_0_326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7109644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6" name="Google Shape;256;p10"/>
          <p:cNvGrpSpPr/>
          <p:nvPr/>
        </p:nvGrpSpPr>
        <p:grpSpPr>
          <a:xfrm>
            <a:off x="-1700" y="329"/>
            <a:ext cx="9147400" cy="5142843"/>
            <a:chOff x="238125" y="854700"/>
            <a:chExt cx="7142500" cy="4015650"/>
          </a:xfrm>
        </p:grpSpPr>
        <p:sp>
          <p:nvSpPr>
            <p:cNvPr id="257" name="Google Shape;257;p10"/>
            <p:cNvSpPr/>
            <p:nvPr/>
          </p:nvSpPr>
          <p:spPr>
            <a:xfrm>
              <a:off x="238125" y="854700"/>
              <a:ext cx="7142500" cy="4015650"/>
            </a:xfrm>
            <a:custGeom>
              <a:avLst/>
              <a:gdLst/>
              <a:ahLst/>
              <a:cxnLst/>
              <a:rect l="l" t="t" r="r" b="b"/>
              <a:pathLst>
                <a:path w="285700" h="160626" extrusionOk="0">
                  <a:moveTo>
                    <a:pt x="5823" y="8897"/>
                  </a:moveTo>
                  <a:cubicBezTo>
                    <a:pt x="6990" y="8897"/>
                    <a:pt x="7943" y="9851"/>
                    <a:pt x="7943" y="11018"/>
                  </a:cubicBezTo>
                  <a:cubicBezTo>
                    <a:pt x="7943" y="12185"/>
                    <a:pt x="6990" y="13139"/>
                    <a:pt x="5823" y="13139"/>
                  </a:cubicBezTo>
                  <a:cubicBezTo>
                    <a:pt x="4656" y="13139"/>
                    <a:pt x="3714" y="12185"/>
                    <a:pt x="3714" y="11018"/>
                  </a:cubicBezTo>
                  <a:cubicBezTo>
                    <a:pt x="3714" y="9851"/>
                    <a:pt x="4656" y="8897"/>
                    <a:pt x="5823" y="8897"/>
                  </a:cubicBezTo>
                  <a:close/>
                  <a:moveTo>
                    <a:pt x="5823" y="20718"/>
                  </a:moveTo>
                  <a:cubicBezTo>
                    <a:pt x="6990" y="20718"/>
                    <a:pt x="7943" y="21660"/>
                    <a:pt x="7943" y="22839"/>
                  </a:cubicBezTo>
                  <a:cubicBezTo>
                    <a:pt x="7943" y="24006"/>
                    <a:pt x="6990" y="24960"/>
                    <a:pt x="5823" y="24960"/>
                  </a:cubicBezTo>
                  <a:cubicBezTo>
                    <a:pt x="4656" y="24960"/>
                    <a:pt x="3714" y="24006"/>
                    <a:pt x="3714" y="22839"/>
                  </a:cubicBezTo>
                  <a:cubicBezTo>
                    <a:pt x="3714" y="21660"/>
                    <a:pt x="4656" y="20718"/>
                    <a:pt x="5823" y="20718"/>
                  </a:cubicBezTo>
                  <a:close/>
                  <a:moveTo>
                    <a:pt x="5823" y="32527"/>
                  </a:moveTo>
                  <a:cubicBezTo>
                    <a:pt x="6990" y="32527"/>
                    <a:pt x="7943" y="33481"/>
                    <a:pt x="7943" y="34648"/>
                  </a:cubicBezTo>
                  <a:cubicBezTo>
                    <a:pt x="7943" y="35827"/>
                    <a:pt x="6990" y="36768"/>
                    <a:pt x="5823" y="36768"/>
                  </a:cubicBezTo>
                  <a:cubicBezTo>
                    <a:pt x="4656" y="36768"/>
                    <a:pt x="3714" y="35827"/>
                    <a:pt x="3714" y="34648"/>
                  </a:cubicBezTo>
                  <a:cubicBezTo>
                    <a:pt x="3714" y="33481"/>
                    <a:pt x="4656" y="32527"/>
                    <a:pt x="5823" y="32527"/>
                  </a:cubicBezTo>
                  <a:close/>
                  <a:moveTo>
                    <a:pt x="5823" y="44348"/>
                  </a:moveTo>
                  <a:cubicBezTo>
                    <a:pt x="6990" y="44348"/>
                    <a:pt x="7943" y="45302"/>
                    <a:pt x="7943" y="46469"/>
                  </a:cubicBezTo>
                  <a:cubicBezTo>
                    <a:pt x="7943" y="47636"/>
                    <a:pt x="6990" y="48589"/>
                    <a:pt x="5823" y="48589"/>
                  </a:cubicBezTo>
                  <a:cubicBezTo>
                    <a:pt x="4656" y="48589"/>
                    <a:pt x="3714" y="47636"/>
                    <a:pt x="3714" y="46469"/>
                  </a:cubicBezTo>
                  <a:cubicBezTo>
                    <a:pt x="3714" y="45302"/>
                    <a:pt x="4656" y="44348"/>
                    <a:pt x="5823" y="44348"/>
                  </a:cubicBezTo>
                  <a:close/>
                  <a:moveTo>
                    <a:pt x="5823" y="56169"/>
                  </a:moveTo>
                  <a:cubicBezTo>
                    <a:pt x="6990" y="56169"/>
                    <a:pt x="7943" y="57110"/>
                    <a:pt x="7943" y="58277"/>
                  </a:cubicBezTo>
                  <a:cubicBezTo>
                    <a:pt x="7943" y="59457"/>
                    <a:pt x="6990" y="60398"/>
                    <a:pt x="5823" y="60398"/>
                  </a:cubicBezTo>
                  <a:cubicBezTo>
                    <a:pt x="4656" y="60398"/>
                    <a:pt x="3714" y="59457"/>
                    <a:pt x="3714" y="58277"/>
                  </a:cubicBezTo>
                  <a:cubicBezTo>
                    <a:pt x="3714" y="57110"/>
                    <a:pt x="4656" y="56169"/>
                    <a:pt x="5823" y="56169"/>
                  </a:cubicBezTo>
                  <a:close/>
                  <a:moveTo>
                    <a:pt x="5823" y="67977"/>
                  </a:moveTo>
                  <a:cubicBezTo>
                    <a:pt x="6990" y="67977"/>
                    <a:pt x="7943" y="68931"/>
                    <a:pt x="7943" y="70098"/>
                  </a:cubicBezTo>
                  <a:cubicBezTo>
                    <a:pt x="7943" y="71265"/>
                    <a:pt x="6990" y="72219"/>
                    <a:pt x="5823" y="72219"/>
                  </a:cubicBezTo>
                  <a:cubicBezTo>
                    <a:pt x="4656" y="72219"/>
                    <a:pt x="3714" y="71265"/>
                    <a:pt x="3714" y="70098"/>
                  </a:cubicBezTo>
                  <a:cubicBezTo>
                    <a:pt x="3714" y="68931"/>
                    <a:pt x="4656" y="67977"/>
                    <a:pt x="5823" y="67977"/>
                  </a:cubicBezTo>
                  <a:close/>
                  <a:moveTo>
                    <a:pt x="5823" y="79798"/>
                  </a:moveTo>
                  <a:cubicBezTo>
                    <a:pt x="6990" y="79798"/>
                    <a:pt x="7943" y="80739"/>
                    <a:pt x="7943" y="81919"/>
                  </a:cubicBezTo>
                  <a:cubicBezTo>
                    <a:pt x="7943" y="83086"/>
                    <a:pt x="6990" y="84027"/>
                    <a:pt x="5823" y="84027"/>
                  </a:cubicBezTo>
                  <a:cubicBezTo>
                    <a:pt x="4656" y="84027"/>
                    <a:pt x="3714" y="83086"/>
                    <a:pt x="3714" y="81919"/>
                  </a:cubicBezTo>
                  <a:cubicBezTo>
                    <a:pt x="3714" y="80739"/>
                    <a:pt x="4656" y="79798"/>
                    <a:pt x="5823" y="79798"/>
                  </a:cubicBezTo>
                  <a:close/>
                  <a:moveTo>
                    <a:pt x="5823" y="91607"/>
                  </a:moveTo>
                  <a:cubicBezTo>
                    <a:pt x="6990" y="91607"/>
                    <a:pt x="7943" y="92560"/>
                    <a:pt x="7943" y="93727"/>
                  </a:cubicBezTo>
                  <a:cubicBezTo>
                    <a:pt x="7943" y="94895"/>
                    <a:pt x="6990" y="95848"/>
                    <a:pt x="5823" y="95848"/>
                  </a:cubicBezTo>
                  <a:cubicBezTo>
                    <a:pt x="4656" y="95848"/>
                    <a:pt x="3714" y="94895"/>
                    <a:pt x="3714" y="93727"/>
                  </a:cubicBezTo>
                  <a:cubicBezTo>
                    <a:pt x="3714" y="92560"/>
                    <a:pt x="4656" y="91607"/>
                    <a:pt x="5823" y="91607"/>
                  </a:cubicBezTo>
                  <a:close/>
                  <a:moveTo>
                    <a:pt x="5823" y="103428"/>
                  </a:moveTo>
                  <a:cubicBezTo>
                    <a:pt x="6990" y="103428"/>
                    <a:pt x="7943" y="104381"/>
                    <a:pt x="7943" y="105548"/>
                  </a:cubicBezTo>
                  <a:cubicBezTo>
                    <a:pt x="7943" y="106716"/>
                    <a:pt x="6990" y="107669"/>
                    <a:pt x="5823" y="107669"/>
                  </a:cubicBezTo>
                  <a:cubicBezTo>
                    <a:pt x="4656" y="107669"/>
                    <a:pt x="3714" y="106716"/>
                    <a:pt x="3714" y="105548"/>
                  </a:cubicBezTo>
                  <a:cubicBezTo>
                    <a:pt x="3714" y="104381"/>
                    <a:pt x="4656" y="103428"/>
                    <a:pt x="5823" y="103428"/>
                  </a:cubicBezTo>
                  <a:close/>
                  <a:moveTo>
                    <a:pt x="5823" y="115249"/>
                  </a:moveTo>
                  <a:cubicBezTo>
                    <a:pt x="6990" y="115249"/>
                    <a:pt x="7943" y="116190"/>
                    <a:pt x="7943" y="117357"/>
                  </a:cubicBezTo>
                  <a:cubicBezTo>
                    <a:pt x="7943" y="118536"/>
                    <a:pt x="6990" y="119478"/>
                    <a:pt x="5823" y="119478"/>
                  </a:cubicBezTo>
                  <a:cubicBezTo>
                    <a:pt x="4656" y="119478"/>
                    <a:pt x="3714" y="118536"/>
                    <a:pt x="3714" y="117357"/>
                  </a:cubicBezTo>
                  <a:cubicBezTo>
                    <a:pt x="3714" y="116190"/>
                    <a:pt x="4656" y="115249"/>
                    <a:pt x="5823" y="115249"/>
                  </a:cubicBezTo>
                  <a:close/>
                  <a:moveTo>
                    <a:pt x="5823" y="127057"/>
                  </a:moveTo>
                  <a:cubicBezTo>
                    <a:pt x="6990" y="127057"/>
                    <a:pt x="7943" y="128011"/>
                    <a:pt x="7943" y="129178"/>
                  </a:cubicBezTo>
                  <a:cubicBezTo>
                    <a:pt x="7943" y="130345"/>
                    <a:pt x="6990" y="131299"/>
                    <a:pt x="5823" y="131299"/>
                  </a:cubicBezTo>
                  <a:cubicBezTo>
                    <a:pt x="4656" y="131299"/>
                    <a:pt x="3714" y="130345"/>
                    <a:pt x="3714" y="129178"/>
                  </a:cubicBezTo>
                  <a:cubicBezTo>
                    <a:pt x="3714" y="128011"/>
                    <a:pt x="4656" y="127057"/>
                    <a:pt x="5823" y="127057"/>
                  </a:cubicBezTo>
                  <a:close/>
                  <a:moveTo>
                    <a:pt x="5823" y="138878"/>
                  </a:moveTo>
                  <a:cubicBezTo>
                    <a:pt x="6990" y="138878"/>
                    <a:pt x="7943" y="139819"/>
                    <a:pt x="7943" y="140999"/>
                  </a:cubicBezTo>
                  <a:cubicBezTo>
                    <a:pt x="7943" y="142166"/>
                    <a:pt x="6990" y="143107"/>
                    <a:pt x="5823" y="143107"/>
                  </a:cubicBezTo>
                  <a:cubicBezTo>
                    <a:pt x="4656" y="143107"/>
                    <a:pt x="3714" y="142166"/>
                    <a:pt x="3714" y="140999"/>
                  </a:cubicBezTo>
                  <a:cubicBezTo>
                    <a:pt x="3714" y="139819"/>
                    <a:pt x="4656" y="138878"/>
                    <a:pt x="5823" y="138878"/>
                  </a:cubicBezTo>
                  <a:close/>
                  <a:moveTo>
                    <a:pt x="5823" y="150687"/>
                  </a:moveTo>
                  <a:cubicBezTo>
                    <a:pt x="6990" y="150687"/>
                    <a:pt x="7943" y="151640"/>
                    <a:pt x="7943" y="152807"/>
                  </a:cubicBezTo>
                  <a:cubicBezTo>
                    <a:pt x="7943" y="153974"/>
                    <a:pt x="6990" y="154928"/>
                    <a:pt x="5823" y="154928"/>
                  </a:cubicBezTo>
                  <a:cubicBezTo>
                    <a:pt x="4656" y="154928"/>
                    <a:pt x="3714" y="153974"/>
                    <a:pt x="3714" y="152807"/>
                  </a:cubicBezTo>
                  <a:cubicBezTo>
                    <a:pt x="3714" y="151640"/>
                    <a:pt x="4656" y="150687"/>
                    <a:pt x="5823" y="150687"/>
                  </a:cubicBezTo>
                  <a:close/>
                  <a:moveTo>
                    <a:pt x="0" y="0"/>
                  </a:moveTo>
                  <a:lnTo>
                    <a:pt x="0" y="160625"/>
                  </a:lnTo>
                  <a:lnTo>
                    <a:pt x="285700" y="160625"/>
                  </a:lnTo>
                  <a:lnTo>
                    <a:pt x="285700" y="0"/>
                  </a:ln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8" name="Google Shape;258;p10"/>
            <p:cNvSpPr/>
            <p:nvPr/>
          </p:nvSpPr>
          <p:spPr>
            <a:xfrm>
              <a:off x="561875" y="2486675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0"/>
                  </a:moveTo>
                  <a:lnTo>
                    <a:pt x="0" y="0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9" name="Google Shape;259;p10"/>
            <p:cNvSpPr/>
            <p:nvPr/>
          </p:nvSpPr>
          <p:spPr>
            <a:xfrm>
              <a:off x="561875" y="2694675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0"/>
                  </a:moveTo>
                  <a:lnTo>
                    <a:pt x="0" y="0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0" name="Google Shape;260;p10"/>
            <p:cNvSpPr/>
            <p:nvPr/>
          </p:nvSpPr>
          <p:spPr>
            <a:xfrm>
              <a:off x="561875" y="289230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1" name="Google Shape;261;p10"/>
            <p:cNvSpPr/>
            <p:nvPr/>
          </p:nvSpPr>
          <p:spPr>
            <a:xfrm>
              <a:off x="561875" y="310000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0"/>
                  </a:moveTo>
                  <a:lnTo>
                    <a:pt x="0" y="0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2" name="Google Shape;262;p10"/>
            <p:cNvSpPr/>
            <p:nvPr/>
          </p:nvSpPr>
          <p:spPr>
            <a:xfrm>
              <a:off x="561875" y="167570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3" name="Google Shape;263;p10"/>
            <p:cNvSpPr/>
            <p:nvPr/>
          </p:nvSpPr>
          <p:spPr>
            <a:xfrm>
              <a:off x="561875" y="188370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0"/>
                  </a:moveTo>
                  <a:lnTo>
                    <a:pt x="0" y="0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4" name="Google Shape;264;p10"/>
            <p:cNvSpPr/>
            <p:nvPr/>
          </p:nvSpPr>
          <p:spPr>
            <a:xfrm>
              <a:off x="561875" y="208135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0"/>
                  </a:moveTo>
                  <a:lnTo>
                    <a:pt x="0" y="0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5" name="Google Shape;265;p10"/>
            <p:cNvSpPr/>
            <p:nvPr/>
          </p:nvSpPr>
          <p:spPr>
            <a:xfrm>
              <a:off x="561875" y="2289025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6" name="Google Shape;266;p10"/>
            <p:cNvSpPr/>
            <p:nvPr/>
          </p:nvSpPr>
          <p:spPr>
            <a:xfrm>
              <a:off x="561875" y="147805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7" name="Google Shape;267;p10"/>
            <p:cNvSpPr/>
            <p:nvPr/>
          </p:nvSpPr>
          <p:spPr>
            <a:xfrm>
              <a:off x="561875" y="410860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8" name="Google Shape;268;p10"/>
            <p:cNvSpPr/>
            <p:nvPr/>
          </p:nvSpPr>
          <p:spPr>
            <a:xfrm>
              <a:off x="561875" y="431660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9" name="Google Shape;269;p10"/>
            <p:cNvSpPr/>
            <p:nvPr/>
          </p:nvSpPr>
          <p:spPr>
            <a:xfrm>
              <a:off x="561875" y="451425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0"/>
                  </a:moveTo>
                  <a:lnTo>
                    <a:pt x="0" y="0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0" name="Google Shape;270;p10"/>
            <p:cNvSpPr/>
            <p:nvPr/>
          </p:nvSpPr>
          <p:spPr>
            <a:xfrm>
              <a:off x="561875" y="3297650"/>
              <a:ext cx="6818750" cy="0"/>
            </a:xfrm>
            <a:custGeom>
              <a:avLst/>
              <a:gdLst/>
              <a:ahLst/>
              <a:cxnLst/>
              <a:rect l="l" t="t" r="r" b="b"/>
              <a:pathLst>
                <a:path w="272750" fill="none" extrusionOk="0">
                  <a:moveTo>
                    <a:pt x="272750" y="0"/>
                  </a:moveTo>
                  <a:lnTo>
                    <a:pt x="0" y="0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1" name="Google Shape;271;p10"/>
            <p:cNvSpPr/>
            <p:nvPr/>
          </p:nvSpPr>
          <p:spPr>
            <a:xfrm>
              <a:off x="561875" y="3505625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2" name="Google Shape;272;p10"/>
            <p:cNvSpPr/>
            <p:nvPr/>
          </p:nvSpPr>
          <p:spPr>
            <a:xfrm>
              <a:off x="561875" y="3703275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3" name="Google Shape;273;p10"/>
            <p:cNvSpPr/>
            <p:nvPr/>
          </p:nvSpPr>
          <p:spPr>
            <a:xfrm>
              <a:off x="561875" y="391095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4" name="Google Shape;274;p10"/>
            <p:cNvSpPr/>
            <p:nvPr/>
          </p:nvSpPr>
          <p:spPr>
            <a:xfrm>
              <a:off x="514825" y="859725"/>
              <a:ext cx="25" cy="4005275"/>
            </a:xfrm>
            <a:custGeom>
              <a:avLst/>
              <a:gdLst/>
              <a:ahLst/>
              <a:cxnLst/>
              <a:rect l="l" t="t" r="r" b="b"/>
              <a:pathLst>
                <a:path w="1" h="160211" fill="none" extrusionOk="0">
                  <a:moveTo>
                    <a:pt x="0" y="0"/>
                  </a:moveTo>
                  <a:lnTo>
                    <a:pt x="0" y="160211"/>
                  </a:lnTo>
                </a:path>
              </a:pathLst>
            </a:custGeom>
            <a:noFill/>
            <a:ln w="7850" cap="flat" cmpd="sng">
              <a:solidFill>
                <a:srgbClr val="6D9EEB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5" name="Google Shape;275;p10"/>
            <p:cNvSpPr/>
            <p:nvPr/>
          </p:nvSpPr>
          <p:spPr>
            <a:xfrm>
              <a:off x="563750" y="859725"/>
              <a:ext cx="25" cy="4005275"/>
            </a:xfrm>
            <a:custGeom>
              <a:avLst/>
              <a:gdLst/>
              <a:ahLst/>
              <a:cxnLst/>
              <a:rect l="l" t="t" r="r" b="b"/>
              <a:pathLst>
                <a:path w="1" h="160211" fill="none" extrusionOk="0">
                  <a:moveTo>
                    <a:pt x="1" y="0"/>
                  </a:moveTo>
                  <a:lnTo>
                    <a:pt x="1" y="160211"/>
                  </a:lnTo>
                </a:path>
              </a:pathLst>
            </a:custGeom>
            <a:noFill/>
            <a:ln w="7850" cap="flat" cmpd="sng">
              <a:solidFill>
                <a:srgbClr val="6D9EEB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cxnSp>
        <p:nvCxnSpPr>
          <p:cNvPr id="276" name="Google Shape;276;p10"/>
          <p:cNvCxnSpPr/>
          <p:nvPr/>
        </p:nvCxnSpPr>
        <p:spPr>
          <a:xfrm>
            <a:off x="-62550" y="540000"/>
            <a:ext cx="9269100" cy="0"/>
          </a:xfrm>
          <a:prstGeom prst="straightConnector1">
            <a:avLst/>
          </a:prstGeom>
          <a:noFill/>
          <a:ln w="9525" cap="flat" cmpd="sng">
            <a:solidFill>
              <a:srgbClr val="6D9EEB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277" name="Google Shape;277;p10"/>
          <p:cNvSpPr/>
          <p:nvPr/>
        </p:nvSpPr>
        <p:spPr>
          <a:xfrm>
            <a:off x="-14550" y="5010825"/>
            <a:ext cx="9160200" cy="1563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8" name="Google Shape;278;p10"/>
          <p:cNvSpPr txBox="1">
            <a:spLocks noGrp="1"/>
          </p:cNvSpPr>
          <p:nvPr>
            <p:ph type="title"/>
          </p:nvPr>
        </p:nvSpPr>
        <p:spPr>
          <a:xfrm>
            <a:off x="720000" y="540000"/>
            <a:ext cx="5363400" cy="5727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5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34" name="Google Shape;534;p19"/>
          <p:cNvGrpSpPr/>
          <p:nvPr/>
        </p:nvGrpSpPr>
        <p:grpSpPr>
          <a:xfrm>
            <a:off x="-1700" y="329"/>
            <a:ext cx="9147400" cy="5142843"/>
            <a:chOff x="238125" y="854700"/>
            <a:chExt cx="7142500" cy="4015650"/>
          </a:xfrm>
        </p:grpSpPr>
        <p:sp>
          <p:nvSpPr>
            <p:cNvPr id="535" name="Google Shape;535;p19"/>
            <p:cNvSpPr/>
            <p:nvPr/>
          </p:nvSpPr>
          <p:spPr>
            <a:xfrm>
              <a:off x="238125" y="854700"/>
              <a:ext cx="7142500" cy="4015650"/>
            </a:xfrm>
            <a:custGeom>
              <a:avLst/>
              <a:gdLst/>
              <a:ahLst/>
              <a:cxnLst/>
              <a:rect l="l" t="t" r="r" b="b"/>
              <a:pathLst>
                <a:path w="285700" h="160626" extrusionOk="0">
                  <a:moveTo>
                    <a:pt x="5823" y="8897"/>
                  </a:moveTo>
                  <a:cubicBezTo>
                    <a:pt x="6990" y="8897"/>
                    <a:pt x="7943" y="9851"/>
                    <a:pt x="7943" y="11018"/>
                  </a:cubicBezTo>
                  <a:cubicBezTo>
                    <a:pt x="7943" y="12185"/>
                    <a:pt x="6990" y="13139"/>
                    <a:pt x="5823" y="13139"/>
                  </a:cubicBezTo>
                  <a:cubicBezTo>
                    <a:pt x="4656" y="13139"/>
                    <a:pt x="3714" y="12185"/>
                    <a:pt x="3714" y="11018"/>
                  </a:cubicBezTo>
                  <a:cubicBezTo>
                    <a:pt x="3714" y="9851"/>
                    <a:pt x="4656" y="8897"/>
                    <a:pt x="5823" y="8897"/>
                  </a:cubicBezTo>
                  <a:close/>
                  <a:moveTo>
                    <a:pt x="5823" y="20718"/>
                  </a:moveTo>
                  <a:cubicBezTo>
                    <a:pt x="6990" y="20718"/>
                    <a:pt x="7943" y="21660"/>
                    <a:pt x="7943" y="22839"/>
                  </a:cubicBezTo>
                  <a:cubicBezTo>
                    <a:pt x="7943" y="24006"/>
                    <a:pt x="6990" y="24960"/>
                    <a:pt x="5823" y="24960"/>
                  </a:cubicBezTo>
                  <a:cubicBezTo>
                    <a:pt x="4656" y="24960"/>
                    <a:pt x="3714" y="24006"/>
                    <a:pt x="3714" y="22839"/>
                  </a:cubicBezTo>
                  <a:cubicBezTo>
                    <a:pt x="3714" y="21660"/>
                    <a:pt x="4656" y="20718"/>
                    <a:pt x="5823" y="20718"/>
                  </a:cubicBezTo>
                  <a:close/>
                  <a:moveTo>
                    <a:pt x="5823" y="32527"/>
                  </a:moveTo>
                  <a:cubicBezTo>
                    <a:pt x="6990" y="32527"/>
                    <a:pt x="7943" y="33481"/>
                    <a:pt x="7943" y="34648"/>
                  </a:cubicBezTo>
                  <a:cubicBezTo>
                    <a:pt x="7943" y="35827"/>
                    <a:pt x="6990" y="36768"/>
                    <a:pt x="5823" y="36768"/>
                  </a:cubicBezTo>
                  <a:cubicBezTo>
                    <a:pt x="4656" y="36768"/>
                    <a:pt x="3714" y="35827"/>
                    <a:pt x="3714" y="34648"/>
                  </a:cubicBezTo>
                  <a:cubicBezTo>
                    <a:pt x="3714" y="33481"/>
                    <a:pt x="4656" y="32527"/>
                    <a:pt x="5823" y="32527"/>
                  </a:cubicBezTo>
                  <a:close/>
                  <a:moveTo>
                    <a:pt x="5823" y="44348"/>
                  </a:moveTo>
                  <a:cubicBezTo>
                    <a:pt x="6990" y="44348"/>
                    <a:pt x="7943" y="45302"/>
                    <a:pt x="7943" y="46469"/>
                  </a:cubicBezTo>
                  <a:cubicBezTo>
                    <a:pt x="7943" y="47636"/>
                    <a:pt x="6990" y="48589"/>
                    <a:pt x="5823" y="48589"/>
                  </a:cubicBezTo>
                  <a:cubicBezTo>
                    <a:pt x="4656" y="48589"/>
                    <a:pt x="3714" y="47636"/>
                    <a:pt x="3714" y="46469"/>
                  </a:cubicBezTo>
                  <a:cubicBezTo>
                    <a:pt x="3714" y="45302"/>
                    <a:pt x="4656" y="44348"/>
                    <a:pt x="5823" y="44348"/>
                  </a:cubicBezTo>
                  <a:close/>
                  <a:moveTo>
                    <a:pt x="5823" y="56169"/>
                  </a:moveTo>
                  <a:cubicBezTo>
                    <a:pt x="6990" y="56169"/>
                    <a:pt x="7943" y="57110"/>
                    <a:pt x="7943" y="58277"/>
                  </a:cubicBezTo>
                  <a:cubicBezTo>
                    <a:pt x="7943" y="59457"/>
                    <a:pt x="6990" y="60398"/>
                    <a:pt x="5823" y="60398"/>
                  </a:cubicBezTo>
                  <a:cubicBezTo>
                    <a:pt x="4656" y="60398"/>
                    <a:pt x="3714" y="59457"/>
                    <a:pt x="3714" y="58277"/>
                  </a:cubicBezTo>
                  <a:cubicBezTo>
                    <a:pt x="3714" y="57110"/>
                    <a:pt x="4656" y="56169"/>
                    <a:pt x="5823" y="56169"/>
                  </a:cubicBezTo>
                  <a:close/>
                  <a:moveTo>
                    <a:pt x="5823" y="67977"/>
                  </a:moveTo>
                  <a:cubicBezTo>
                    <a:pt x="6990" y="67977"/>
                    <a:pt x="7943" y="68931"/>
                    <a:pt x="7943" y="70098"/>
                  </a:cubicBezTo>
                  <a:cubicBezTo>
                    <a:pt x="7943" y="71265"/>
                    <a:pt x="6990" y="72219"/>
                    <a:pt x="5823" y="72219"/>
                  </a:cubicBezTo>
                  <a:cubicBezTo>
                    <a:pt x="4656" y="72219"/>
                    <a:pt x="3714" y="71265"/>
                    <a:pt x="3714" y="70098"/>
                  </a:cubicBezTo>
                  <a:cubicBezTo>
                    <a:pt x="3714" y="68931"/>
                    <a:pt x="4656" y="67977"/>
                    <a:pt x="5823" y="67977"/>
                  </a:cubicBezTo>
                  <a:close/>
                  <a:moveTo>
                    <a:pt x="5823" y="79798"/>
                  </a:moveTo>
                  <a:cubicBezTo>
                    <a:pt x="6990" y="79798"/>
                    <a:pt x="7943" y="80739"/>
                    <a:pt x="7943" y="81919"/>
                  </a:cubicBezTo>
                  <a:cubicBezTo>
                    <a:pt x="7943" y="83086"/>
                    <a:pt x="6990" y="84027"/>
                    <a:pt x="5823" y="84027"/>
                  </a:cubicBezTo>
                  <a:cubicBezTo>
                    <a:pt x="4656" y="84027"/>
                    <a:pt x="3714" y="83086"/>
                    <a:pt x="3714" y="81919"/>
                  </a:cubicBezTo>
                  <a:cubicBezTo>
                    <a:pt x="3714" y="80739"/>
                    <a:pt x="4656" y="79798"/>
                    <a:pt x="5823" y="79798"/>
                  </a:cubicBezTo>
                  <a:close/>
                  <a:moveTo>
                    <a:pt x="5823" y="91607"/>
                  </a:moveTo>
                  <a:cubicBezTo>
                    <a:pt x="6990" y="91607"/>
                    <a:pt x="7943" y="92560"/>
                    <a:pt x="7943" y="93727"/>
                  </a:cubicBezTo>
                  <a:cubicBezTo>
                    <a:pt x="7943" y="94895"/>
                    <a:pt x="6990" y="95848"/>
                    <a:pt x="5823" y="95848"/>
                  </a:cubicBezTo>
                  <a:cubicBezTo>
                    <a:pt x="4656" y="95848"/>
                    <a:pt x="3714" y="94895"/>
                    <a:pt x="3714" y="93727"/>
                  </a:cubicBezTo>
                  <a:cubicBezTo>
                    <a:pt x="3714" y="92560"/>
                    <a:pt x="4656" y="91607"/>
                    <a:pt x="5823" y="91607"/>
                  </a:cubicBezTo>
                  <a:close/>
                  <a:moveTo>
                    <a:pt x="5823" y="103428"/>
                  </a:moveTo>
                  <a:cubicBezTo>
                    <a:pt x="6990" y="103428"/>
                    <a:pt x="7943" y="104381"/>
                    <a:pt x="7943" y="105548"/>
                  </a:cubicBezTo>
                  <a:cubicBezTo>
                    <a:pt x="7943" y="106716"/>
                    <a:pt x="6990" y="107669"/>
                    <a:pt x="5823" y="107669"/>
                  </a:cubicBezTo>
                  <a:cubicBezTo>
                    <a:pt x="4656" y="107669"/>
                    <a:pt x="3714" y="106716"/>
                    <a:pt x="3714" y="105548"/>
                  </a:cubicBezTo>
                  <a:cubicBezTo>
                    <a:pt x="3714" y="104381"/>
                    <a:pt x="4656" y="103428"/>
                    <a:pt x="5823" y="103428"/>
                  </a:cubicBezTo>
                  <a:close/>
                  <a:moveTo>
                    <a:pt x="5823" y="115249"/>
                  </a:moveTo>
                  <a:cubicBezTo>
                    <a:pt x="6990" y="115249"/>
                    <a:pt x="7943" y="116190"/>
                    <a:pt x="7943" y="117357"/>
                  </a:cubicBezTo>
                  <a:cubicBezTo>
                    <a:pt x="7943" y="118536"/>
                    <a:pt x="6990" y="119478"/>
                    <a:pt x="5823" y="119478"/>
                  </a:cubicBezTo>
                  <a:cubicBezTo>
                    <a:pt x="4656" y="119478"/>
                    <a:pt x="3714" y="118536"/>
                    <a:pt x="3714" y="117357"/>
                  </a:cubicBezTo>
                  <a:cubicBezTo>
                    <a:pt x="3714" y="116190"/>
                    <a:pt x="4656" y="115249"/>
                    <a:pt x="5823" y="115249"/>
                  </a:cubicBezTo>
                  <a:close/>
                  <a:moveTo>
                    <a:pt x="5823" y="127057"/>
                  </a:moveTo>
                  <a:cubicBezTo>
                    <a:pt x="6990" y="127057"/>
                    <a:pt x="7943" y="128011"/>
                    <a:pt x="7943" y="129178"/>
                  </a:cubicBezTo>
                  <a:cubicBezTo>
                    <a:pt x="7943" y="130345"/>
                    <a:pt x="6990" y="131299"/>
                    <a:pt x="5823" y="131299"/>
                  </a:cubicBezTo>
                  <a:cubicBezTo>
                    <a:pt x="4656" y="131299"/>
                    <a:pt x="3714" y="130345"/>
                    <a:pt x="3714" y="129178"/>
                  </a:cubicBezTo>
                  <a:cubicBezTo>
                    <a:pt x="3714" y="128011"/>
                    <a:pt x="4656" y="127057"/>
                    <a:pt x="5823" y="127057"/>
                  </a:cubicBezTo>
                  <a:close/>
                  <a:moveTo>
                    <a:pt x="5823" y="138878"/>
                  </a:moveTo>
                  <a:cubicBezTo>
                    <a:pt x="6990" y="138878"/>
                    <a:pt x="7943" y="139819"/>
                    <a:pt x="7943" y="140999"/>
                  </a:cubicBezTo>
                  <a:cubicBezTo>
                    <a:pt x="7943" y="142166"/>
                    <a:pt x="6990" y="143107"/>
                    <a:pt x="5823" y="143107"/>
                  </a:cubicBezTo>
                  <a:cubicBezTo>
                    <a:pt x="4656" y="143107"/>
                    <a:pt x="3714" y="142166"/>
                    <a:pt x="3714" y="140999"/>
                  </a:cubicBezTo>
                  <a:cubicBezTo>
                    <a:pt x="3714" y="139819"/>
                    <a:pt x="4656" y="138878"/>
                    <a:pt x="5823" y="138878"/>
                  </a:cubicBezTo>
                  <a:close/>
                  <a:moveTo>
                    <a:pt x="5823" y="150687"/>
                  </a:moveTo>
                  <a:cubicBezTo>
                    <a:pt x="6990" y="150687"/>
                    <a:pt x="7943" y="151640"/>
                    <a:pt x="7943" y="152807"/>
                  </a:cubicBezTo>
                  <a:cubicBezTo>
                    <a:pt x="7943" y="153974"/>
                    <a:pt x="6990" y="154928"/>
                    <a:pt x="5823" y="154928"/>
                  </a:cubicBezTo>
                  <a:cubicBezTo>
                    <a:pt x="4656" y="154928"/>
                    <a:pt x="3714" y="153974"/>
                    <a:pt x="3714" y="152807"/>
                  </a:cubicBezTo>
                  <a:cubicBezTo>
                    <a:pt x="3714" y="151640"/>
                    <a:pt x="4656" y="150687"/>
                    <a:pt x="5823" y="150687"/>
                  </a:cubicBezTo>
                  <a:close/>
                  <a:moveTo>
                    <a:pt x="0" y="0"/>
                  </a:moveTo>
                  <a:lnTo>
                    <a:pt x="0" y="160625"/>
                  </a:lnTo>
                  <a:lnTo>
                    <a:pt x="285700" y="160625"/>
                  </a:lnTo>
                  <a:lnTo>
                    <a:pt x="285700" y="0"/>
                  </a:ln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6" name="Google Shape;536;p19"/>
            <p:cNvSpPr/>
            <p:nvPr/>
          </p:nvSpPr>
          <p:spPr>
            <a:xfrm>
              <a:off x="561875" y="2486675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0"/>
                  </a:moveTo>
                  <a:lnTo>
                    <a:pt x="0" y="0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7" name="Google Shape;537;p19"/>
            <p:cNvSpPr/>
            <p:nvPr/>
          </p:nvSpPr>
          <p:spPr>
            <a:xfrm>
              <a:off x="561875" y="2694675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0"/>
                  </a:moveTo>
                  <a:lnTo>
                    <a:pt x="0" y="0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8" name="Google Shape;538;p19"/>
            <p:cNvSpPr/>
            <p:nvPr/>
          </p:nvSpPr>
          <p:spPr>
            <a:xfrm>
              <a:off x="561875" y="289230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9" name="Google Shape;539;p19"/>
            <p:cNvSpPr/>
            <p:nvPr/>
          </p:nvSpPr>
          <p:spPr>
            <a:xfrm>
              <a:off x="561875" y="310000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0"/>
                  </a:moveTo>
                  <a:lnTo>
                    <a:pt x="0" y="0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0" name="Google Shape;540;p19"/>
            <p:cNvSpPr/>
            <p:nvPr/>
          </p:nvSpPr>
          <p:spPr>
            <a:xfrm>
              <a:off x="561875" y="167570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1" name="Google Shape;541;p19"/>
            <p:cNvSpPr/>
            <p:nvPr/>
          </p:nvSpPr>
          <p:spPr>
            <a:xfrm>
              <a:off x="561875" y="188370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0"/>
                  </a:moveTo>
                  <a:lnTo>
                    <a:pt x="0" y="0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2" name="Google Shape;542;p19"/>
            <p:cNvSpPr/>
            <p:nvPr/>
          </p:nvSpPr>
          <p:spPr>
            <a:xfrm>
              <a:off x="561875" y="208135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0"/>
                  </a:moveTo>
                  <a:lnTo>
                    <a:pt x="0" y="0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3" name="Google Shape;543;p19"/>
            <p:cNvSpPr/>
            <p:nvPr/>
          </p:nvSpPr>
          <p:spPr>
            <a:xfrm>
              <a:off x="561875" y="2289025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4" name="Google Shape;544;p19"/>
            <p:cNvSpPr/>
            <p:nvPr/>
          </p:nvSpPr>
          <p:spPr>
            <a:xfrm>
              <a:off x="561875" y="1072725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5" name="Google Shape;545;p19"/>
            <p:cNvSpPr/>
            <p:nvPr/>
          </p:nvSpPr>
          <p:spPr>
            <a:xfrm>
              <a:off x="561875" y="1270375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6" name="Google Shape;546;p19"/>
            <p:cNvSpPr/>
            <p:nvPr/>
          </p:nvSpPr>
          <p:spPr>
            <a:xfrm>
              <a:off x="561875" y="147805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7" name="Google Shape;547;p19"/>
            <p:cNvSpPr/>
            <p:nvPr/>
          </p:nvSpPr>
          <p:spPr>
            <a:xfrm>
              <a:off x="561875" y="410860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8" name="Google Shape;548;p19"/>
            <p:cNvSpPr/>
            <p:nvPr/>
          </p:nvSpPr>
          <p:spPr>
            <a:xfrm>
              <a:off x="561875" y="431660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9" name="Google Shape;549;p19"/>
            <p:cNvSpPr/>
            <p:nvPr/>
          </p:nvSpPr>
          <p:spPr>
            <a:xfrm>
              <a:off x="561875" y="451425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0"/>
                  </a:moveTo>
                  <a:lnTo>
                    <a:pt x="0" y="0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0" name="Google Shape;550;p19"/>
            <p:cNvSpPr/>
            <p:nvPr/>
          </p:nvSpPr>
          <p:spPr>
            <a:xfrm>
              <a:off x="561875" y="4721925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1" name="Google Shape;551;p19"/>
            <p:cNvSpPr/>
            <p:nvPr/>
          </p:nvSpPr>
          <p:spPr>
            <a:xfrm>
              <a:off x="561875" y="3297650"/>
              <a:ext cx="6818750" cy="0"/>
            </a:xfrm>
            <a:custGeom>
              <a:avLst/>
              <a:gdLst/>
              <a:ahLst/>
              <a:cxnLst/>
              <a:rect l="l" t="t" r="r" b="b"/>
              <a:pathLst>
                <a:path w="272750" fill="none" extrusionOk="0">
                  <a:moveTo>
                    <a:pt x="272750" y="0"/>
                  </a:moveTo>
                  <a:lnTo>
                    <a:pt x="0" y="0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2" name="Google Shape;552;p19"/>
            <p:cNvSpPr/>
            <p:nvPr/>
          </p:nvSpPr>
          <p:spPr>
            <a:xfrm>
              <a:off x="561875" y="3505625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3" name="Google Shape;553;p19"/>
            <p:cNvSpPr/>
            <p:nvPr/>
          </p:nvSpPr>
          <p:spPr>
            <a:xfrm>
              <a:off x="561875" y="3703275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4" name="Google Shape;554;p19"/>
            <p:cNvSpPr/>
            <p:nvPr/>
          </p:nvSpPr>
          <p:spPr>
            <a:xfrm>
              <a:off x="561875" y="391095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5" name="Google Shape;555;p19"/>
            <p:cNvSpPr/>
            <p:nvPr/>
          </p:nvSpPr>
          <p:spPr>
            <a:xfrm>
              <a:off x="514825" y="859725"/>
              <a:ext cx="25" cy="4005275"/>
            </a:xfrm>
            <a:custGeom>
              <a:avLst/>
              <a:gdLst/>
              <a:ahLst/>
              <a:cxnLst/>
              <a:rect l="l" t="t" r="r" b="b"/>
              <a:pathLst>
                <a:path w="1" h="160211" fill="none" extrusionOk="0">
                  <a:moveTo>
                    <a:pt x="0" y="0"/>
                  </a:moveTo>
                  <a:lnTo>
                    <a:pt x="0" y="160211"/>
                  </a:lnTo>
                </a:path>
              </a:pathLst>
            </a:custGeom>
            <a:noFill/>
            <a:ln w="7850" cap="flat" cmpd="sng">
              <a:solidFill>
                <a:schemeClr val="dk1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6" name="Google Shape;556;p19"/>
            <p:cNvSpPr/>
            <p:nvPr/>
          </p:nvSpPr>
          <p:spPr>
            <a:xfrm>
              <a:off x="563750" y="859725"/>
              <a:ext cx="25" cy="4005275"/>
            </a:xfrm>
            <a:custGeom>
              <a:avLst/>
              <a:gdLst/>
              <a:ahLst/>
              <a:cxnLst/>
              <a:rect l="l" t="t" r="r" b="b"/>
              <a:pathLst>
                <a:path w="1" h="160211" fill="none" extrusionOk="0">
                  <a:moveTo>
                    <a:pt x="1" y="0"/>
                  </a:moveTo>
                  <a:lnTo>
                    <a:pt x="1" y="160211"/>
                  </a:lnTo>
                </a:path>
              </a:pathLst>
            </a:custGeom>
            <a:noFill/>
            <a:ln w="7850" cap="flat" cmpd="sng">
              <a:solidFill>
                <a:schemeClr val="dk1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557" name="Google Shape;557;p19"/>
          <p:cNvSpPr txBox="1">
            <a:spLocks noGrp="1"/>
          </p:cNvSpPr>
          <p:nvPr>
            <p:ph type="title"/>
          </p:nvPr>
        </p:nvSpPr>
        <p:spPr>
          <a:xfrm>
            <a:off x="720000" y="540000"/>
            <a:ext cx="4824600" cy="9936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bg>
      <p:bgPr>
        <a:solidFill>
          <a:schemeClr val="lt1"/>
        </a:solidFill>
        <a:effectLst/>
      </p:bgPr>
    </p:bg>
    <p:spTree>
      <p:nvGrpSpPr>
        <p:cNvPr id="1" name="Shape 782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720000" y="540000"/>
            <a:ext cx="77040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Itim"/>
              <a:buNone/>
              <a:defRPr sz="3000" b="1">
                <a:solidFill>
                  <a:schemeClr val="dk1"/>
                </a:solidFill>
                <a:latin typeface="Itim"/>
                <a:ea typeface="Itim"/>
                <a:cs typeface="Itim"/>
                <a:sym typeface="Itim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Itim"/>
              <a:buNone/>
              <a:defRPr sz="2800" b="1">
                <a:solidFill>
                  <a:schemeClr val="dk1"/>
                </a:solidFill>
                <a:latin typeface="Itim"/>
                <a:ea typeface="Itim"/>
                <a:cs typeface="Itim"/>
                <a:sym typeface="Itim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Itim"/>
              <a:buNone/>
              <a:defRPr sz="2800" b="1">
                <a:solidFill>
                  <a:schemeClr val="dk1"/>
                </a:solidFill>
                <a:latin typeface="Itim"/>
                <a:ea typeface="Itim"/>
                <a:cs typeface="Itim"/>
                <a:sym typeface="Itim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Itim"/>
              <a:buNone/>
              <a:defRPr sz="2800" b="1">
                <a:solidFill>
                  <a:schemeClr val="dk1"/>
                </a:solidFill>
                <a:latin typeface="Itim"/>
                <a:ea typeface="Itim"/>
                <a:cs typeface="Itim"/>
                <a:sym typeface="Itim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Itim"/>
              <a:buNone/>
              <a:defRPr sz="2800" b="1">
                <a:solidFill>
                  <a:schemeClr val="dk1"/>
                </a:solidFill>
                <a:latin typeface="Itim"/>
                <a:ea typeface="Itim"/>
                <a:cs typeface="Itim"/>
                <a:sym typeface="Itim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Itim"/>
              <a:buNone/>
              <a:defRPr sz="2800" b="1">
                <a:solidFill>
                  <a:schemeClr val="dk1"/>
                </a:solidFill>
                <a:latin typeface="Itim"/>
                <a:ea typeface="Itim"/>
                <a:cs typeface="Itim"/>
                <a:sym typeface="Itim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Itim"/>
              <a:buNone/>
              <a:defRPr sz="2800" b="1">
                <a:solidFill>
                  <a:schemeClr val="dk1"/>
                </a:solidFill>
                <a:latin typeface="Itim"/>
                <a:ea typeface="Itim"/>
                <a:cs typeface="Itim"/>
                <a:sym typeface="Itim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Itim"/>
              <a:buNone/>
              <a:defRPr sz="2800" b="1">
                <a:solidFill>
                  <a:schemeClr val="dk1"/>
                </a:solidFill>
                <a:latin typeface="Itim"/>
                <a:ea typeface="Itim"/>
                <a:cs typeface="Itim"/>
                <a:sym typeface="Itim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Itim"/>
              <a:buNone/>
              <a:defRPr sz="2800" b="1">
                <a:solidFill>
                  <a:schemeClr val="dk1"/>
                </a:solidFill>
                <a:latin typeface="Itim"/>
                <a:ea typeface="Itim"/>
                <a:cs typeface="Itim"/>
                <a:sym typeface="Itim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720000" y="1187100"/>
            <a:ext cx="77040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30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Muli"/>
              <a:buChar char="●"/>
              <a:defRPr sz="1600">
                <a:solidFill>
                  <a:schemeClr val="dk2"/>
                </a:solidFill>
                <a:latin typeface="Muli"/>
                <a:ea typeface="Muli"/>
                <a:cs typeface="Muli"/>
                <a:sym typeface="Muli"/>
              </a:defRPr>
            </a:lvl1pPr>
            <a:lvl2pPr marL="914400" lvl="1" indent="-330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Muli"/>
              <a:buChar char="○"/>
              <a:defRPr sz="1600">
                <a:solidFill>
                  <a:schemeClr val="dk2"/>
                </a:solidFill>
                <a:latin typeface="Muli"/>
                <a:ea typeface="Muli"/>
                <a:cs typeface="Muli"/>
                <a:sym typeface="Muli"/>
              </a:defRPr>
            </a:lvl2pPr>
            <a:lvl3pPr marL="1371600" lvl="2" indent="-330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Muli"/>
              <a:buChar char="■"/>
              <a:defRPr sz="1600">
                <a:solidFill>
                  <a:schemeClr val="dk2"/>
                </a:solidFill>
                <a:latin typeface="Muli"/>
                <a:ea typeface="Muli"/>
                <a:cs typeface="Muli"/>
                <a:sym typeface="Muli"/>
              </a:defRPr>
            </a:lvl3pPr>
            <a:lvl4pPr marL="1828800" lvl="3" indent="-330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Muli"/>
              <a:buChar char="●"/>
              <a:defRPr sz="1600">
                <a:solidFill>
                  <a:schemeClr val="dk2"/>
                </a:solidFill>
                <a:latin typeface="Muli"/>
                <a:ea typeface="Muli"/>
                <a:cs typeface="Muli"/>
                <a:sym typeface="Muli"/>
              </a:defRPr>
            </a:lvl4pPr>
            <a:lvl5pPr marL="2286000" lvl="4" indent="-330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Muli"/>
              <a:buChar char="○"/>
              <a:defRPr sz="1600">
                <a:solidFill>
                  <a:schemeClr val="dk2"/>
                </a:solidFill>
                <a:latin typeface="Muli"/>
                <a:ea typeface="Muli"/>
                <a:cs typeface="Muli"/>
                <a:sym typeface="Muli"/>
              </a:defRPr>
            </a:lvl5pPr>
            <a:lvl6pPr marL="2743200" lvl="5" indent="-330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Muli"/>
              <a:buChar char="■"/>
              <a:defRPr sz="1600">
                <a:solidFill>
                  <a:schemeClr val="dk2"/>
                </a:solidFill>
                <a:latin typeface="Muli"/>
                <a:ea typeface="Muli"/>
                <a:cs typeface="Muli"/>
                <a:sym typeface="Muli"/>
              </a:defRPr>
            </a:lvl6pPr>
            <a:lvl7pPr marL="3200400" lvl="6" indent="-330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Muli"/>
              <a:buChar char="●"/>
              <a:defRPr sz="1600">
                <a:solidFill>
                  <a:schemeClr val="dk2"/>
                </a:solidFill>
                <a:latin typeface="Muli"/>
                <a:ea typeface="Muli"/>
                <a:cs typeface="Muli"/>
                <a:sym typeface="Muli"/>
              </a:defRPr>
            </a:lvl7pPr>
            <a:lvl8pPr marL="3657600" lvl="7" indent="-330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Muli"/>
              <a:buChar char="○"/>
              <a:defRPr sz="1600">
                <a:solidFill>
                  <a:schemeClr val="dk2"/>
                </a:solidFill>
                <a:latin typeface="Muli"/>
                <a:ea typeface="Muli"/>
                <a:cs typeface="Muli"/>
                <a:sym typeface="Muli"/>
              </a:defRPr>
            </a:lvl8pPr>
            <a:lvl9pPr marL="4114800" lvl="8" indent="-3302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600"/>
              <a:buFont typeface="Muli"/>
              <a:buChar char="■"/>
              <a:defRPr sz="1600">
                <a:solidFill>
                  <a:schemeClr val="dk2"/>
                </a:solidFill>
                <a:latin typeface="Muli"/>
                <a:ea typeface="Muli"/>
                <a:cs typeface="Muli"/>
                <a:sym typeface="Muli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6" r:id="rId2"/>
    <p:sldLayoutId id="2147483665" r:id="rId3"/>
    <p:sldLayoutId id="2147483672" r:id="rId4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74000" y="363700"/>
            <a:ext cx="1832700" cy="609600"/>
          </a:xfrm>
        </p:spPr>
        <p:txBody>
          <a:bodyPr/>
          <a:lstStyle/>
          <a:p>
            <a:r>
              <a:rPr lang="en-US" dirty="0" err="1"/>
              <a:t>Nghe</a:t>
            </a:r>
            <a:r>
              <a:rPr lang="en-US" dirty="0"/>
              <a:t> </a:t>
            </a:r>
            <a:r>
              <a:rPr lang="en-US" dirty="0" err="1"/>
              <a:t>viết</a:t>
            </a:r>
            <a:r>
              <a:rPr lang="en-US" dirty="0"/>
              <a:t>:</a:t>
            </a:r>
          </a:p>
        </p:txBody>
      </p:sp>
      <p:sp>
        <p:nvSpPr>
          <p:cNvPr id="112" name="Oval 111"/>
          <p:cNvSpPr/>
          <p:nvPr/>
        </p:nvSpPr>
        <p:spPr>
          <a:xfrm>
            <a:off x="0" y="363700"/>
            <a:ext cx="609600" cy="609600"/>
          </a:xfrm>
          <a:prstGeom prst="ellips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03" tIns="45702" rIns="91403" bIns="45702" rtlCol="0" anchor="ctr"/>
          <a:lstStyle/>
          <a:p>
            <a:pPr algn="ctr"/>
            <a:r>
              <a:rPr lang="en-US" sz="2800" b="1" dirty="0">
                <a:solidFill>
                  <a:schemeClr val="bg1"/>
                </a:solidFill>
                <a:latin typeface="Arial Rounded MT Bold" pitchFamily="34" charset="0"/>
                <a:cs typeface="Times New Roman" pitchFamily="18" charset="0"/>
              </a:rPr>
              <a:t>7</a:t>
            </a:r>
          </a:p>
        </p:txBody>
      </p:sp>
      <p:pic>
        <p:nvPicPr>
          <p:cNvPr id="3074" name="Picture 2" descr="https://i.vdoc.vn/data/image/2021/01/20/giai-bai-tap-tieng-viet-1-trang-36-37-38-39-bai-5-bua-com-gia-dinh-4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2899" y="871699"/>
            <a:ext cx="5150515" cy="30348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6" name="Picture 4" descr="https://i.vdoc.vn/data/image/2021/01/20/giai-bai-tap-tieng-viet-1-trang-36-37-38-39-bai-5-bua-com-gia-dinh-9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48650" y="4084343"/>
            <a:ext cx="6531700" cy="9144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3200" y="667000"/>
            <a:ext cx="7446100" cy="572700"/>
          </a:xfrm>
        </p:spPr>
        <p:txBody>
          <a:bodyPr/>
          <a:lstStyle/>
          <a:p>
            <a:r>
              <a:rPr lang="en-US" dirty="0" err="1"/>
              <a:t>Chọn</a:t>
            </a:r>
            <a:r>
              <a:rPr lang="en-US" dirty="0"/>
              <a:t> </a:t>
            </a:r>
            <a:r>
              <a:rPr lang="en-US" dirty="0" err="1"/>
              <a:t>chữ</a:t>
            </a:r>
            <a:r>
              <a:rPr lang="en-US" dirty="0"/>
              <a:t> </a:t>
            </a:r>
            <a:r>
              <a:rPr lang="en-US" dirty="0" err="1"/>
              <a:t>phù</a:t>
            </a:r>
            <a:r>
              <a:rPr lang="en-US" dirty="0"/>
              <a:t> </a:t>
            </a:r>
            <a:r>
              <a:rPr lang="en-US" dirty="0" err="1"/>
              <a:t>hợp</a:t>
            </a:r>
            <a:r>
              <a:rPr lang="en-US" dirty="0"/>
              <a:t> </a:t>
            </a:r>
            <a:r>
              <a:rPr lang="en-US" dirty="0" err="1"/>
              <a:t>thay</a:t>
            </a:r>
            <a:r>
              <a:rPr lang="en-US" dirty="0"/>
              <a:t> </a:t>
            </a:r>
            <a:r>
              <a:rPr lang="en-US" dirty="0" err="1"/>
              <a:t>cho</a:t>
            </a:r>
            <a:r>
              <a:rPr lang="en-US" dirty="0"/>
              <a:t> </a:t>
            </a:r>
            <a:r>
              <a:rPr lang="en-US" dirty="0" err="1"/>
              <a:t>bông</a:t>
            </a:r>
            <a:r>
              <a:rPr lang="en-US" dirty="0"/>
              <a:t> </a:t>
            </a:r>
            <a:r>
              <a:rPr lang="en-US" dirty="0" err="1"/>
              <a:t>hoa</a:t>
            </a:r>
            <a:r>
              <a:rPr lang="en-US" dirty="0"/>
              <a:t>:</a:t>
            </a:r>
          </a:p>
        </p:txBody>
      </p:sp>
      <p:sp>
        <p:nvSpPr>
          <p:cNvPr id="97" name="Oval 96"/>
          <p:cNvSpPr/>
          <p:nvPr/>
        </p:nvSpPr>
        <p:spPr>
          <a:xfrm>
            <a:off x="110400" y="540000"/>
            <a:ext cx="609600" cy="609600"/>
          </a:xfrm>
          <a:prstGeom prst="ellips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03" tIns="45702" rIns="91403" bIns="45702" rtlCol="0" anchor="ctr"/>
          <a:lstStyle/>
          <a:p>
            <a:pPr algn="ctr"/>
            <a:r>
              <a:rPr lang="en-US" sz="2800" b="1" dirty="0">
                <a:solidFill>
                  <a:schemeClr val="bg1"/>
                </a:solidFill>
                <a:latin typeface="Arial Rounded MT Bold" pitchFamily="34" charset="0"/>
                <a:cs typeface="Times New Roman" pitchFamily="18" charset="0"/>
              </a:rPr>
              <a:t>8</a:t>
            </a:r>
          </a:p>
        </p:txBody>
      </p:sp>
      <p:pic>
        <p:nvPicPr>
          <p:cNvPr id="5122" name="Picture 2" descr="https://i.vdoc.vn/data/image/2021/01/20/giai-bai-tap-tieng-viet-1-trang-36-37-38-39-bai-5-bua-com-gia-dinh-5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0599" y="1239700"/>
            <a:ext cx="8410975" cy="11128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7246877" y="2017297"/>
            <a:ext cx="3213426" cy="16004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vi-VN" dirty="0"/>
          </a:p>
          <a:p>
            <a:endParaRPr lang="vi-VN" dirty="0"/>
          </a:p>
          <a:p>
            <a:endParaRPr lang="vi-VN" dirty="0"/>
          </a:p>
          <a:p>
            <a:endParaRPr lang="vi-VN" dirty="0"/>
          </a:p>
          <a:p>
            <a:endParaRPr lang="vi-VN" dirty="0"/>
          </a:p>
          <a:p>
            <a:endParaRPr lang="vi-VN" dirty="0"/>
          </a:p>
          <a:p>
            <a:endParaRPr lang="vi-VN" dirty="0"/>
          </a:p>
        </p:txBody>
      </p:sp>
      <p:sp>
        <p:nvSpPr>
          <p:cNvPr id="5" name="Rectangle 4"/>
          <p:cNvSpPr/>
          <p:nvPr/>
        </p:nvSpPr>
        <p:spPr>
          <a:xfrm>
            <a:off x="532255" y="2785081"/>
            <a:ext cx="157927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sz="2000" dirty="0"/>
              <a:t>a. gi hay d ?</a:t>
            </a:r>
          </a:p>
        </p:txBody>
      </p:sp>
      <p:sp>
        <p:nvSpPr>
          <p:cNvPr id="6" name="Rectangle 5"/>
          <p:cNvSpPr/>
          <p:nvPr/>
        </p:nvSpPr>
        <p:spPr>
          <a:xfrm>
            <a:off x="3029091" y="2778186"/>
            <a:ext cx="106952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sz="2000" dirty="0"/>
              <a:t>đôi </a:t>
            </a:r>
            <a:r>
              <a:rPr lang="vi-VN" sz="2000" u="sng" dirty="0">
                <a:solidFill>
                  <a:srgbClr val="FF0000"/>
                </a:solidFill>
              </a:rPr>
              <a:t>gi</a:t>
            </a:r>
            <a:r>
              <a:rPr lang="vi-VN" sz="2000" dirty="0"/>
              <a:t>ày</a:t>
            </a:r>
          </a:p>
        </p:txBody>
      </p:sp>
      <p:sp>
        <p:nvSpPr>
          <p:cNvPr id="7" name="Rectangle 6"/>
          <p:cNvSpPr/>
          <p:nvPr/>
        </p:nvSpPr>
        <p:spPr>
          <a:xfrm>
            <a:off x="4881602" y="2760802"/>
            <a:ext cx="150874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sz="2000" dirty="0"/>
              <a:t>nuôi </a:t>
            </a:r>
            <a:r>
              <a:rPr lang="vi-VN" sz="2000" u="sng" dirty="0">
                <a:solidFill>
                  <a:srgbClr val="FF0000"/>
                </a:solidFill>
              </a:rPr>
              <a:t>d</a:t>
            </a:r>
            <a:r>
              <a:rPr lang="vi-VN" sz="2000" dirty="0"/>
              <a:t>ưỡng</a:t>
            </a:r>
          </a:p>
        </p:txBody>
      </p:sp>
      <p:sp>
        <p:nvSpPr>
          <p:cNvPr id="8" name="Rectangle 7"/>
          <p:cNvSpPr/>
          <p:nvPr/>
        </p:nvSpPr>
        <p:spPr>
          <a:xfrm>
            <a:off x="7246877" y="2743891"/>
            <a:ext cx="96532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sz="2000" dirty="0"/>
              <a:t>tờ </a:t>
            </a:r>
            <a:r>
              <a:rPr lang="vi-VN" sz="2000" u="sng" dirty="0">
                <a:solidFill>
                  <a:srgbClr val="FF0000"/>
                </a:solidFill>
              </a:rPr>
              <a:t>gi</a:t>
            </a:r>
            <a:r>
              <a:rPr lang="vi-VN" sz="2000" dirty="0"/>
              <a:t>ấy</a:t>
            </a:r>
          </a:p>
        </p:txBody>
      </p:sp>
      <p:sp>
        <p:nvSpPr>
          <p:cNvPr id="9" name="Rectangle 8"/>
          <p:cNvSpPr/>
          <p:nvPr/>
        </p:nvSpPr>
        <p:spPr>
          <a:xfrm>
            <a:off x="440599" y="3586560"/>
            <a:ext cx="194957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sz="2000" dirty="0"/>
              <a:t>b. ng hay ngh ?</a:t>
            </a:r>
          </a:p>
        </p:txBody>
      </p:sp>
      <p:sp>
        <p:nvSpPr>
          <p:cNvPr id="10" name="Rectangle 9"/>
          <p:cNvSpPr/>
          <p:nvPr/>
        </p:nvSpPr>
        <p:spPr>
          <a:xfrm>
            <a:off x="3054490" y="3586560"/>
            <a:ext cx="101181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sz="2000" u="sng" dirty="0">
                <a:solidFill>
                  <a:srgbClr val="FF0000"/>
                </a:solidFill>
              </a:rPr>
              <a:t>ng</a:t>
            </a:r>
            <a:r>
              <a:rPr lang="vi-VN" sz="2000" dirty="0"/>
              <a:t>ày lễ</a:t>
            </a:r>
          </a:p>
        </p:txBody>
      </p:sp>
      <p:sp>
        <p:nvSpPr>
          <p:cNvPr id="11" name="Rectangle 10"/>
          <p:cNvSpPr/>
          <p:nvPr/>
        </p:nvSpPr>
        <p:spPr>
          <a:xfrm>
            <a:off x="4907001" y="3586560"/>
            <a:ext cx="138211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sz="2000" u="sng" dirty="0">
                <a:solidFill>
                  <a:srgbClr val="FF0000"/>
                </a:solidFill>
              </a:rPr>
              <a:t>ngh</a:t>
            </a:r>
            <a:r>
              <a:rPr lang="vi-VN" sz="2000" dirty="0"/>
              <a:t>e nhạc</a:t>
            </a:r>
          </a:p>
        </p:txBody>
      </p:sp>
      <p:sp>
        <p:nvSpPr>
          <p:cNvPr id="12" name="Rectangle 11"/>
          <p:cNvSpPr/>
          <p:nvPr/>
        </p:nvSpPr>
        <p:spPr>
          <a:xfrm>
            <a:off x="6991039" y="3579617"/>
            <a:ext cx="125226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sz="2000" u="sng" dirty="0">
                <a:solidFill>
                  <a:srgbClr val="FF0000"/>
                </a:solidFill>
              </a:rPr>
              <a:t>ngh</a:t>
            </a:r>
            <a:r>
              <a:rPr lang="vi-VN" sz="2000" dirty="0"/>
              <a:t>ỉ ngơi</a:t>
            </a:r>
            <a:endParaRPr lang="en-US" sz="2000" dirty="0"/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29065" y="2817516"/>
            <a:ext cx="514673" cy="396239"/>
          </a:xfrm>
          <a:prstGeom prst="rect">
            <a:avLst/>
          </a:prstGeom>
        </p:spPr>
      </p:pic>
      <p:pic>
        <p:nvPicPr>
          <p:cNvPr id="112" name="Picture 11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3081" y="2799507"/>
            <a:ext cx="529949" cy="371258"/>
          </a:xfrm>
          <a:prstGeom prst="rect">
            <a:avLst/>
          </a:prstGeom>
        </p:spPr>
      </p:pic>
      <p:pic>
        <p:nvPicPr>
          <p:cNvPr id="113" name="Picture 11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89022" y="2806543"/>
            <a:ext cx="481038" cy="343396"/>
          </a:xfrm>
          <a:prstGeom prst="rect">
            <a:avLst/>
          </a:prstGeom>
        </p:spPr>
      </p:pic>
      <p:pic>
        <p:nvPicPr>
          <p:cNvPr id="114" name="Picture 11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63595" y="3617735"/>
            <a:ext cx="608279" cy="368935"/>
          </a:xfrm>
          <a:prstGeom prst="rect">
            <a:avLst/>
          </a:prstGeom>
        </p:spPr>
      </p:pic>
      <p:pic>
        <p:nvPicPr>
          <p:cNvPr id="115" name="Picture 11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59584" y="3558643"/>
            <a:ext cx="876727" cy="488770"/>
          </a:xfrm>
          <a:prstGeom prst="rect">
            <a:avLst/>
          </a:prstGeom>
        </p:spPr>
      </p:pic>
      <p:pic>
        <p:nvPicPr>
          <p:cNvPr id="116" name="Picture 11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80604" y="3612004"/>
            <a:ext cx="848937" cy="435409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6" presetClass="exit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3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6" presetClass="exit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37" dur="5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6" presetClass="exit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42" dur="5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6" presetClass="exit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47" dur="5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6" presetClass="exit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52" dur="5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6" presetClass="exit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57" dur="5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</p:bldLst>
  </p:timing>
</p:sld>
</file>

<file path=ppt/theme/theme1.xml><?xml version="1.0" encoding="utf-8"?>
<a:theme xmlns:a="http://schemas.openxmlformats.org/drawingml/2006/main" name="Online Notebook by Slidesgo">
  <a:themeElements>
    <a:clrScheme name="Simple Light">
      <a:dk1>
        <a:srgbClr val="70B499"/>
      </a:dk1>
      <a:lt1>
        <a:srgbClr val="FFFFFF"/>
      </a:lt1>
      <a:dk2>
        <a:srgbClr val="000000"/>
      </a:dk2>
      <a:lt2>
        <a:srgbClr val="EEEEEE"/>
      </a:lt2>
      <a:accent1>
        <a:srgbClr val="8ADEBD"/>
      </a:accent1>
      <a:accent2>
        <a:srgbClr val="CAFFCA"/>
      </a:accent2>
      <a:accent3>
        <a:srgbClr val="AAFFE0"/>
      </a:accent3>
      <a:accent4>
        <a:srgbClr val="A8E3D7"/>
      </a:accent4>
      <a:accent5>
        <a:srgbClr val="FFFFFF"/>
      </a:accent5>
      <a:accent6>
        <a:srgbClr val="FFE599"/>
      </a:accent6>
      <a:hlink>
        <a:srgbClr val="1C458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219</TotalTime>
  <Words>38</Words>
  <Application>Microsoft Office PowerPoint</Application>
  <PresentationFormat>On-screen Show (16:9)</PresentationFormat>
  <Paragraphs>17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Itim</vt:lpstr>
      <vt:lpstr>Arial Rounded MT Bold</vt:lpstr>
      <vt:lpstr>Muli</vt:lpstr>
      <vt:lpstr>Online Notebook by Slidesgo</vt:lpstr>
      <vt:lpstr>Nghe viết:</vt:lpstr>
      <vt:lpstr>Chọn chữ phù hợp thay cho bông hoa: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Tập đọc   Bữa cơm gia đình ( Tiết 1 + 2)</dc:title>
  <dc:creator>Admin</dc:creator>
  <cp:lastModifiedBy>PC</cp:lastModifiedBy>
  <cp:revision>16</cp:revision>
  <dcterms:modified xsi:type="dcterms:W3CDTF">2025-02-17T09:11:34Z</dcterms:modified>
</cp:coreProperties>
</file>