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1" r:id="rId2"/>
    <p:sldId id="273" r:id="rId3"/>
    <p:sldId id="258" r:id="rId4"/>
    <p:sldId id="292" r:id="rId5"/>
    <p:sldId id="293" r:id="rId6"/>
    <p:sldId id="274" r:id="rId7"/>
    <p:sldId id="300" r:id="rId8"/>
    <p:sldId id="297" r:id="rId9"/>
    <p:sldId id="275" r:id="rId10"/>
    <p:sldId id="298" r:id="rId11"/>
    <p:sldId id="276" r:id="rId12"/>
    <p:sldId id="301" r:id="rId13"/>
    <p:sldId id="271" r:id="rId14"/>
    <p:sldId id="272" r:id="rId15"/>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2/17/2025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55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11" name="Straight Connector 10"/>
          <p:cNvCxnSpPr/>
          <p:nvPr/>
        </p:nvCxnSpPr>
        <p:spPr>
          <a:xfrm>
            <a:off x="7559996" y="3788376"/>
            <a:ext cx="1431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Quây quần</a:t>
            </a:r>
            <a:r>
              <a:rPr lang="en-US">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9460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những gì em quan sát được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Luyện</a:t>
            </a:r>
            <a:r>
              <a:rPr lang="en-US" dirty="0"/>
              <a:t> </a:t>
            </a:r>
            <a:r>
              <a:rPr lang="en-US" dirty="0" err="1"/>
              <a:t>đọc</a:t>
            </a:r>
            <a:r>
              <a:rPr lang="en-US" dirty="0"/>
              <a:t> </a:t>
            </a:r>
            <a:r>
              <a:rPr lang="en-US" dirty="0" err="1"/>
              <a:t>vần</a:t>
            </a:r>
            <a:r>
              <a:rPr lang="en-US" dirty="0"/>
              <a:t> </a:t>
            </a:r>
            <a:r>
              <a:rPr lang="en-US" dirty="0" err="1"/>
              <a:t>mới</a:t>
            </a:r>
            <a:r>
              <a:rPr lang="en-US" dirty="0"/>
              <a:t>:</a:t>
            </a:r>
            <a:endParaRPr lang="vi-VN" dirty="0"/>
          </a:p>
        </p:txBody>
      </p:sp>
      <p:sp>
        <p:nvSpPr>
          <p:cNvPr id="4" name="Title 1"/>
          <p:cNvSpPr txBox="1">
            <a:spLocks/>
          </p:cNvSpPr>
          <p:nvPr/>
        </p:nvSpPr>
        <p:spPr>
          <a:xfrm>
            <a:off x="457200" y="1962150"/>
            <a:ext cx="8229600"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6600" b="1" dirty="0" err="1">
                <a:solidFill>
                  <a:srgbClr val="FF0000"/>
                </a:solidFill>
              </a:rPr>
              <a:t>oong</a:t>
            </a:r>
            <a:endParaRPr lang="vi-VN" sz="6600" b="1" dirty="0">
              <a:solidFill>
                <a:srgbClr val="FF0000"/>
              </a:solidFill>
            </a:endParaRPr>
          </a:p>
        </p:txBody>
      </p:sp>
    </p:spTree>
    <p:extLst>
      <p:ext uri="{BB962C8B-B14F-4D97-AF65-F5344CB8AC3E}">
        <p14:creationId xmlns:p14="http://schemas.microsoft.com/office/powerpoint/2010/main" val="191018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cxnSp>
        <p:nvCxnSpPr>
          <p:cNvPr id="7" name="Straight Connector 6"/>
          <p:cNvCxnSpPr/>
          <p:nvPr/>
        </p:nvCxnSpPr>
        <p:spPr>
          <a:xfrm>
            <a:off x="7595286" y="3395535"/>
            <a:ext cx="1312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a:t>
            </a:r>
            <a:r>
              <a:rPr lang="en-US" sz="2400" dirty="0" err="1">
                <a:latin typeface="Arial-Rounded" pitchFamily="34" charset="0"/>
                <a:ea typeface="Arial-Rounded" pitchFamily="34" charset="0"/>
                <a:cs typeface="Arial-Rounded" pitchFamily="34" charset="0"/>
              </a:rPr>
              <a:t>Vì</a:t>
            </a:r>
            <a:r>
              <a:rPr lang="en-US" sz="2400" dirty="0">
                <a:latin typeface="Arial-Rounded" pitchFamily="34" charset="0"/>
                <a:ea typeface="Arial-Rounded" pitchFamily="34" charset="0"/>
                <a:cs typeface="Arial-Rounded" pitchFamily="34" charset="0"/>
              </a:rPr>
              <a:t>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nhặt rau giúp mẹ.  </a:t>
            </a:r>
            <a:r>
              <a:rPr lang="en-US" sz="2400" dirty="0" err="1">
                <a:latin typeface="Arial-Rounded" pitchFamily="34" charset="0"/>
                <a:ea typeface="Arial-Rounded" pitchFamily="34" charset="0"/>
                <a:cs typeface="Arial-Rounded" pitchFamily="34" charset="0"/>
              </a:rPr>
              <a:t>Bố</a:t>
            </a:r>
            <a:r>
              <a:rPr lang="en-US" sz="2400" dirty="0">
                <a:latin typeface="Arial-Rounded" pitchFamily="34" charset="0"/>
                <a:ea typeface="Arial-Rounded" pitchFamily="34" charset="0"/>
                <a:cs typeface="Arial-Rounded" pitchFamily="34" charset="0"/>
              </a:rPr>
              <a:t> dọn nhà, rửa xoong nồi, cốc chén.  </a:t>
            </a:r>
            <a:r>
              <a:rPr lang="en-US" sz="2400" dirty="0" err="1">
                <a:latin typeface="Arial-Rounded" pitchFamily="34" charset="0"/>
                <a:ea typeface="Arial-Rounded" pitchFamily="34" charset="0"/>
                <a:cs typeface="Arial-Rounded" pitchFamily="34" charset="0"/>
              </a:rPr>
              <a:t>Ông</a:t>
            </a:r>
            <a:r>
              <a:rPr lang="en-US" sz="2400" dirty="0">
                <a:latin typeface="Arial-Rounded" pitchFamily="34" charset="0"/>
                <a:ea typeface="Arial-Rounded" pitchFamily="34" charset="0"/>
                <a:cs typeface="Arial-Rounded" pitchFamily="34" charset="0"/>
              </a:rPr>
              <a:t> bà trông em bé để mẹ nấu ăn.  </a:t>
            </a:r>
            <a:r>
              <a:rPr lang="en-US" sz="2400" dirty="0" err="1">
                <a:latin typeface="Arial-Rounded" pitchFamily="34" charset="0"/>
                <a:ea typeface="Arial-Rounded" pitchFamily="34" charset="0"/>
                <a:cs typeface="Arial-Rounded" pitchFamily="34" charset="0"/>
              </a:rPr>
              <a:t>Cả</a:t>
            </a:r>
            <a:r>
              <a:rPr lang="en-US" sz="2400" dirty="0">
                <a:latin typeface="Arial-Rounded" pitchFamily="34" charset="0"/>
                <a:ea typeface="Arial-Rounded" pitchFamily="34" charset="0"/>
                <a:cs typeface="Arial-Rounded" pitchFamily="34" charset="0"/>
              </a:rPr>
              <a:t> nhà quây quần bên nhau.  </a:t>
            </a:r>
            <a:r>
              <a:rPr lang="en-US" sz="2400" dirty="0" err="1">
                <a:latin typeface="Arial-Rounded" pitchFamily="34" charset="0"/>
                <a:ea typeface="Arial-Rounded" pitchFamily="34" charset="0"/>
                <a:cs typeface="Arial-Rounded" pitchFamily="34" charset="0"/>
              </a:rPr>
              <a:t>Bữa</a:t>
            </a:r>
            <a:r>
              <a:rPr lang="en-US" sz="2400" dirty="0">
                <a:latin typeface="Arial-Rounded" pitchFamily="34" charset="0"/>
                <a:ea typeface="Arial-Rounded" pitchFamily="34" charset="0"/>
                <a:cs typeface="Arial-Rounded" pitchFamily="34" charset="0"/>
              </a:rPr>
              <a:t>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12" name="Oval 4"/>
          <p:cNvSpPr/>
          <p:nvPr/>
        </p:nvSpPr>
        <p:spPr>
          <a:xfrm>
            <a:off x="221918" y="872462"/>
            <a:ext cx="335726" cy="288559"/>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1</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3" name="Oval 4"/>
          <p:cNvSpPr/>
          <p:nvPr/>
        </p:nvSpPr>
        <p:spPr>
          <a:xfrm>
            <a:off x="234275" y="127028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2</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4" name="Oval 4"/>
          <p:cNvSpPr/>
          <p:nvPr/>
        </p:nvSpPr>
        <p:spPr>
          <a:xfrm>
            <a:off x="242344" y="1638416"/>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3</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5" name="Oval 4"/>
          <p:cNvSpPr/>
          <p:nvPr/>
        </p:nvSpPr>
        <p:spPr>
          <a:xfrm>
            <a:off x="270347" y="2007574"/>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4</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7" name="Oval 4"/>
          <p:cNvSpPr/>
          <p:nvPr/>
        </p:nvSpPr>
        <p:spPr>
          <a:xfrm>
            <a:off x="270347" y="241106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5</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8" name="Oval 4"/>
          <p:cNvSpPr/>
          <p:nvPr/>
        </p:nvSpPr>
        <p:spPr>
          <a:xfrm>
            <a:off x="316827" y="274625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6</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861050" y="2603698"/>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7</a:t>
            </a:r>
            <a:endParaRPr lang="vi-VN" altLang="vi-VN" sz="2400" b="1" dirty="0">
              <a:latin typeface="Arial" pitchFamily="34" charset="0"/>
              <a:cs typeface="Arial" pitchFamily="34" charset="0"/>
            </a:endParaRPr>
          </a:p>
        </p:txBody>
      </p:sp>
      <p:sp>
        <p:nvSpPr>
          <p:cNvPr id="21" name="Oval 4"/>
          <p:cNvSpPr/>
          <p:nvPr/>
        </p:nvSpPr>
        <p:spPr>
          <a:xfrm>
            <a:off x="234275" y="312714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8</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22" name="Rectangle 21"/>
          <p:cNvSpPr/>
          <p:nvPr/>
        </p:nvSpPr>
        <p:spPr>
          <a:xfrm>
            <a:off x="2151780" y="2973030"/>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9</a:t>
            </a:r>
            <a:endParaRPr lang="vi-VN" altLang="vi-VN" sz="2400" b="1" dirty="0">
              <a:latin typeface="Arial" pitchFamily="34" charset="0"/>
              <a:cs typeface="Arial" pitchFamily="34" charset="0"/>
            </a:endParaRPr>
          </a:p>
        </p:txBody>
      </p:sp>
      <p:sp>
        <p:nvSpPr>
          <p:cNvPr id="23" name="Rectangle 22"/>
          <p:cNvSpPr/>
          <p:nvPr/>
        </p:nvSpPr>
        <p:spPr>
          <a:xfrm>
            <a:off x="5295383" y="2994483"/>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10</a:t>
            </a:r>
            <a:endParaRPr lang="vi-VN" altLang="vi-VN" sz="2400" b="1" dirty="0">
              <a:latin typeface="Arial" pitchFamily="34" charset="0"/>
              <a:cs typeface="Arial" pitchFamily="34" charset="0"/>
            </a:endParaRPr>
          </a:p>
        </p:txBody>
      </p:sp>
      <p:sp>
        <p:nvSpPr>
          <p:cNvPr id="24" name="Rectangle 23"/>
          <p:cNvSpPr/>
          <p:nvPr/>
        </p:nvSpPr>
        <p:spPr>
          <a:xfrm>
            <a:off x="1854527" y="3321001"/>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11</a:t>
            </a:r>
            <a:endParaRPr lang="vi-VN" altLang="vi-VN" sz="2400" b="1" dirty="0">
              <a:latin typeface="Arial" pitchFamily="34" charset="0"/>
              <a:cs typeface="Arial" pitchFamily="34" charset="0"/>
            </a:endParaRPr>
          </a:p>
        </p:txBody>
      </p:sp>
      <p:sp>
        <p:nvSpPr>
          <p:cNvPr id="25" name="Rectangle 24"/>
          <p:cNvSpPr/>
          <p:nvPr/>
        </p:nvSpPr>
        <p:spPr>
          <a:xfrm>
            <a:off x="6844097" y="3304495"/>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12</a:t>
            </a:r>
            <a:endParaRPr lang="vi-VN" altLang="vi-VN" sz="2400" b="1" dirty="0">
              <a:latin typeface="Arial" pitchFamily="34" charset="0"/>
              <a:cs typeface="Arial" pitchFamily="34" charset="0"/>
            </a:endParaRPr>
          </a:p>
        </p:txBody>
      </p:sp>
      <p:sp>
        <p:nvSpPr>
          <p:cNvPr id="26" name="Rectangle 25"/>
          <p:cNvSpPr/>
          <p:nvPr/>
        </p:nvSpPr>
        <p:spPr>
          <a:xfrm>
            <a:off x="2074034" y="3652965"/>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13</a:t>
            </a:r>
            <a:endParaRPr lang="vi-VN" altLang="vi-VN" sz="2400" b="1" dirty="0">
              <a:latin typeface="Arial" pitchFamily="34" charset="0"/>
              <a:cs typeface="Arial" pitchFamily="34" charset="0"/>
            </a:endParaRPr>
          </a:p>
        </p:txBody>
      </p:sp>
      <p:sp>
        <p:nvSpPr>
          <p:cNvPr id="27" name="Rectangle 26"/>
          <p:cNvSpPr/>
          <p:nvPr/>
        </p:nvSpPr>
        <p:spPr>
          <a:xfrm>
            <a:off x="4942868" y="3665322"/>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14</a:t>
            </a:r>
            <a:endParaRPr lang="vi-VN" altLang="vi-VN" sz="2400" b="1" dirty="0">
              <a:latin typeface="Arial" pitchFamily="34" charset="0"/>
              <a:cs typeface="Arial" pitchFamily="34" charset="0"/>
            </a:endParaRPr>
          </a:p>
        </p:txBody>
      </p:sp>
      <p:cxnSp>
        <p:nvCxnSpPr>
          <p:cNvPr id="9" name="Straight Connector 3"/>
          <p:cNvCxnSpPr/>
          <p:nvPr/>
        </p:nvCxnSpPr>
        <p:spPr>
          <a:xfrm flipH="1">
            <a:off x="4987877" y="3431734"/>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3"/>
          <p:cNvCxnSpPr/>
          <p:nvPr/>
        </p:nvCxnSpPr>
        <p:spPr>
          <a:xfrm flipH="1">
            <a:off x="6553200" y="3799962"/>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3"/>
          <p:cNvCxnSpPr/>
          <p:nvPr/>
        </p:nvCxnSpPr>
        <p:spPr>
          <a:xfrm flipH="1">
            <a:off x="8976717" y="3806611"/>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8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p:bldP spid="21" grpId="0" animBg="1"/>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8" name="Straight Connector 7"/>
          <p:cNvCxnSpPr/>
          <p:nvPr/>
        </p:nvCxnSpPr>
        <p:spPr>
          <a:xfrm>
            <a:off x="6069240" y="3017111"/>
            <a:ext cx="11975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Liên hoan</a:t>
            </a:r>
            <a:r>
              <a:rPr lang="en-US">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931</Words>
  <Application>Microsoft Office PowerPoint</Application>
  <PresentationFormat>On-screen Show (16:9)</PresentationFormat>
  <Paragraphs>99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Rounded MT Bold</vt:lpstr>
      <vt:lpstr>Arial-Rounded</vt:lpstr>
      <vt:lpstr>Calibri</vt:lpstr>
      <vt:lpstr>Office Theme</vt:lpstr>
      <vt:lpstr>PowerPoint Presentation</vt:lpstr>
      <vt:lpstr>PowerPoint Presentation</vt:lpstr>
      <vt:lpstr>PowerPoint Presentation</vt:lpstr>
      <vt:lpstr>Luyện đọc vần mới:</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186</cp:revision>
  <dcterms:created xsi:type="dcterms:W3CDTF">2020-12-08T15:48:47Z</dcterms:created>
  <dcterms:modified xsi:type="dcterms:W3CDTF">2025-02-17T09:05:59Z</dcterms:modified>
</cp:coreProperties>
</file>