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8" r:id="rId3"/>
    <p:sldId id="280" r:id="rId4"/>
    <p:sldId id="259" r:id="rId5"/>
    <p:sldId id="260" r:id="rId6"/>
    <p:sldId id="261" r:id="rId7"/>
    <p:sldId id="286" r:id="rId8"/>
    <p:sldId id="262" r:id="rId9"/>
    <p:sldId id="263" r:id="rId10"/>
    <p:sldId id="264" r:id="rId11"/>
    <p:sldId id="265" r:id="rId12"/>
    <p:sldId id="267" r:id="rId13"/>
    <p:sldId id="268" r:id="rId14"/>
    <p:sldId id="269" r:id="rId15"/>
    <p:sldId id="270" r:id="rId16"/>
    <p:sldId id="271" r:id="rId17"/>
    <p:sldId id="272" r:id="rId18"/>
    <p:sldId id="273" r:id="rId19"/>
    <p:sldId id="274" r:id="rId20"/>
    <p:sldId id="275" r:id="rId21"/>
    <p:sldId id="282" r:id="rId22"/>
    <p:sldId id="277" r:id="rId23"/>
    <p:sldId id="285" r:id="rId24"/>
    <p:sldId id="279" r:id="rId25"/>
  </p:sldIdLst>
  <p:sldSz cx="9144000" cy="5143500" type="screen16x9"/>
  <p:notesSz cx="6858000" cy="9144000"/>
  <p:custDataLst>
    <p:tags r:id="rId2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YBDgZ+VawR1TAuVYrCP+2rCd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58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559800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更多模板请关注：https://haosc.taobao.com</a:t>
            </a:r>
            <a:endParaRPr/>
          </a:p>
        </p:txBody>
      </p:sp>
      <p:sp>
        <p:nvSpPr>
          <p:cNvPr id="114" name="Google Shape;11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69145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16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06668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654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80234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334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31467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3" name="Google Shape;46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13357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0" name="Google Shape;47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091478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8605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90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516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3282601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3209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2" name="Google Shape;58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61187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5398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2" name="Google Shape;6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3" name="Google Shape;6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4284262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02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502723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028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933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63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25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26905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92"/>
        <p:cNvGrpSpPr/>
        <p:nvPr/>
      </p:nvGrpSpPr>
      <p:grpSpPr>
        <a:xfrm>
          <a:off x="0" y="0"/>
          <a:ext cx="0" cy="0"/>
          <a:chOff x="0" y="0"/>
          <a:chExt cx="0" cy="0"/>
        </a:xfrm>
      </p:grpSpPr>
      <p:sp>
        <p:nvSpPr>
          <p:cNvPr id="93" name="Google Shape;93;p36"/>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6"/>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95" name="Google Shape;95;p36"/>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96" name="Google Shape;9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9"/>
        <p:cNvGrpSpPr/>
        <p:nvPr/>
      </p:nvGrpSpPr>
      <p:grpSpPr>
        <a:xfrm>
          <a:off x="0" y="0"/>
          <a:ext cx="0" cy="0"/>
          <a:chOff x="0" y="0"/>
          <a:chExt cx="0" cy="0"/>
        </a:xfrm>
      </p:grpSpPr>
      <p:sp>
        <p:nvSpPr>
          <p:cNvPr id="100" name="Google Shape;10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37"/>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2" name="Google Shape;10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垂直排列标题与&#10;文本" type="vertTitleAndTx">
  <p:cSld name="VERTICAL_TITLE_AND_VERTICAL_TEXT">
    <p:spTree>
      <p:nvGrpSpPr>
        <p:cNvPr id="1" name="Shape 105"/>
        <p:cNvGrpSpPr/>
        <p:nvPr/>
      </p:nvGrpSpPr>
      <p:grpSpPr>
        <a:xfrm>
          <a:off x="0" y="0"/>
          <a:ext cx="0" cy="0"/>
          <a:chOff x="0" y="0"/>
          <a:chExt cx="0" cy="0"/>
        </a:xfrm>
      </p:grpSpPr>
      <p:sp>
        <p:nvSpPr>
          <p:cNvPr id="106" name="Google Shape;106;p38"/>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8"/>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空白" type="blank">
  <p:cSld name="BLANK">
    <p:spTree>
      <p:nvGrpSpPr>
        <p:cNvPr id="1" name="Shape 21"/>
        <p:cNvGrpSpPr/>
        <p:nvPr/>
      </p:nvGrpSpPr>
      <p:grpSpPr>
        <a:xfrm>
          <a:off x="0" y="0"/>
          <a:ext cx="0" cy="0"/>
          <a:chOff x="0" y="0"/>
          <a:chExt cx="0" cy="0"/>
        </a:xfrm>
      </p:grpSpPr>
      <p:sp>
        <p:nvSpPr>
          <p:cNvPr id="22" name="Google Shape;22;p27"/>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23" name="Google Shape;23;p27"/>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sp>
        <p:nvSpPr>
          <p:cNvPr id="24" name="Google Shape;24;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27"/>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28" name="Google Shape;28;p27"/>
          <p:cNvPicPr preferRelativeResize="0"/>
          <p:nvPr/>
        </p:nvPicPr>
        <p:blipFill rotWithShape="1">
          <a:blip r:embed="rId4">
            <a:alphaModFix/>
          </a:blip>
          <a:srcRect/>
          <a:stretch/>
        </p:blipFill>
        <p:spPr>
          <a:xfrm>
            <a:off x="-1" y="3392537"/>
            <a:ext cx="9613558" cy="1508031"/>
          </a:xfrm>
          <a:prstGeom prst="rect">
            <a:avLst/>
          </a:prstGeom>
          <a:noFill/>
          <a:ln>
            <a:noFill/>
          </a:ln>
        </p:spPr>
      </p:pic>
      <p:pic>
        <p:nvPicPr>
          <p:cNvPr id="29" name="Google Shape;29;p27"/>
          <p:cNvPicPr preferRelativeResize="0"/>
          <p:nvPr/>
        </p:nvPicPr>
        <p:blipFill rotWithShape="1">
          <a:blip r:embed="rId5">
            <a:alphaModFix/>
          </a:blip>
          <a:srcRect l="1" r="152"/>
          <a:stretch/>
        </p:blipFill>
        <p:spPr>
          <a:xfrm>
            <a:off x="-12107" y="3505218"/>
            <a:ext cx="9130145" cy="1215615"/>
          </a:xfrm>
          <a:prstGeom prst="rect">
            <a:avLst/>
          </a:prstGeom>
          <a:noFill/>
          <a:ln>
            <a:noFill/>
          </a:ln>
        </p:spPr>
      </p:pic>
      <p:pic>
        <p:nvPicPr>
          <p:cNvPr id="30" name="Google Shape;30;p27"/>
          <p:cNvPicPr preferRelativeResize="0"/>
          <p:nvPr/>
        </p:nvPicPr>
        <p:blipFill rotWithShape="1">
          <a:blip r:embed="rId6">
            <a:alphaModFix/>
          </a:blip>
          <a:srcRect/>
          <a:stretch/>
        </p:blipFill>
        <p:spPr>
          <a:xfrm>
            <a:off x="0" y="3904583"/>
            <a:ext cx="9144000" cy="1238917"/>
          </a:xfrm>
          <a:prstGeom prst="rect">
            <a:avLst/>
          </a:prstGeom>
          <a:noFill/>
          <a:ln>
            <a:noFill/>
          </a:ln>
        </p:spPr>
      </p:pic>
      <p:pic>
        <p:nvPicPr>
          <p:cNvPr id="31" name="Google Shape;31;p27"/>
          <p:cNvPicPr preferRelativeResize="0"/>
          <p:nvPr/>
        </p:nvPicPr>
        <p:blipFill rotWithShape="1">
          <a:blip r:embed="rId7">
            <a:alphaModFix/>
          </a:blip>
          <a:srcRect r="45910"/>
          <a:stretch/>
        </p:blipFill>
        <p:spPr>
          <a:xfrm>
            <a:off x="8460597" y="3435861"/>
            <a:ext cx="618427" cy="9595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空白">
  <p:cSld name="空白">
    <p:spTree>
      <p:nvGrpSpPr>
        <p:cNvPr id="1" name="Shape 32"/>
        <p:cNvGrpSpPr/>
        <p:nvPr/>
      </p:nvGrpSpPr>
      <p:grpSpPr>
        <a:xfrm>
          <a:off x="0" y="0"/>
          <a:ext cx="0" cy="0"/>
          <a:chOff x="0" y="0"/>
          <a:chExt cx="0" cy="0"/>
        </a:xfrm>
      </p:grpSpPr>
      <p:sp>
        <p:nvSpPr>
          <p:cNvPr id="33" name="Google Shape;33;p28"/>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34" name="Google Shape;34;p28"/>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35" name="Google Shape;35;p28"/>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pic>
        <p:nvPicPr>
          <p:cNvPr id="36" name="Google Shape;36;p28"/>
          <p:cNvPicPr preferRelativeResize="0"/>
          <p:nvPr/>
        </p:nvPicPr>
        <p:blipFill rotWithShape="1">
          <a:blip r:embed="rId4">
            <a:alphaModFix/>
          </a:blip>
          <a:srcRect b="43227"/>
          <a:stretch/>
        </p:blipFill>
        <p:spPr>
          <a:xfrm>
            <a:off x="-13856" y="4178075"/>
            <a:ext cx="9613558" cy="856150"/>
          </a:xfrm>
          <a:prstGeom prst="rect">
            <a:avLst/>
          </a:prstGeom>
          <a:noFill/>
          <a:ln>
            <a:noFill/>
          </a:ln>
        </p:spPr>
      </p:pic>
      <p:pic>
        <p:nvPicPr>
          <p:cNvPr id="37" name="Google Shape;37;p28"/>
          <p:cNvPicPr preferRelativeResize="0"/>
          <p:nvPr/>
        </p:nvPicPr>
        <p:blipFill rotWithShape="1">
          <a:blip r:embed="rId5">
            <a:alphaModFix/>
          </a:blip>
          <a:srcRect l="1" r="152" b="8109"/>
          <a:stretch/>
        </p:blipFill>
        <p:spPr>
          <a:xfrm>
            <a:off x="7455" y="3987533"/>
            <a:ext cx="9130145" cy="1117030"/>
          </a:xfrm>
          <a:prstGeom prst="rect">
            <a:avLst/>
          </a:prstGeom>
          <a:noFill/>
          <a:ln>
            <a:noFill/>
          </a:ln>
        </p:spPr>
      </p:pic>
      <p:pic>
        <p:nvPicPr>
          <p:cNvPr id="38" name="Google Shape;38;p28"/>
          <p:cNvPicPr preferRelativeResize="0"/>
          <p:nvPr/>
        </p:nvPicPr>
        <p:blipFill rotWithShape="1">
          <a:blip r:embed="rId6">
            <a:alphaModFix/>
          </a:blip>
          <a:srcRect/>
          <a:stretch/>
        </p:blipFill>
        <p:spPr>
          <a:xfrm>
            <a:off x="-13856" y="4642338"/>
            <a:ext cx="9155017" cy="5011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39"/>
        <p:cNvGrpSpPr/>
        <p:nvPr/>
      </p:nvGrpSpPr>
      <p:grpSpPr>
        <a:xfrm>
          <a:off x="0" y="0"/>
          <a:ext cx="0" cy="0"/>
          <a:chOff x="0" y="0"/>
          <a:chExt cx="0" cy="0"/>
        </a:xfrm>
      </p:grpSpPr>
      <p:sp>
        <p:nvSpPr>
          <p:cNvPr id="40" name="Google Shape;40;p29"/>
          <p:cNvSpPr/>
          <p:nvPr/>
        </p:nvSpPr>
        <p:spPr>
          <a:xfrm>
            <a:off x="0" y="1612232"/>
            <a:ext cx="9144000" cy="35312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 name="Google Shape;41;p29"/>
          <p:cNvPicPr preferRelativeResize="0"/>
          <p:nvPr/>
        </p:nvPicPr>
        <p:blipFill rotWithShape="1">
          <a:blip r:embed="rId2">
            <a:alphaModFix/>
          </a:blip>
          <a:srcRect l="136" t="73054" r="17724" b="-1"/>
          <a:stretch/>
        </p:blipFill>
        <p:spPr>
          <a:xfrm>
            <a:off x="0" y="0"/>
            <a:ext cx="9144000" cy="1852858"/>
          </a:xfrm>
          <a:prstGeom prst="rect">
            <a:avLst/>
          </a:prstGeom>
          <a:noFill/>
          <a:ln>
            <a:noFill/>
          </a:ln>
        </p:spPr>
      </p:pic>
      <p:pic>
        <p:nvPicPr>
          <p:cNvPr id="42" name="Google Shape;42;p29"/>
          <p:cNvPicPr preferRelativeResize="0"/>
          <p:nvPr/>
        </p:nvPicPr>
        <p:blipFill rotWithShape="1">
          <a:blip r:embed="rId3">
            <a:alphaModFix/>
          </a:blip>
          <a:srcRect l="30888" t="27748" r="21866"/>
          <a:stretch/>
        </p:blipFill>
        <p:spPr>
          <a:xfrm>
            <a:off x="6598507" y="-24714"/>
            <a:ext cx="2545493" cy="24637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52" name="Google Shape;5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5"/>
        <p:cNvGrpSpPr/>
        <p:nvPr/>
      </p:nvGrpSpPr>
      <p:grpSpPr>
        <a:xfrm>
          <a:off x="0" y="0"/>
          <a:ext cx="0" cy="0"/>
          <a:chOff x="0" y="0"/>
          <a:chExt cx="0" cy="0"/>
        </a:xfrm>
      </p:grpSpPr>
      <p:sp>
        <p:nvSpPr>
          <p:cNvPr id="56" name="Google Shape;56;p32"/>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2"/>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8" name="Google Shape;58;p32"/>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62"/>
        <p:cNvGrpSpPr/>
        <p:nvPr/>
      </p:nvGrpSpPr>
      <p:grpSpPr>
        <a:xfrm>
          <a:off x="0" y="0"/>
          <a:ext cx="0" cy="0"/>
          <a:chOff x="0" y="0"/>
          <a:chExt cx="0" cy="0"/>
        </a:xfrm>
      </p:grpSpPr>
      <p:sp>
        <p:nvSpPr>
          <p:cNvPr id="63" name="Google Shape;63;p33"/>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3"/>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5" name="Google Shape;65;p33"/>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6" name="Google Shape;66;p33"/>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7" name="Google Shape;67;p33"/>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8" name="Google Shape;68;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l="135" t="36970" r="-1"/>
          <a:stretch/>
        </p:blipFill>
        <p:spPr>
          <a:xfrm>
            <a:off x="1" y="1828800"/>
            <a:ext cx="9143998" cy="3004238"/>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 y="3432997"/>
            <a:ext cx="9613558" cy="1508031"/>
          </a:xfrm>
          <a:prstGeom prst="rect">
            <a:avLst/>
          </a:prstGeom>
          <a:noFill/>
          <a:ln>
            <a:noFill/>
          </a:ln>
        </p:spPr>
      </p:pic>
      <p:pic>
        <p:nvPicPr>
          <p:cNvPr id="74" name="Google Shape;74;p34"/>
          <p:cNvPicPr preferRelativeResize="0"/>
          <p:nvPr/>
        </p:nvPicPr>
        <p:blipFill rotWithShape="1">
          <a:blip r:embed="rId4">
            <a:alphaModFix/>
          </a:blip>
          <a:srcRect l="1" r="152"/>
          <a:stretch/>
        </p:blipFill>
        <p:spPr>
          <a:xfrm>
            <a:off x="-93027" y="3505218"/>
            <a:ext cx="9130145" cy="1215615"/>
          </a:xfrm>
          <a:prstGeom prst="rect">
            <a:avLst/>
          </a:prstGeom>
          <a:noFill/>
          <a:ln>
            <a:noFill/>
          </a:ln>
        </p:spPr>
      </p:pic>
      <p:pic>
        <p:nvPicPr>
          <p:cNvPr id="75" name="Google Shape;75;p34"/>
          <p:cNvPicPr preferRelativeResize="0"/>
          <p:nvPr/>
        </p:nvPicPr>
        <p:blipFill rotWithShape="1">
          <a:blip r:embed="rId5">
            <a:alphaModFix/>
          </a:blip>
          <a:srcRect/>
          <a:stretch/>
        </p:blipFill>
        <p:spPr>
          <a:xfrm>
            <a:off x="-13856" y="4017444"/>
            <a:ext cx="9157856" cy="1126056"/>
          </a:xfrm>
          <a:prstGeom prst="rect">
            <a:avLst/>
          </a:prstGeom>
          <a:noFill/>
          <a:ln>
            <a:noFill/>
          </a:ln>
        </p:spPr>
      </p:pic>
      <p:grpSp>
        <p:nvGrpSpPr>
          <p:cNvPr id="76" name="Google Shape;76;p34"/>
          <p:cNvGrpSpPr/>
          <p:nvPr/>
        </p:nvGrpSpPr>
        <p:grpSpPr>
          <a:xfrm>
            <a:off x="175605" y="3190604"/>
            <a:ext cx="694959" cy="1329039"/>
            <a:chOff x="181346" y="1761375"/>
            <a:chExt cx="1517253" cy="2901593"/>
          </a:xfrm>
        </p:grpSpPr>
        <p:pic>
          <p:nvPicPr>
            <p:cNvPr id="77" name="Google Shape;77;p34"/>
            <p:cNvPicPr preferRelativeResize="0"/>
            <p:nvPr/>
          </p:nvPicPr>
          <p:blipFill rotWithShape="1">
            <a:blip r:embed="rId6">
              <a:alphaModFix/>
            </a:blip>
            <a:srcRect/>
            <a:stretch/>
          </p:blipFill>
          <p:spPr>
            <a:xfrm>
              <a:off x="622043" y="1761375"/>
              <a:ext cx="885486" cy="2901593"/>
            </a:xfrm>
            <a:prstGeom prst="rect">
              <a:avLst/>
            </a:prstGeom>
            <a:noFill/>
            <a:ln>
              <a:noFill/>
            </a:ln>
          </p:spPr>
        </p:pic>
        <p:pic>
          <p:nvPicPr>
            <p:cNvPr id="78" name="Google Shape;78;p34"/>
            <p:cNvPicPr preferRelativeResize="0"/>
            <p:nvPr/>
          </p:nvPicPr>
          <p:blipFill rotWithShape="1">
            <a:blip r:embed="rId7">
              <a:alphaModFix/>
            </a:blip>
            <a:srcRect/>
            <a:stretch/>
          </p:blipFill>
          <p:spPr>
            <a:xfrm>
              <a:off x="1186323" y="2638386"/>
              <a:ext cx="512276" cy="2024582"/>
            </a:xfrm>
            <a:prstGeom prst="rect">
              <a:avLst/>
            </a:prstGeom>
            <a:noFill/>
            <a:ln>
              <a:noFill/>
            </a:ln>
          </p:spPr>
        </p:pic>
        <p:pic>
          <p:nvPicPr>
            <p:cNvPr id="79" name="Google Shape;79;p34"/>
            <p:cNvPicPr preferRelativeResize="0"/>
            <p:nvPr/>
          </p:nvPicPr>
          <p:blipFill rotWithShape="1">
            <a:blip r:embed="rId8">
              <a:alphaModFix/>
            </a:blip>
            <a:srcRect/>
            <a:stretch/>
          </p:blipFill>
          <p:spPr>
            <a:xfrm>
              <a:off x="181346" y="2373835"/>
              <a:ext cx="711093" cy="2289133"/>
            </a:xfrm>
            <a:prstGeom prst="rect">
              <a:avLst/>
            </a:prstGeom>
            <a:noFill/>
            <a:ln>
              <a:noFill/>
            </a:ln>
          </p:spPr>
        </p:pic>
      </p:grpSp>
      <p:pic>
        <p:nvPicPr>
          <p:cNvPr id="80" name="Google Shape;80;p34"/>
          <p:cNvPicPr preferRelativeResize="0"/>
          <p:nvPr/>
        </p:nvPicPr>
        <p:blipFill rotWithShape="1">
          <a:blip r:embed="rId9">
            <a:alphaModFix/>
          </a:blip>
          <a:srcRect r="45910"/>
          <a:stretch/>
        </p:blipFill>
        <p:spPr>
          <a:xfrm>
            <a:off x="8460597" y="3435861"/>
            <a:ext cx="618427" cy="959575"/>
          </a:xfrm>
          <a:prstGeom prst="rect">
            <a:avLst/>
          </a:prstGeom>
          <a:noFill/>
          <a:ln>
            <a:noFill/>
          </a:ln>
        </p:spPr>
      </p:pic>
      <p:sp>
        <p:nvSpPr>
          <p:cNvPr id="81" name="Google Shape;81;p3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85"/>
        <p:cNvGrpSpPr/>
        <p:nvPr/>
      </p:nvGrpSpPr>
      <p:grpSpPr>
        <a:xfrm>
          <a:off x="0" y="0"/>
          <a:ext cx="0" cy="0"/>
          <a:chOff x="0" y="0"/>
          <a:chExt cx="0" cy="0"/>
        </a:xfrm>
      </p:grpSpPr>
      <p:sp>
        <p:nvSpPr>
          <p:cNvPr id="86" name="Google Shape;86;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5"/>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88" name="Google Shape;88;p35"/>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9" name="Google Shape;89;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Arial"/>
              <a:buNone/>
              <a:defRPr sz="33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Arial"/>
                <a:ea typeface="Arial"/>
                <a:cs typeface="Arial"/>
                <a:sym typeface="Arial"/>
              </a:defRPr>
            </a:lvl1pPr>
            <a:lvl2pPr marL="0" marR="0" lvl="1" indent="0" algn="r" rtl="0">
              <a:spcBef>
                <a:spcPts val="0"/>
              </a:spcBef>
              <a:buNone/>
              <a:defRPr sz="900" b="0" i="0" u="none" strike="noStrike" cap="none">
                <a:solidFill>
                  <a:srgbClr val="888888"/>
                </a:solidFill>
                <a:latin typeface="Arial"/>
                <a:ea typeface="Arial"/>
                <a:cs typeface="Arial"/>
                <a:sym typeface="Arial"/>
              </a:defRPr>
            </a:lvl2pPr>
            <a:lvl3pPr marL="0" marR="0" lvl="2" indent="0" algn="r" rtl="0">
              <a:spcBef>
                <a:spcPts val="0"/>
              </a:spcBef>
              <a:buNone/>
              <a:defRPr sz="900" b="0" i="0" u="none" strike="noStrike" cap="none">
                <a:solidFill>
                  <a:srgbClr val="888888"/>
                </a:solidFill>
                <a:latin typeface="Arial"/>
                <a:ea typeface="Arial"/>
                <a:cs typeface="Arial"/>
                <a:sym typeface="Arial"/>
              </a:defRPr>
            </a:lvl3pPr>
            <a:lvl4pPr marL="0" marR="0" lvl="3" indent="0" algn="r" rtl="0">
              <a:spcBef>
                <a:spcPts val="0"/>
              </a:spcBef>
              <a:buNone/>
              <a:defRPr sz="900" b="0" i="0" u="none" strike="noStrike" cap="none">
                <a:solidFill>
                  <a:srgbClr val="888888"/>
                </a:solidFill>
                <a:latin typeface="Arial"/>
                <a:ea typeface="Arial"/>
                <a:cs typeface="Arial"/>
                <a:sym typeface="Arial"/>
              </a:defRPr>
            </a:lvl4pPr>
            <a:lvl5pPr marL="0" marR="0" lvl="4" indent="0" algn="r" rtl="0">
              <a:spcBef>
                <a:spcPts val="0"/>
              </a:spcBef>
              <a:buNone/>
              <a:defRPr sz="900" b="0" i="0" u="none" strike="noStrike" cap="none">
                <a:solidFill>
                  <a:srgbClr val="888888"/>
                </a:solidFill>
                <a:latin typeface="Arial"/>
                <a:ea typeface="Arial"/>
                <a:cs typeface="Arial"/>
                <a:sym typeface="Arial"/>
              </a:defRPr>
            </a:lvl5pPr>
            <a:lvl6pPr marL="0" marR="0" lvl="5" indent="0" algn="r" rtl="0">
              <a:spcBef>
                <a:spcPts val="0"/>
              </a:spcBef>
              <a:buNone/>
              <a:defRPr sz="900" b="0" i="0" u="none" strike="noStrike" cap="none">
                <a:solidFill>
                  <a:srgbClr val="888888"/>
                </a:solidFill>
                <a:latin typeface="Arial"/>
                <a:ea typeface="Arial"/>
                <a:cs typeface="Arial"/>
                <a:sym typeface="Arial"/>
              </a:defRPr>
            </a:lvl6pPr>
            <a:lvl7pPr marL="0" marR="0" lvl="6" indent="0" algn="r" rtl="0">
              <a:spcBef>
                <a:spcPts val="0"/>
              </a:spcBef>
              <a:buNone/>
              <a:defRPr sz="900" b="0" i="0" u="none" strike="noStrike" cap="none">
                <a:solidFill>
                  <a:srgbClr val="888888"/>
                </a:solidFill>
                <a:latin typeface="Arial"/>
                <a:ea typeface="Arial"/>
                <a:cs typeface="Arial"/>
                <a:sym typeface="Arial"/>
              </a:defRPr>
            </a:lvl7pPr>
            <a:lvl8pPr marL="0" marR="0" lvl="7" indent="0" algn="r" rtl="0">
              <a:spcBef>
                <a:spcPts val="0"/>
              </a:spcBef>
              <a:buNone/>
              <a:defRPr sz="900" b="0" i="0" u="none" strike="noStrike" cap="none">
                <a:solidFill>
                  <a:srgbClr val="888888"/>
                </a:solidFill>
                <a:latin typeface="Arial"/>
                <a:ea typeface="Arial"/>
                <a:cs typeface="Arial"/>
                <a:sym typeface="Arial"/>
              </a:defRPr>
            </a:lvl8pPr>
            <a:lvl9pPr marL="0" marR="0" lvl="8" indent="0" algn="r" rtl="0">
              <a:spcBef>
                <a:spcPts val="0"/>
              </a:spcBef>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5.png"/><Relationship Id="rId3" Type="http://schemas.openxmlformats.org/officeDocument/2006/relationships/notesSlide" Target="../notesSlides/notesSlide1.xml"/><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11"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4.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media1.mp3"/><Relationship Id="rId7" Type="http://schemas.openxmlformats.org/officeDocument/2006/relationships/image" Target="../media/image21.png"/><Relationship Id="rId2" Type="http://schemas.microsoft.com/office/2007/relationships/media" Target="../media/media1.mp3"/><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63000">
              <a:srgbClr val="2CC7ED"/>
            </a:gs>
            <a:gs pos="98621">
              <a:srgbClr val="00B0F0"/>
            </a:gs>
            <a:gs pos="100000">
              <a:srgbClr val="00B0F0"/>
            </a:gs>
          </a:gsLst>
          <a:lin ang="16200000" scaled="0"/>
        </a:gradFill>
        <a:effectLst/>
      </p:bgPr>
    </p:bg>
    <p:spTree>
      <p:nvGrpSpPr>
        <p:cNvPr id="1" name="Shape 115"/>
        <p:cNvGrpSpPr/>
        <p:nvPr/>
      </p:nvGrpSpPr>
      <p:grpSpPr>
        <a:xfrm>
          <a:off x="0" y="0"/>
          <a:ext cx="0" cy="0"/>
          <a:chOff x="0" y="0"/>
          <a:chExt cx="0" cy="0"/>
        </a:xfrm>
      </p:grpSpPr>
      <p:pic>
        <p:nvPicPr>
          <p:cNvPr id="116" name="Google Shape;116;p1"/>
          <p:cNvPicPr preferRelativeResize="0"/>
          <p:nvPr/>
        </p:nvPicPr>
        <p:blipFill rotWithShape="1">
          <a:blip r:embed="rId4">
            <a:alphaModFix/>
          </a:blip>
          <a:srcRect/>
          <a:stretch/>
        </p:blipFill>
        <p:spPr>
          <a:xfrm>
            <a:off x="179770" y="528041"/>
            <a:ext cx="1996233" cy="668625"/>
          </a:xfrm>
          <a:prstGeom prst="rect">
            <a:avLst/>
          </a:prstGeom>
          <a:noFill/>
          <a:ln>
            <a:noFill/>
          </a:ln>
        </p:spPr>
      </p:pic>
      <p:pic>
        <p:nvPicPr>
          <p:cNvPr id="117" name="Google Shape;117;p1"/>
          <p:cNvPicPr preferRelativeResize="0"/>
          <p:nvPr/>
        </p:nvPicPr>
        <p:blipFill rotWithShape="1">
          <a:blip r:embed="rId5">
            <a:alphaModFix/>
          </a:blip>
          <a:srcRect l="135" t="36970" r="-1"/>
          <a:stretch/>
        </p:blipFill>
        <p:spPr>
          <a:xfrm>
            <a:off x="1" y="1828800"/>
            <a:ext cx="9143998" cy="3004238"/>
          </a:xfrm>
          <a:prstGeom prst="rect">
            <a:avLst/>
          </a:prstGeom>
          <a:noFill/>
          <a:ln>
            <a:noFill/>
          </a:ln>
        </p:spPr>
      </p:pic>
      <p:pic>
        <p:nvPicPr>
          <p:cNvPr id="118" name="Google Shape;118;p1"/>
          <p:cNvPicPr preferRelativeResize="0"/>
          <p:nvPr/>
        </p:nvPicPr>
        <p:blipFill rotWithShape="1">
          <a:blip r:embed="rId6">
            <a:alphaModFix/>
          </a:blip>
          <a:srcRect/>
          <a:stretch/>
        </p:blipFill>
        <p:spPr>
          <a:xfrm>
            <a:off x="-1" y="3432997"/>
            <a:ext cx="9613558" cy="1508031"/>
          </a:xfrm>
          <a:prstGeom prst="rect">
            <a:avLst/>
          </a:prstGeom>
          <a:noFill/>
          <a:ln>
            <a:noFill/>
          </a:ln>
        </p:spPr>
      </p:pic>
      <p:pic>
        <p:nvPicPr>
          <p:cNvPr id="119" name="Google Shape;119;p1"/>
          <p:cNvPicPr preferRelativeResize="0"/>
          <p:nvPr/>
        </p:nvPicPr>
        <p:blipFill rotWithShape="1">
          <a:blip r:embed="rId7">
            <a:alphaModFix/>
          </a:blip>
          <a:srcRect/>
          <a:stretch/>
        </p:blipFill>
        <p:spPr>
          <a:xfrm>
            <a:off x="-104572" y="321272"/>
            <a:ext cx="9248571" cy="8019887"/>
          </a:xfrm>
          <a:prstGeom prst="rect">
            <a:avLst/>
          </a:prstGeom>
          <a:noFill/>
          <a:ln>
            <a:noFill/>
          </a:ln>
        </p:spPr>
      </p:pic>
      <p:sp>
        <p:nvSpPr>
          <p:cNvPr id="120" name="Google Shape;120;p1"/>
          <p:cNvSpPr/>
          <p:nvPr/>
        </p:nvSpPr>
        <p:spPr>
          <a:xfrm>
            <a:off x="1392874" y="1369235"/>
            <a:ext cx="6253677" cy="3444184"/>
          </a:xfrm>
          <a:custGeom>
            <a:avLst/>
            <a:gdLst/>
            <a:ahLst/>
            <a:cxnLst/>
            <a:rect l="l" t="t" r="r" b="b"/>
            <a:pathLst>
              <a:path w="5387546" h="2967166" extrusionOk="0">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3" name="Google Shape;123;p1"/>
          <p:cNvSpPr/>
          <p:nvPr/>
        </p:nvSpPr>
        <p:spPr>
          <a:xfrm>
            <a:off x="2710545" y="1955012"/>
            <a:ext cx="3384208"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err="1">
                <a:latin typeface="Arial Rounded"/>
                <a:ea typeface="Arial Rounded"/>
                <a:cs typeface="Arial Rounded"/>
                <a:sym typeface="Arial Rounded"/>
              </a:rPr>
              <a:t>Bài</a:t>
            </a:r>
            <a:r>
              <a:rPr lang="en-US" sz="4000" b="1" dirty="0">
                <a:latin typeface="Arial Rounded"/>
                <a:ea typeface="Arial Rounded"/>
                <a:cs typeface="Arial Rounded"/>
                <a:sym typeface="Arial Rounded"/>
              </a:rPr>
              <a:t> 1</a:t>
            </a:r>
          </a:p>
          <a:p>
            <a:pPr marL="0" marR="0" lvl="0" indent="0" algn="ctr" rtl="0">
              <a:spcBef>
                <a:spcPts val="0"/>
              </a:spcBef>
              <a:spcAft>
                <a:spcPts val="0"/>
              </a:spcAft>
              <a:buNone/>
            </a:pPr>
            <a:r>
              <a:rPr lang="en-US" sz="4000" b="1" dirty="0">
                <a:latin typeface="Arial Rounded"/>
                <a:ea typeface="Arial Rounded"/>
                <a:cs typeface="Arial Rounded"/>
                <a:sym typeface="Arial Rounded"/>
              </a:rPr>
              <a:t>TÔI ĐI HỌC</a:t>
            </a:r>
            <a:endParaRPr sz="4000" b="1" dirty="0">
              <a:latin typeface="Arial Rounded"/>
              <a:ea typeface="Arial Rounded"/>
              <a:cs typeface="Arial Rounded"/>
              <a:sym typeface="Arial Rounded"/>
            </a:endParaRPr>
          </a:p>
        </p:txBody>
      </p:sp>
      <p:pic>
        <p:nvPicPr>
          <p:cNvPr id="125" name="Google Shape;125;p1"/>
          <p:cNvPicPr preferRelativeResize="0"/>
          <p:nvPr/>
        </p:nvPicPr>
        <p:blipFill rotWithShape="1">
          <a:blip r:embed="rId8">
            <a:alphaModFix/>
          </a:blip>
          <a:srcRect l="30888" t="27748" r="21866"/>
          <a:stretch/>
        </p:blipFill>
        <p:spPr>
          <a:xfrm>
            <a:off x="6598507" y="-24714"/>
            <a:ext cx="2545493" cy="2463792"/>
          </a:xfrm>
          <a:prstGeom prst="rect">
            <a:avLst/>
          </a:prstGeom>
          <a:noFill/>
          <a:ln>
            <a:noFill/>
          </a:ln>
        </p:spPr>
      </p:pic>
      <p:pic>
        <p:nvPicPr>
          <p:cNvPr id="126" name="Google Shape;126;p1"/>
          <p:cNvPicPr preferRelativeResize="0"/>
          <p:nvPr/>
        </p:nvPicPr>
        <p:blipFill rotWithShape="1">
          <a:blip r:embed="rId9">
            <a:alphaModFix/>
          </a:blip>
          <a:srcRect l="1" r="77432"/>
          <a:stretch/>
        </p:blipFill>
        <p:spPr>
          <a:xfrm>
            <a:off x="0" y="3630617"/>
            <a:ext cx="2063578" cy="1215615"/>
          </a:xfrm>
          <a:prstGeom prst="rect">
            <a:avLst/>
          </a:prstGeom>
          <a:noFill/>
          <a:ln>
            <a:noFill/>
          </a:ln>
        </p:spPr>
      </p:pic>
      <p:grpSp>
        <p:nvGrpSpPr>
          <p:cNvPr id="127" name="Google Shape;127;p1"/>
          <p:cNvGrpSpPr/>
          <p:nvPr/>
        </p:nvGrpSpPr>
        <p:grpSpPr>
          <a:xfrm>
            <a:off x="479780" y="2610930"/>
            <a:ext cx="1053959" cy="2015590"/>
            <a:chOff x="181346" y="1761375"/>
            <a:chExt cx="1517253" cy="2901593"/>
          </a:xfrm>
        </p:grpSpPr>
        <p:pic>
          <p:nvPicPr>
            <p:cNvPr id="128" name="Google Shape;128;p1"/>
            <p:cNvPicPr preferRelativeResize="0"/>
            <p:nvPr/>
          </p:nvPicPr>
          <p:blipFill rotWithShape="1">
            <a:blip r:embed="rId10">
              <a:alphaModFix/>
            </a:blip>
            <a:srcRect/>
            <a:stretch/>
          </p:blipFill>
          <p:spPr>
            <a:xfrm>
              <a:off x="622043" y="1761375"/>
              <a:ext cx="885486" cy="2901593"/>
            </a:xfrm>
            <a:prstGeom prst="rect">
              <a:avLst/>
            </a:prstGeom>
            <a:noFill/>
            <a:ln>
              <a:noFill/>
            </a:ln>
          </p:spPr>
        </p:pic>
        <p:pic>
          <p:nvPicPr>
            <p:cNvPr id="129" name="Google Shape;129;p1"/>
            <p:cNvPicPr preferRelativeResize="0"/>
            <p:nvPr/>
          </p:nvPicPr>
          <p:blipFill rotWithShape="1">
            <a:blip r:embed="rId11">
              <a:alphaModFix/>
            </a:blip>
            <a:srcRect/>
            <a:stretch/>
          </p:blipFill>
          <p:spPr>
            <a:xfrm>
              <a:off x="1186323" y="2638386"/>
              <a:ext cx="512276" cy="2024582"/>
            </a:xfrm>
            <a:prstGeom prst="rect">
              <a:avLst/>
            </a:prstGeom>
            <a:noFill/>
            <a:ln>
              <a:noFill/>
            </a:ln>
          </p:spPr>
        </p:pic>
        <p:pic>
          <p:nvPicPr>
            <p:cNvPr id="130" name="Google Shape;130;p1"/>
            <p:cNvPicPr preferRelativeResize="0"/>
            <p:nvPr/>
          </p:nvPicPr>
          <p:blipFill rotWithShape="1">
            <a:blip r:embed="rId12">
              <a:alphaModFix/>
            </a:blip>
            <a:srcRect/>
            <a:stretch/>
          </p:blipFill>
          <p:spPr>
            <a:xfrm>
              <a:off x="181346" y="2373835"/>
              <a:ext cx="711093" cy="2289133"/>
            </a:xfrm>
            <a:prstGeom prst="rect">
              <a:avLst/>
            </a:prstGeom>
            <a:noFill/>
            <a:ln>
              <a:noFill/>
            </a:ln>
          </p:spPr>
        </p:pic>
      </p:grpSp>
      <p:pic>
        <p:nvPicPr>
          <p:cNvPr id="131" name="Google Shape;131;p1"/>
          <p:cNvPicPr preferRelativeResize="0"/>
          <p:nvPr/>
        </p:nvPicPr>
        <p:blipFill rotWithShape="1">
          <a:blip r:embed="rId9">
            <a:alphaModFix/>
          </a:blip>
          <a:srcRect l="77162"/>
          <a:stretch/>
        </p:blipFill>
        <p:spPr>
          <a:xfrm>
            <a:off x="7055708" y="3600543"/>
            <a:ext cx="2088292" cy="1215615"/>
          </a:xfrm>
          <a:prstGeom prst="rect">
            <a:avLst/>
          </a:prstGeom>
          <a:noFill/>
          <a:ln>
            <a:noFill/>
          </a:ln>
        </p:spPr>
      </p:pic>
      <p:pic>
        <p:nvPicPr>
          <p:cNvPr id="132" name="Google Shape;132;p1"/>
          <p:cNvPicPr preferRelativeResize="0"/>
          <p:nvPr/>
        </p:nvPicPr>
        <p:blipFill rotWithShape="1">
          <a:blip r:embed="rId13">
            <a:alphaModFix/>
          </a:blip>
          <a:srcRect r="45910"/>
          <a:stretch/>
        </p:blipFill>
        <p:spPr>
          <a:xfrm>
            <a:off x="7252679" y="2497731"/>
            <a:ext cx="1632418" cy="2532923"/>
          </a:xfrm>
          <a:prstGeom prst="rect">
            <a:avLst/>
          </a:prstGeom>
          <a:noFill/>
          <a:ln>
            <a:noFill/>
          </a:ln>
        </p:spPr>
      </p:pic>
      <p:sp>
        <p:nvSpPr>
          <p:cNvPr id="133" name="Google Shape;133;p1"/>
          <p:cNvSpPr/>
          <p:nvPr/>
        </p:nvSpPr>
        <p:spPr>
          <a:xfrm>
            <a:off x="-4933" y="4626519"/>
            <a:ext cx="9144000" cy="514663"/>
          </a:xfrm>
          <a:custGeom>
            <a:avLst/>
            <a:gdLst/>
            <a:ahLst/>
            <a:cxnLst/>
            <a:rect l="l" t="t" r="r" b="b"/>
            <a:pathLst>
              <a:path w="9144000" h="608571" extrusionOk="0">
                <a:moveTo>
                  <a:pt x="0" y="0"/>
                </a:moveTo>
                <a:lnTo>
                  <a:pt x="9144000" y="0"/>
                </a:lnTo>
                <a:lnTo>
                  <a:pt x="9144000" y="608571"/>
                </a:lnTo>
                <a:lnTo>
                  <a:pt x="0" y="608571"/>
                </a:lnTo>
                <a:close/>
              </a:path>
            </a:pathLst>
          </a:custGeom>
          <a:solidFill>
            <a:srgbClr val="C4D8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4" name="Google Shape;134;p1"/>
          <p:cNvSpPr/>
          <p:nvPr/>
        </p:nvSpPr>
        <p:spPr>
          <a:xfrm>
            <a:off x="-4933" y="4718797"/>
            <a:ext cx="9144000" cy="426773"/>
          </a:xfrm>
          <a:custGeom>
            <a:avLst/>
            <a:gdLst/>
            <a:ahLst/>
            <a:cxnLst/>
            <a:rect l="l" t="t" r="r" b="b"/>
            <a:pathLst>
              <a:path w="9144000" h="608571" extrusionOk="0">
                <a:moveTo>
                  <a:pt x="0" y="0"/>
                </a:moveTo>
                <a:lnTo>
                  <a:pt x="9144000" y="0"/>
                </a:lnTo>
                <a:lnTo>
                  <a:pt x="9144000" y="608571"/>
                </a:lnTo>
                <a:lnTo>
                  <a:pt x="0" y="608571"/>
                </a:lnTo>
                <a:close/>
              </a:path>
            </a:pathLst>
          </a:custGeom>
          <a:solidFill>
            <a:srgbClr val="8CB8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35" name="Google Shape;135;p1"/>
          <p:cNvSpPr/>
          <p:nvPr/>
        </p:nvSpPr>
        <p:spPr>
          <a:xfrm>
            <a:off x="-4933" y="4865599"/>
            <a:ext cx="9144000" cy="274229"/>
          </a:xfrm>
          <a:custGeom>
            <a:avLst/>
            <a:gdLst/>
            <a:ahLst/>
            <a:cxnLst/>
            <a:rect l="l" t="t" r="r" b="b"/>
            <a:pathLst>
              <a:path w="9144000" h="608571" extrusionOk="0">
                <a:moveTo>
                  <a:pt x="0" y="0"/>
                </a:moveTo>
                <a:lnTo>
                  <a:pt x="9144000" y="0"/>
                </a:lnTo>
                <a:lnTo>
                  <a:pt x="9144000" y="608571"/>
                </a:lnTo>
                <a:lnTo>
                  <a:pt x="0" y="608571"/>
                </a:lnTo>
                <a:close/>
              </a:path>
            </a:pathLst>
          </a:custGeom>
          <a:solidFill>
            <a:srgbClr val="679C3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6" name="Google Shape;136;p1"/>
          <p:cNvPicPr preferRelativeResize="0"/>
          <p:nvPr/>
        </p:nvPicPr>
        <p:blipFill rotWithShape="1">
          <a:blip r:embed="rId14">
            <a:alphaModFix/>
          </a:blip>
          <a:srcRect/>
          <a:stretch/>
        </p:blipFill>
        <p:spPr>
          <a:xfrm>
            <a:off x="9308757" y="-766706"/>
            <a:ext cx="609600" cy="609600"/>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10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33"/>
                                        </p:tgtEl>
                                        <p:attrNameLst>
                                          <p:attrName>style.visibility</p:attrName>
                                        </p:attrNameLst>
                                      </p:cBhvr>
                                      <p:to>
                                        <p:strVal val="visible"/>
                                      </p:to>
                                    </p:set>
                                    <p:animEffect transition="in" filter="fade">
                                      <p:cBhvr>
                                        <p:cTn id="11" dur="500"/>
                                        <p:tgtEl>
                                          <p:spTgt spid="133"/>
                                        </p:tgtEl>
                                      </p:cBhvr>
                                    </p:animEffect>
                                  </p:childTnLst>
                                </p:cTn>
                              </p:par>
                              <p:par>
                                <p:cTn id="12" presetID="10" presetClass="entr" presetSubtype="0" fill="hold" nodeType="withEffect">
                                  <p:stCondLst>
                                    <p:cond delay="250"/>
                                  </p:stCondLst>
                                  <p:childTnLst>
                                    <p:set>
                                      <p:cBhvr>
                                        <p:cTn id="13" dur="1" fill="hold">
                                          <p:stCondLst>
                                            <p:cond delay="0"/>
                                          </p:stCondLst>
                                        </p:cTn>
                                        <p:tgtEl>
                                          <p:spTgt spid="134"/>
                                        </p:tgtEl>
                                        <p:attrNameLst>
                                          <p:attrName>style.visibility</p:attrName>
                                        </p:attrNameLst>
                                      </p:cBhvr>
                                      <p:to>
                                        <p:strVal val="visible"/>
                                      </p:to>
                                    </p:set>
                                    <p:animEffect transition="in" filter="fade">
                                      <p:cBhvr>
                                        <p:cTn id="14" dur="500"/>
                                        <p:tgtEl>
                                          <p:spTgt spid="134"/>
                                        </p:tgtEl>
                                      </p:cBhvr>
                                    </p:animEffect>
                                  </p:childTnLst>
                                </p:cTn>
                              </p:par>
                              <p:par>
                                <p:cTn id="15" presetID="10" presetClass="entr" presetSubtype="0" fill="hold" nodeType="withEffect">
                                  <p:stCondLst>
                                    <p:cond delay="500"/>
                                  </p:stCondLst>
                                  <p:childTnLst>
                                    <p:set>
                                      <p:cBhvr>
                                        <p:cTn id="16" dur="1" fill="hold">
                                          <p:stCondLst>
                                            <p:cond delay="0"/>
                                          </p:stCondLst>
                                        </p:cTn>
                                        <p:tgtEl>
                                          <p:spTgt spid="135"/>
                                        </p:tgtEl>
                                        <p:attrNameLst>
                                          <p:attrName>style.visibility</p:attrName>
                                        </p:attrNameLst>
                                      </p:cBhvr>
                                      <p:to>
                                        <p:strVal val="visible"/>
                                      </p:to>
                                    </p:set>
                                    <p:animEffect transition="in" filter="fade">
                                      <p:cBhvr>
                                        <p:cTn id="17" dur="500"/>
                                        <p:tgtEl>
                                          <p:spTgt spid="13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1000"/>
                                        <p:tgtEl>
                                          <p:spTgt spid="118"/>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500"/>
                                        <p:tgtEl>
                                          <p:spTgt spid="119"/>
                                        </p:tgtEl>
                                      </p:cBhvr>
                                    </p:animEffect>
                                  </p:childTnLst>
                                </p:cTn>
                              </p:par>
                              <p:par>
                                <p:cTn id="26" presetID="10" presetClass="entr" presetSubtype="0" fill="hold" nodeType="withEffect">
                                  <p:stCondLst>
                                    <p:cond delay="0"/>
                                  </p:stCondLst>
                                  <p:childTnLst>
                                    <p:set>
                                      <p:cBhvr>
                                        <p:cTn id="27" dur="1" fill="hold">
                                          <p:stCondLst>
                                            <p:cond delay="0"/>
                                          </p:stCondLst>
                                        </p:cTn>
                                        <p:tgtEl>
                                          <p:spTgt spid="120"/>
                                        </p:tgtEl>
                                        <p:attrNameLst>
                                          <p:attrName>style.visibility</p:attrName>
                                        </p:attrNameLst>
                                      </p:cBhvr>
                                      <p:to>
                                        <p:strVal val="visible"/>
                                      </p:to>
                                    </p:set>
                                    <p:animEffect transition="in" filter="fade">
                                      <p:cBhvr>
                                        <p:cTn id="28" dur="500"/>
                                        <p:tgtEl>
                                          <p:spTgt spid="120"/>
                                        </p:tgtEl>
                                      </p:cBhvr>
                                    </p:animEffect>
                                  </p:childTnLst>
                                </p:cTn>
                              </p:par>
                            </p:childTnLst>
                          </p:cTn>
                        </p:par>
                        <p:par>
                          <p:cTn id="29" fill="hold">
                            <p:stCondLst>
                              <p:cond delay="3000"/>
                            </p:stCondLst>
                            <p:childTnLst>
                              <p:par>
                                <p:cTn id="30" presetID="8" presetClass="emph" presetSubtype="0" fill="hold" nodeType="afterEffect">
                                  <p:stCondLst>
                                    <p:cond delay="0"/>
                                  </p:stCondLst>
                                  <p:childTnLst>
                                    <p:animRot by="-21600000">
                                      <p:cBhvr>
                                        <p:cTn id="31" dur="5000" fill="hold"/>
                                        <p:tgtEl>
                                          <p:spTgt spid="119"/>
                                        </p:tgtEl>
                                        <p:attrNameLst>
                                          <p:attrName>r</p:attrName>
                                        </p:attrNameLst>
                                      </p:cBhvr>
                                    </p:animRot>
                                  </p:childTnLst>
                                </p:cTn>
                              </p:par>
                              <p:par>
                                <p:cTn id="32" presetID="10" presetClass="entr" presetSubtype="0" fill="hold" nodeType="withEffect">
                                  <p:stCondLst>
                                    <p:cond delay="500"/>
                                  </p:stCondLst>
                                  <p:childTnLst>
                                    <p:set>
                                      <p:cBhvr>
                                        <p:cTn id="33" dur="1" fill="hold">
                                          <p:stCondLst>
                                            <p:cond delay="0"/>
                                          </p:stCondLst>
                                        </p:cTn>
                                        <p:tgtEl>
                                          <p:spTgt spid="126"/>
                                        </p:tgtEl>
                                        <p:attrNameLst>
                                          <p:attrName>style.visibility</p:attrName>
                                        </p:attrNameLst>
                                      </p:cBhvr>
                                      <p:to>
                                        <p:strVal val="visible"/>
                                      </p:to>
                                    </p:set>
                                    <p:animEffect transition="in" filter="fade">
                                      <p:cBhvr>
                                        <p:cTn id="34" dur="500"/>
                                        <p:tgtEl>
                                          <p:spTgt spid="126"/>
                                        </p:tgtEl>
                                      </p:cBhvr>
                                    </p:animEffect>
                                  </p:childTnLst>
                                </p:cTn>
                              </p:par>
                              <p:par>
                                <p:cTn id="35" presetID="10" presetClass="entr" presetSubtype="0" fill="hold" nodeType="withEffect">
                                  <p:stCondLst>
                                    <p:cond delay="50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0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1000"/>
                                        <p:tgtEl>
                                          <p:spTgt spid="127"/>
                                        </p:tgtEl>
                                      </p:cBhvr>
                                    </p:animEffect>
                                  </p:childTnLst>
                                </p:cTn>
                              </p:par>
                              <p:par>
                                <p:cTn id="41" presetID="10" presetClass="entr" presetSubtype="0" fill="hold" nodeType="withEffect">
                                  <p:stCondLst>
                                    <p:cond delay="1000"/>
                                  </p:stCondLst>
                                  <p:childTnLst>
                                    <p:set>
                                      <p:cBhvr>
                                        <p:cTn id="42" dur="1" fill="hold">
                                          <p:stCondLst>
                                            <p:cond delay="0"/>
                                          </p:stCondLst>
                                        </p:cTn>
                                        <p:tgtEl>
                                          <p:spTgt spid="132"/>
                                        </p:tgtEl>
                                        <p:attrNameLst>
                                          <p:attrName>style.visibility</p:attrName>
                                        </p:attrNameLst>
                                      </p:cBhvr>
                                      <p:to>
                                        <p:strVal val="visible"/>
                                      </p:to>
                                    </p:set>
                                    <p:animEffect transition="in" filter="fade">
                                      <p:cBhvr>
                                        <p:cTn id="43" dur="1000"/>
                                        <p:tgtEl>
                                          <p:spTgt spid="132"/>
                                        </p:tgtEl>
                                      </p:cBhvr>
                                    </p:animEffect>
                                  </p:childTnLst>
                                </p:cTn>
                              </p:par>
                              <p:par>
                                <p:cTn id="44" presetID="23" presetClass="entr" presetSubtype="16" fill="hold" nodeType="withEffect">
                                  <p:stCondLst>
                                    <p:cond delay="2000"/>
                                  </p:stCondLst>
                                  <p:childTnLst>
                                    <p:set>
                                      <p:cBhvr>
                                        <p:cTn id="45" dur="1" fill="hold">
                                          <p:stCondLst>
                                            <p:cond delay="0"/>
                                          </p:stCondLst>
                                        </p:cTn>
                                        <p:tgtEl>
                                          <p:spTgt spid="116"/>
                                        </p:tgtEl>
                                        <p:attrNameLst>
                                          <p:attrName>style.visibility</p:attrName>
                                        </p:attrNameLst>
                                      </p:cBhvr>
                                      <p:to>
                                        <p:strVal val="visible"/>
                                      </p:to>
                                    </p:set>
                                    <p:anim calcmode="lin" valueType="num">
                                      <p:cBhvr additive="base">
                                        <p:cTn id="46" dur="1250"/>
                                        <p:tgtEl>
                                          <p:spTgt spid="116"/>
                                        </p:tgtEl>
                                        <p:attrNameLst>
                                          <p:attrName>ppt_w</p:attrName>
                                        </p:attrNameLst>
                                      </p:cBhvr>
                                      <p:tavLst>
                                        <p:tav tm="0">
                                          <p:val>
                                            <p:strVal val="0"/>
                                          </p:val>
                                        </p:tav>
                                        <p:tav tm="100000">
                                          <p:val>
                                            <p:strVal val="#ppt_w"/>
                                          </p:val>
                                        </p:tav>
                                      </p:tavLst>
                                    </p:anim>
                                    <p:anim calcmode="lin" valueType="num">
                                      <p:cBhvr additive="base">
                                        <p:cTn id="47" dur="1250"/>
                                        <p:tgtEl>
                                          <p:spTgt spid="1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 t="48536" r="2474" b="28889"/>
          <a:stretch/>
        </p:blipFill>
        <p:spPr>
          <a:xfrm>
            <a:off x="609600" y="2380343"/>
            <a:ext cx="7835060" cy="2763157"/>
          </a:xfrm>
          <a:prstGeom prst="rect">
            <a:avLst/>
          </a:prstGeom>
        </p:spPr>
      </p:pic>
      <p:sp>
        <p:nvSpPr>
          <p:cNvPr id="7" name="Rectangle 6"/>
          <p:cNvSpPr/>
          <p:nvPr/>
        </p:nvSpPr>
        <p:spPr>
          <a:xfrm>
            <a:off x="992989" y="279185"/>
            <a:ext cx="7811754" cy="579967"/>
          </a:xfrm>
          <a:prstGeom prst="rect">
            <a:avLst/>
          </a:prstGeom>
        </p:spPr>
        <p:txBody>
          <a:bodyPr wrap="none">
            <a:spAutoFit/>
          </a:bodyPr>
          <a:lstStyle/>
          <a:p>
            <a:pPr>
              <a:lnSpc>
                <a:spcPct val="150000"/>
              </a:lnSpc>
              <a:spcAft>
                <a:spcPts val="0"/>
              </a:spcAft>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Rectangle 7"/>
          <p:cNvSpPr/>
          <p:nvPr/>
        </p:nvSpPr>
        <p:spPr>
          <a:xfrm>
            <a:off x="463998" y="1006343"/>
            <a:ext cx="8340745" cy="579967"/>
          </a:xfrm>
          <a:prstGeom prst="rect">
            <a:avLst/>
          </a:prstGeom>
        </p:spPr>
        <p:txBody>
          <a:bodyPr wrap="none">
            <a:spAutoFit/>
          </a:bodyPr>
          <a:lstStyle/>
          <a:p>
            <a:pPr>
              <a:lnSpc>
                <a:spcPct val="150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Ngày</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đầu</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bạn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nhỏ</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thấy</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cảnh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vật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xung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quanh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thay</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đổi</a:t>
            </a:r>
            <a:r>
              <a:rPr lang="en-US" sz="2400" b="1" dirty="0">
                <a:solidFill>
                  <a:srgbClr val="FF0000"/>
                </a:solidFill>
                <a:latin typeface="Times New Roman" panose="02020603050405020304" pitchFamily="18" charset="0"/>
                <a:ea typeface="Times New Roman" panose="02020603050405020304" pitchFamily="18" charset="0"/>
              </a:rPr>
              <a:t>.</a:t>
            </a:r>
            <a:endParaRPr lang="en-US" sz="2400" b="1" dirty="0">
              <a:solidFill>
                <a:srgbClr val="FF0000"/>
              </a:solidFill>
              <a:effectLst/>
              <a:latin typeface="Times New Roman" panose="02020603050405020304" pitchFamily="18" charset="0"/>
              <a:ea typeface="Times New Roman" panose="02020603050405020304" pitchFamily="18" charset="0"/>
            </a:endParaRPr>
          </a:p>
        </p:txBody>
      </p:sp>
      <p:sp>
        <p:nvSpPr>
          <p:cNvPr id="9" name="Rectangle 8"/>
          <p:cNvSpPr/>
          <p:nvPr/>
        </p:nvSpPr>
        <p:spPr>
          <a:xfrm>
            <a:off x="362398" y="1139181"/>
            <a:ext cx="8587607" cy="461665"/>
          </a:xfrm>
          <a:prstGeom prst="rect">
            <a:avLst/>
          </a:prstGeom>
        </p:spPr>
        <p:txBody>
          <a:bodyPr wrap="none">
            <a:spAutoFit/>
          </a:bodyPr>
          <a:lstStyle/>
          <a:p>
            <a:r>
              <a:rPr lang="en-US" sz="2400" b="1" dirty="0" err="1">
                <a:solidFill>
                  <a:srgbClr val="FF0000"/>
                </a:solidFill>
                <a:latin typeface="Times New Roman" panose="02020603050405020304" pitchFamily="18" charset="0"/>
                <a:ea typeface="SimSun" panose="02010600030101010101" pitchFamily="2" charset="-122"/>
              </a:rPr>
              <a:t>Những</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học</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trò</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mới</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đã</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đứng</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nép</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bên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người</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thân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khi</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còn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bỡ</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ngỡ</a:t>
            </a:r>
            <a:r>
              <a:rPr lang="en-US" sz="2400" b="1" dirty="0">
                <a:solidFill>
                  <a:srgbClr val="FF0000"/>
                </a:solidFill>
                <a:latin typeface="Times New Roman" panose="02020603050405020304" pitchFamily="18" charset="0"/>
                <a:ea typeface="SimSun" panose="02010600030101010101" pitchFamily="2" charset="-122"/>
              </a:rPr>
              <a:t>.</a:t>
            </a:r>
            <a:endParaRPr lang="en-US" sz="2400" b="1" dirty="0">
              <a:solidFill>
                <a:srgbClr val="FF0000"/>
              </a:solidFill>
            </a:endParaRPr>
          </a:p>
        </p:txBody>
      </p:sp>
      <p:sp>
        <p:nvSpPr>
          <p:cNvPr id="10" name="Rectangle 9"/>
          <p:cNvSpPr/>
          <p:nvPr/>
        </p:nvSpPr>
        <p:spPr>
          <a:xfrm>
            <a:off x="1151025" y="279185"/>
            <a:ext cx="6136616" cy="646331"/>
          </a:xfrm>
          <a:prstGeom prst="rect">
            <a:avLst/>
          </a:prstGeom>
        </p:spPr>
        <p:txBody>
          <a:bodyPr wrap="none">
            <a:spAutoFit/>
          </a:bodyPr>
          <a:lstStyle/>
          <a:p>
            <a:pPr>
              <a:lnSpc>
                <a:spcPct val="150000"/>
              </a:lnSpc>
              <a:spcAft>
                <a:spcPts val="0"/>
              </a:spcAft>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trò</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ngỡ</a:t>
            </a:r>
            <a:r>
              <a:rPr lang="en-US" sz="2400" dirty="0">
                <a:latin typeface="Times New Roman" panose="02020603050405020304" pitchFamily="18" charset="0"/>
                <a:ea typeface="Times New Roman" panose="02020603050405020304" pitchFamily="18" charset="0"/>
              </a:rPr>
              <a:t>?</a:t>
            </a:r>
          </a:p>
        </p:txBody>
      </p:sp>
      <p:sp>
        <p:nvSpPr>
          <p:cNvPr id="11" name="Rectangle 10"/>
          <p:cNvSpPr/>
          <p:nvPr/>
        </p:nvSpPr>
        <p:spPr>
          <a:xfrm>
            <a:off x="1219468" y="279185"/>
            <a:ext cx="5689378" cy="579967"/>
          </a:xfrm>
          <a:prstGeom prst="rect">
            <a:avLst/>
          </a:prstGeom>
        </p:spPr>
        <p:txBody>
          <a:bodyPr wrap="none">
            <a:spAutoFit/>
          </a:bodyPr>
          <a:lstStyle/>
          <a:p>
            <a:pPr>
              <a:lnSpc>
                <a:spcPct val="150000"/>
              </a:lnSpc>
              <a:spcAft>
                <a:spcPts val="0"/>
              </a:spcAft>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thấy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ngồi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992989" y="1058401"/>
            <a:ext cx="7603692" cy="830997"/>
          </a:xfrm>
          <a:prstGeom prst="rect">
            <a:avLst/>
          </a:prstGeom>
        </p:spPr>
        <p:txBody>
          <a:bodyPr wrap="square">
            <a:spAutoFit/>
          </a:bodyPr>
          <a:lstStyle/>
          <a:p>
            <a:r>
              <a:rPr lang="en-US" sz="2400" b="1" dirty="0" err="1">
                <a:solidFill>
                  <a:srgbClr val="FF0000"/>
                </a:solidFill>
                <a:latin typeface="Times New Roman" panose="02020603050405020304" pitchFamily="18" charset="0"/>
                <a:ea typeface="SimSun" panose="02010600030101010101" pitchFamily="2" charset="-122"/>
              </a:rPr>
              <a:t>Bạn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nhỏ</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thấy</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người</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bạn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ngồi</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bên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chưa</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quen</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biết</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nhưng</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không</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thấy</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xa</a:t>
            </a:r>
            <a:r>
              <a:rPr lang="en-US" sz="2400" b="1" dirty="0">
                <a:solidFill>
                  <a:srgbClr val="FF0000"/>
                </a:solidFill>
                <a:latin typeface="Times New Roman" panose="02020603050405020304" pitchFamily="18" charset="0"/>
                <a:ea typeface="SimSun" panose="02010600030101010101" pitchFamily="2" charset="-122"/>
              </a:rPr>
              <a:t> </a:t>
            </a:r>
            <a:r>
              <a:rPr lang="en-US" sz="2400" b="1" dirty="0" err="1">
                <a:solidFill>
                  <a:srgbClr val="FF0000"/>
                </a:solidFill>
                <a:latin typeface="Times New Roman" panose="02020603050405020304" pitchFamily="18" charset="0"/>
                <a:ea typeface="SimSun" panose="02010600030101010101" pitchFamily="2" charset="-122"/>
              </a:rPr>
              <a:t>lạ</a:t>
            </a:r>
            <a:r>
              <a:rPr lang="en-US" sz="2400" b="1" dirty="0">
                <a:solidFill>
                  <a:srgbClr val="FF0000"/>
                </a:solidFill>
                <a:latin typeface="Times New Roman" panose="02020603050405020304" pitchFamily="18" charset="0"/>
                <a:ea typeface="SimSun" panose="02010600030101010101" pitchFamily="2" charset="-122"/>
              </a:rPr>
              <a:t>.</a:t>
            </a:r>
            <a:endParaRPr lang="en-US" sz="2400" b="1"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4" presetClass="exit" presetSubtype="10" fill="hold" grpId="1" nodeType="withEffect">
                                  <p:stCondLst>
                                    <p:cond delay="0"/>
                                  </p:stCondLst>
                                  <p:childTnLst>
                                    <p:animEffect transition="out" filter="randombar(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heel(1)">
                                      <p:cBhvr>
                                        <p:cTn id="30" dur="20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6" presetClass="exit" presetSubtype="21" fill="hold" grpId="0" nodeType="withEffect">
                                  <p:stCondLst>
                                    <p:cond delay="0"/>
                                  </p:stCondLst>
                                  <p:childTnLst>
                                    <p:animEffect transition="out" filter="barn(inVertical)">
                                      <p:cBhvr>
                                        <p:cTn id="37" dur="500"/>
                                        <p:tgtEl>
                                          <p:spTgt spid="9">
                                            <p:txEl>
                                              <p:pRg st="0" end="0"/>
                                            </p:txEl>
                                          </p:spTgt>
                                        </p:tgtEl>
                                      </p:cBhvr>
                                    </p:animEffect>
                                    <p:set>
                                      <p:cBhvr>
                                        <p:cTn id="38"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ppt_w</p:attrName>
                                        </p:attrNameLst>
                                      </p:cBhvr>
                                      <p:tavLst>
                                        <p:tav tm="0" fmla="#ppt_w*sin(2.5*pi*$)">
                                          <p:val>
                                            <p:fltVal val="0"/>
                                          </p:val>
                                        </p:tav>
                                        <p:tav tm="100000">
                                          <p:val>
                                            <p:fltVal val="1"/>
                                          </p:val>
                                        </p:tav>
                                      </p:tavLst>
                                    </p:anim>
                                    <p:anim calcmode="lin" valueType="num">
                                      <p:cBhvr>
                                        <p:cTn id="45"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build="allAtOnce"/>
      <p:bldP spid="10" grpId="0"/>
      <p:bldP spid="10" grpId="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0"/>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313" name="Google Shape;313;p10"/>
          <p:cNvGrpSpPr/>
          <p:nvPr/>
        </p:nvGrpSpPr>
        <p:grpSpPr>
          <a:xfrm>
            <a:off x="2253689" y="1535048"/>
            <a:ext cx="1955429" cy="1333408"/>
            <a:chOff x="2253689" y="1535048"/>
            <a:chExt cx="1955429" cy="1333408"/>
          </a:xfrm>
        </p:grpSpPr>
        <p:sp>
          <p:nvSpPr>
            <p:cNvPr id="314" name="Google Shape;314;p10"/>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5" name="Google Shape;315;p10"/>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16" name="Google Shape;316;p10"/>
          <p:cNvGrpSpPr/>
          <p:nvPr/>
        </p:nvGrpSpPr>
        <p:grpSpPr>
          <a:xfrm>
            <a:off x="3760322" y="3582254"/>
            <a:ext cx="1465034" cy="1349862"/>
            <a:chOff x="3760322" y="3582254"/>
            <a:chExt cx="1465034" cy="1349862"/>
          </a:xfrm>
        </p:grpSpPr>
        <p:sp>
          <p:nvSpPr>
            <p:cNvPr id="317" name="Google Shape;317;p10"/>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8" name="Google Shape;318;p10"/>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19" name="Google Shape;319;p10"/>
          <p:cNvGrpSpPr/>
          <p:nvPr/>
        </p:nvGrpSpPr>
        <p:grpSpPr>
          <a:xfrm>
            <a:off x="6089897" y="3405944"/>
            <a:ext cx="741464" cy="878352"/>
            <a:chOff x="6119714" y="3405944"/>
            <a:chExt cx="741464" cy="878352"/>
          </a:xfrm>
        </p:grpSpPr>
        <p:sp>
          <p:nvSpPr>
            <p:cNvPr id="320" name="Google Shape;320;p10"/>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1" name="Google Shape;321;p10"/>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2" name="Google Shape;322;p10"/>
          <p:cNvGrpSpPr/>
          <p:nvPr/>
        </p:nvGrpSpPr>
        <p:grpSpPr>
          <a:xfrm>
            <a:off x="6378045" y="3998247"/>
            <a:ext cx="767568" cy="484084"/>
            <a:chOff x="6378045" y="3998247"/>
            <a:chExt cx="767568" cy="484084"/>
          </a:xfrm>
        </p:grpSpPr>
        <p:sp>
          <p:nvSpPr>
            <p:cNvPr id="323" name="Google Shape;323;p10"/>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4" name="Google Shape;324;p10"/>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5" name="Google Shape;325;p10"/>
          <p:cNvGrpSpPr/>
          <p:nvPr/>
        </p:nvGrpSpPr>
        <p:grpSpPr>
          <a:xfrm>
            <a:off x="5029754" y="2073115"/>
            <a:ext cx="598228" cy="850125"/>
            <a:chOff x="5077882" y="2061083"/>
            <a:chExt cx="598228" cy="850125"/>
          </a:xfrm>
        </p:grpSpPr>
        <p:sp>
          <p:nvSpPr>
            <p:cNvPr id="326" name="Google Shape;326;p10"/>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7" name="Google Shape;327;p10"/>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28" name="Google Shape;328;p10"/>
          <p:cNvGrpSpPr/>
          <p:nvPr/>
        </p:nvGrpSpPr>
        <p:grpSpPr>
          <a:xfrm>
            <a:off x="5299207" y="2516037"/>
            <a:ext cx="806538" cy="633648"/>
            <a:chOff x="5299207" y="2540101"/>
            <a:chExt cx="806538" cy="633648"/>
          </a:xfrm>
        </p:grpSpPr>
        <p:sp>
          <p:nvSpPr>
            <p:cNvPr id="329" name="Google Shape;329;p10"/>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0" name="Google Shape;330;p10"/>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1" name="Google Shape;331;p10"/>
          <p:cNvGrpSpPr/>
          <p:nvPr/>
        </p:nvGrpSpPr>
        <p:grpSpPr>
          <a:xfrm>
            <a:off x="7410774" y="1197999"/>
            <a:ext cx="778581" cy="875100"/>
            <a:chOff x="7374678" y="1161903"/>
            <a:chExt cx="778581" cy="875100"/>
          </a:xfrm>
        </p:grpSpPr>
        <p:sp>
          <p:nvSpPr>
            <p:cNvPr id="332" name="Google Shape;332;p10"/>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3" name="Google Shape;333;p10"/>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4" name="Google Shape;334;p10"/>
          <p:cNvGrpSpPr/>
          <p:nvPr/>
        </p:nvGrpSpPr>
        <p:grpSpPr>
          <a:xfrm>
            <a:off x="7025358" y="1209298"/>
            <a:ext cx="538720" cy="795156"/>
            <a:chOff x="7001294" y="1209298"/>
            <a:chExt cx="538720" cy="795156"/>
          </a:xfrm>
        </p:grpSpPr>
        <p:sp>
          <p:nvSpPr>
            <p:cNvPr id="335" name="Google Shape;335;p10"/>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6" name="Google Shape;336;p10"/>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37" name="Google Shape;337;p10"/>
          <p:cNvGrpSpPr/>
          <p:nvPr/>
        </p:nvGrpSpPr>
        <p:grpSpPr>
          <a:xfrm>
            <a:off x="7507360" y="1418371"/>
            <a:ext cx="2289464" cy="1795572"/>
            <a:chOff x="7507360" y="1418371"/>
            <a:chExt cx="2289464" cy="1795572"/>
          </a:xfrm>
        </p:grpSpPr>
        <p:sp>
          <p:nvSpPr>
            <p:cNvPr id="338" name="Google Shape;338;p10"/>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39" name="Google Shape;339;p10"/>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40" name="Google Shape;340;p10"/>
          <p:cNvGrpSpPr/>
          <p:nvPr/>
        </p:nvGrpSpPr>
        <p:grpSpPr>
          <a:xfrm rot="2799594" flipH="1">
            <a:off x="5077585" y="-4173"/>
            <a:ext cx="1296742" cy="2117363"/>
            <a:chOff x="1279516" y="-3525500"/>
            <a:chExt cx="1296742" cy="2550422"/>
          </a:xfrm>
        </p:grpSpPr>
        <p:sp>
          <p:nvSpPr>
            <p:cNvPr id="341" name="Google Shape;341;p10"/>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42" name="Google Shape;342;p10"/>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43" name="Google Shape;343;p10"/>
          <p:cNvGrpSpPr/>
          <p:nvPr/>
        </p:nvGrpSpPr>
        <p:grpSpPr>
          <a:xfrm>
            <a:off x="-599090" y="-78586"/>
            <a:ext cx="5213131" cy="4808241"/>
            <a:chOff x="1001374" y="-370703"/>
            <a:chExt cx="6695744" cy="6175701"/>
          </a:xfrm>
        </p:grpSpPr>
        <p:pic>
          <p:nvPicPr>
            <p:cNvPr id="344" name="Google Shape;344;p10"/>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345" name="Google Shape;345;p10"/>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346" name="Google Shape;346;p10"/>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Viết vào vở</a:t>
            </a:r>
            <a:endParaRPr sz="4400" b="1">
              <a:solidFill>
                <a:srgbClr val="0070C0"/>
              </a:solidFill>
              <a:latin typeface="Arial Rounded"/>
              <a:ea typeface="Arial Rounded"/>
              <a:cs typeface="Arial Rounded"/>
              <a:sym typeface="Arial Rounded"/>
            </a:endParaRPr>
          </a:p>
        </p:txBody>
      </p:sp>
      <p:sp>
        <p:nvSpPr>
          <p:cNvPr id="347" name="Google Shape;347;p10"/>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4</a:t>
            </a:r>
            <a:endParaRPr sz="5400" b="1">
              <a:solidFill>
                <a:srgbClr val="0070C0"/>
              </a:solidFill>
              <a:latin typeface="Arial Rounded"/>
              <a:ea typeface="Arial Rounded"/>
              <a:cs typeface="Arial Rounded"/>
              <a:sym typeface="Arial Rounded"/>
            </a:endParaRPr>
          </a:p>
        </p:txBody>
      </p:sp>
      <p:pic>
        <p:nvPicPr>
          <p:cNvPr id="348" name="Google Shape;348;p10"/>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349" name="Google Shape;349;p10"/>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750"/>
                                        <p:tgtEl>
                                          <p:spTgt spid="312"/>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750"/>
                                        <p:tgtEl>
                                          <p:spTgt spid="340"/>
                                        </p:tgtEl>
                                        <p:attrNameLst>
                                          <p:attrName>ppt_w</p:attrName>
                                        </p:attrNameLst>
                                      </p:cBhvr>
                                      <p:tavLst>
                                        <p:tav tm="0">
                                          <p:val>
                                            <p:strVal val="0"/>
                                          </p:val>
                                        </p:tav>
                                        <p:tav tm="100000">
                                          <p:val>
                                            <p:strVal val="#ppt_w"/>
                                          </p:val>
                                        </p:tav>
                                      </p:tavLst>
                                    </p:anim>
                                    <p:anim calcmode="lin" valueType="num">
                                      <p:cBhvr additive="base">
                                        <p:cTn id="12" dur="750"/>
                                        <p:tgtEl>
                                          <p:spTgt spid="34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37"/>
                                        </p:tgtEl>
                                        <p:attrNameLst>
                                          <p:attrName>style.visibility</p:attrName>
                                        </p:attrNameLst>
                                      </p:cBhvr>
                                      <p:to>
                                        <p:strVal val="visible"/>
                                      </p:to>
                                    </p:set>
                                    <p:anim calcmode="lin" valueType="num">
                                      <p:cBhvr additive="base">
                                        <p:cTn id="15" dur="750"/>
                                        <p:tgtEl>
                                          <p:spTgt spid="337"/>
                                        </p:tgtEl>
                                        <p:attrNameLst>
                                          <p:attrName>ppt_w</p:attrName>
                                        </p:attrNameLst>
                                      </p:cBhvr>
                                      <p:tavLst>
                                        <p:tav tm="0">
                                          <p:val>
                                            <p:strVal val="0"/>
                                          </p:val>
                                        </p:tav>
                                        <p:tav tm="100000">
                                          <p:val>
                                            <p:strVal val="#ppt_w"/>
                                          </p:val>
                                        </p:tav>
                                      </p:tavLst>
                                    </p:anim>
                                    <p:anim calcmode="lin" valueType="num">
                                      <p:cBhvr additive="base">
                                        <p:cTn id="16" dur="750"/>
                                        <p:tgtEl>
                                          <p:spTgt spid="3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31"/>
                                        </p:tgtEl>
                                        <p:attrNameLst>
                                          <p:attrName>style.visibility</p:attrName>
                                        </p:attrNameLst>
                                      </p:cBhvr>
                                      <p:to>
                                        <p:strVal val="visible"/>
                                      </p:to>
                                    </p:set>
                                    <p:anim calcmode="lin" valueType="num">
                                      <p:cBhvr additive="base">
                                        <p:cTn id="19" dur="750"/>
                                        <p:tgtEl>
                                          <p:spTgt spid="331"/>
                                        </p:tgtEl>
                                        <p:attrNameLst>
                                          <p:attrName>ppt_w</p:attrName>
                                        </p:attrNameLst>
                                      </p:cBhvr>
                                      <p:tavLst>
                                        <p:tav tm="0">
                                          <p:val>
                                            <p:strVal val="0"/>
                                          </p:val>
                                        </p:tav>
                                        <p:tav tm="100000">
                                          <p:val>
                                            <p:strVal val="#ppt_w"/>
                                          </p:val>
                                        </p:tav>
                                      </p:tavLst>
                                    </p:anim>
                                    <p:anim calcmode="lin" valueType="num">
                                      <p:cBhvr additive="base">
                                        <p:cTn id="20" dur="750"/>
                                        <p:tgtEl>
                                          <p:spTgt spid="33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34"/>
                                        </p:tgtEl>
                                        <p:attrNameLst>
                                          <p:attrName>style.visibility</p:attrName>
                                        </p:attrNameLst>
                                      </p:cBhvr>
                                      <p:to>
                                        <p:strVal val="visible"/>
                                      </p:to>
                                    </p:set>
                                    <p:anim calcmode="lin" valueType="num">
                                      <p:cBhvr additive="base">
                                        <p:cTn id="23" dur="750"/>
                                        <p:tgtEl>
                                          <p:spTgt spid="334"/>
                                        </p:tgtEl>
                                        <p:attrNameLst>
                                          <p:attrName>ppt_w</p:attrName>
                                        </p:attrNameLst>
                                      </p:cBhvr>
                                      <p:tavLst>
                                        <p:tav tm="0">
                                          <p:val>
                                            <p:strVal val="0"/>
                                          </p:val>
                                        </p:tav>
                                        <p:tav tm="100000">
                                          <p:val>
                                            <p:strVal val="#ppt_w"/>
                                          </p:val>
                                        </p:tav>
                                      </p:tavLst>
                                    </p:anim>
                                    <p:anim calcmode="lin" valueType="num">
                                      <p:cBhvr additive="base">
                                        <p:cTn id="24" dur="750"/>
                                        <p:tgtEl>
                                          <p:spTgt spid="33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28"/>
                                        </p:tgtEl>
                                        <p:attrNameLst>
                                          <p:attrName>style.visibility</p:attrName>
                                        </p:attrNameLst>
                                      </p:cBhvr>
                                      <p:to>
                                        <p:strVal val="visible"/>
                                      </p:to>
                                    </p:set>
                                    <p:anim calcmode="lin" valueType="num">
                                      <p:cBhvr additive="base">
                                        <p:cTn id="27" dur="750"/>
                                        <p:tgtEl>
                                          <p:spTgt spid="328"/>
                                        </p:tgtEl>
                                        <p:attrNameLst>
                                          <p:attrName>ppt_w</p:attrName>
                                        </p:attrNameLst>
                                      </p:cBhvr>
                                      <p:tavLst>
                                        <p:tav tm="0">
                                          <p:val>
                                            <p:strVal val="0"/>
                                          </p:val>
                                        </p:tav>
                                        <p:tav tm="100000">
                                          <p:val>
                                            <p:strVal val="#ppt_w"/>
                                          </p:val>
                                        </p:tav>
                                      </p:tavLst>
                                    </p:anim>
                                    <p:anim calcmode="lin" valueType="num">
                                      <p:cBhvr additive="base">
                                        <p:cTn id="28" dur="750"/>
                                        <p:tgtEl>
                                          <p:spTgt spid="328"/>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25"/>
                                        </p:tgtEl>
                                        <p:attrNameLst>
                                          <p:attrName>style.visibility</p:attrName>
                                        </p:attrNameLst>
                                      </p:cBhvr>
                                      <p:to>
                                        <p:strVal val="visible"/>
                                      </p:to>
                                    </p:set>
                                    <p:anim calcmode="lin" valueType="num">
                                      <p:cBhvr additive="base">
                                        <p:cTn id="31" dur="750"/>
                                        <p:tgtEl>
                                          <p:spTgt spid="325"/>
                                        </p:tgtEl>
                                        <p:attrNameLst>
                                          <p:attrName>ppt_w</p:attrName>
                                        </p:attrNameLst>
                                      </p:cBhvr>
                                      <p:tavLst>
                                        <p:tav tm="0">
                                          <p:val>
                                            <p:strVal val="0"/>
                                          </p:val>
                                        </p:tav>
                                        <p:tav tm="100000">
                                          <p:val>
                                            <p:strVal val="#ppt_w"/>
                                          </p:val>
                                        </p:tav>
                                      </p:tavLst>
                                    </p:anim>
                                    <p:anim calcmode="lin" valueType="num">
                                      <p:cBhvr additive="base">
                                        <p:cTn id="32" dur="750"/>
                                        <p:tgtEl>
                                          <p:spTgt spid="32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19"/>
                                        </p:tgtEl>
                                        <p:attrNameLst>
                                          <p:attrName>style.visibility</p:attrName>
                                        </p:attrNameLst>
                                      </p:cBhvr>
                                      <p:to>
                                        <p:strVal val="visible"/>
                                      </p:to>
                                    </p:set>
                                    <p:anim calcmode="lin" valueType="num">
                                      <p:cBhvr additive="base">
                                        <p:cTn id="35" dur="750"/>
                                        <p:tgtEl>
                                          <p:spTgt spid="319"/>
                                        </p:tgtEl>
                                        <p:attrNameLst>
                                          <p:attrName>ppt_w</p:attrName>
                                        </p:attrNameLst>
                                      </p:cBhvr>
                                      <p:tavLst>
                                        <p:tav tm="0">
                                          <p:val>
                                            <p:strVal val="0"/>
                                          </p:val>
                                        </p:tav>
                                        <p:tav tm="100000">
                                          <p:val>
                                            <p:strVal val="#ppt_w"/>
                                          </p:val>
                                        </p:tav>
                                      </p:tavLst>
                                    </p:anim>
                                    <p:anim calcmode="lin" valueType="num">
                                      <p:cBhvr additive="base">
                                        <p:cTn id="36" dur="750"/>
                                        <p:tgtEl>
                                          <p:spTgt spid="31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22"/>
                                        </p:tgtEl>
                                        <p:attrNameLst>
                                          <p:attrName>style.visibility</p:attrName>
                                        </p:attrNameLst>
                                      </p:cBhvr>
                                      <p:to>
                                        <p:strVal val="visible"/>
                                      </p:to>
                                    </p:set>
                                    <p:anim calcmode="lin" valueType="num">
                                      <p:cBhvr additive="base">
                                        <p:cTn id="39" dur="750"/>
                                        <p:tgtEl>
                                          <p:spTgt spid="322"/>
                                        </p:tgtEl>
                                        <p:attrNameLst>
                                          <p:attrName>ppt_w</p:attrName>
                                        </p:attrNameLst>
                                      </p:cBhvr>
                                      <p:tavLst>
                                        <p:tav tm="0">
                                          <p:val>
                                            <p:strVal val="0"/>
                                          </p:val>
                                        </p:tav>
                                        <p:tav tm="100000">
                                          <p:val>
                                            <p:strVal val="#ppt_w"/>
                                          </p:val>
                                        </p:tav>
                                      </p:tavLst>
                                    </p:anim>
                                    <p:anim calcmode="lin" valueType="num">
                                      <p:cBhvr additive="base">
                                        <p:cTn id="40" dur="750"/>
                                        <p:tgtEl>
                                          <p:spTgt spid="32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16"/>
                                        </p:tgtEl>
                                        <p:attrNameLst>
                                          <p:attrName>style.visibility</p:attrName>
                                        </p:attrNameLst>
                                      </p:cBhvr>
                                      <p:to>
                                        <p:strVal val="visible"/>
                                      </p:to>
                                    </p:set>
                                    <p:anim calcmode="lin" valueType="num">
                                      <p:cBhvr additive="base">
                                        <p:cTn id="43" dur="750"/>
                                        <p:tgtEl>
                                          <p:spTgt spid="316"/>
                                        </p:tgtEl>
                                        <p:attrNameLst>
                                          <p:attrName>ppt_w</p:attrName>
                                        </p:attrNameLst>
                                      </p:cBhvr>
                                      <p:tavLst>
                                        <p:tav tm="0">
                                          <p:val>
                                            <p:strVal val="0"/>
                                          </p:val>
                                        </p:tav>
                                        <p:tav tm="100000">
                                          <p:val>
                                            <p:strVal val="#ppt_w"/>
                                          </p:val>
                                        </p:tav>
                                      </p:tavLst>
                                    </p:anim>
                                    <p:anim calcmode="lin" valueType="num">
                                      <p:cBhvr additive="base">
                                        <p:cTn id="44" dur="750"/>
                                        <p:tgtEl>
                                          <p:spTgt spid="31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13"/>
                                        </p:tgtEl>
                                        <p:attrNameLst>
                                          <p:attrName>style.visibility</p:attrName>
                                        </p:attrNameLst>
                                      </p:cBhvr>
                                      <p:to>
                                        <p:strVal val="visible"/>
                                      </p:to>
                                    </p:set>
                                    <p:anim calcmode="lin" valueType="num">
                                      <p:cBhvr additive="base">
                                        <p:cTn id="47" dur="750"/>
                                        <p:tgtEl>
                                          <p:spTgt spid="313"/>
                                        </p:tgtEl>
                                        <p:attrNameLst>
                                          <p:attrName>ppt_w</p:attrName>
                                        </p:attrNameLst>
                                      </p:cBhvr>
                                      <p:tavLst>
                                        <p:tav tm="0">
                                          <p:val>
                                            <p:strVal val="0"/>
                                          </p:val>
                                        </p:tav>
                                        <p:tav tm="100000">
                                          <p:val>
                                            <p:strVal val="#ppt_w"/>
                                          </p:val>
                                        </p:tav>
                                      </p:tavLst>
                                    </p:anim>
                                    <p:anim calcmode="lin" valueType="num">
                                      <p:cBhvr additive="base">
                                        <p:cTn id="48" dur="750"/>
                                        <p:tgtEl>
                                          <p:spTgt spid="313"/>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349"/>
                                        </p:tgtEl>
                                        <p:attrNameLst>
                                          <p:attrName>style.visibility</p:attrName>
                                        </p:attrNameLst>
                                      </p:cBhvr>
                                      <p:to>
                                        <p:strVal val="visible"/>
                                      </p:to>
                                    </p:set>
                                    <p:animEffect transition="in" filter="fade">
                                      <p:cBhvr>
                                        <p:cTn id="52" dur="1000"/>
                                        <p:tgtEl>
                                          <p:spTgt spid="349"/>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343"/>
                                        </p:tgtEl>
                                        <p:attrNameLst>
                                          <p:attrName>style.visibility</p:attrName>
                                        </p:attrNameLst>
                                      </p:cBhvr>
                                      <p:to>
                                        <p:strVal val="visible"/>
                                      </p:to>
                                    </p:set>
                                    <p:anim calcmode="lin" valueType="num">
                                      <p:cBhvr additive="base">
                                        <p:cTn id="56" dur="750"/>
                                        <p:tgtEl>
                                          <p:spTgt spid="343"/>
                                        </p:tgtEl>
                                        <p:attrNameLst>
                                          <p:attrName>ppt_w</p:attrName>
                                        </p:attrNameLst>
                                      </p:cBhvr>
                                      <p:tavLst>
                                        <p:tav tm="0">
                                          <p:val>
                                            <p:strVal val="0"/>
                                          </p:val>
                                        </p:tav>
                                        <p:tav tm="100000">
                                          <p:val>
                                            <p:strVal val="#ppt_w"/>
                                          </p:val>
                                        </p:tav>
                                      </p:tavLst>
                                    </p:anim>
                                    <p:anim calcmode="lin" valueType="num">
                                      <p:cBhvr additive="base">
                                        <p:cTn id="57" dur="750"/>
                                        <p:tgtEl>
                                          <p:spTgt spid="343"/>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34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347"/>
                                        </p:tgtEl>
                                        <p:attrNameLst>
                                          <p:attrName>style.visibility</p:attrName>
                                        </p:attrNameLst>
                                      </p:cBhvr>
                                      <p:to>
                                        <p:strVal val="visible"/>
                                      </p:to>
                                    </p:set>
                                    <p:animEffect transition="in" filter="fade">
                                      <p:cBhvr>
                                        <p:cTn id="63" dur="500"/>
                                        <p:tgtEl>
                                          <p:spTgt spid="347"/>
                                        </p:tgtEl>
                                      </p:cBhvr>
                                    </p:animEffect>
                                  </p:childTnLst>
                                </p:cTn>
                              </p:par>
                              <p:par>
                                <p:cTn id="64" presetID="10" presetClass="entr" presetSubtype="0" fill="hold" nodeType="withEffect">
                                  <p:stCondLst>
                                    <p:cond delay="1250"/>
                                  </p:stCondLst>
                                  <p:childTnLst>
                                    <p:set>
                                      <p:cBhvr>
                                        <p:cTn id="65" dur="1" fill="hold">
                                          <p:stCondLst>
                                            <p:cond delay="0"/>
                                          </p:stCondLst>
                                        </p:cTn>
                                        <p:tgtEl>
                                          <p:spTgt spid="346"/>
                                        </p:tgtEl>
                                        <p:attrNameLst>
                                          <p:attrName>style.visibility</p:attrName>
                                        </p:attrNameLst>
                                      </p:cBhvr>
                                      <p:to>
                                        <p:strVal val="visible"/>
                                      </p:to>
                                    </p:set>
                                    <p:animEffect transition="in" filter="fade">
                                      <p:cBhvr>
                                        <p:cTn id="66" dur="500"/>
                                        <p:tgtEl>
                                          <p:spTgt spid="346"/>
                                        </p:tgtEl>
                                      </p:cBhvr>
                                    </p:animEffect>
                                  </p:childTnLst>
                                </p:cTn>
                              </p:par>
                              <p:par>
                                <p:cTn id="67" presetID="2" presetClass="entr" presetSubtype="2" fill="hold" nodeType="withEffect">
                                  <p:stCondLst>
                                    <p:cond delay="2250"/>
                                  </p:stCondLst>
                                  <p:childTnLst>
                                    <p:set>
                                      <p:cBhvr>
                                        <p:cTn id="68" dur="1" fill="hold">
                                          <p:stCondLst>
                                            <p:cond delay="0"/>
                                          </p:stCondLst>
                                        </p:cTn>
                                        <p:tgtEl>
                                          <p:spTgt spid="348"/>
                                        </p:tgtEl>
                                        <p:attrNameLst>
                                          <p:attrName>style.visibility</p:attrName>
                                        </p:attrNameLst>
                                      </p:cBhvr>
                                      <p:to>
                                        <p:strVal val="visible"/>
                                      </p:to>
                                    </p:set>
                                    <p:anim calcmode="lin" valueType="num">
                                      <p:cBhvr additive="base">
                                        <p:cTn id="69" dur="1250"/>
                                        <p:tgtEl>
                                          <p:spTgt spid="3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9778" t="8470" r="17467" b="84117"/>
          <a:stretch/>
        </p:blipFill>
        <p:spPr>
          <a:xfrm>
            <a:off x="124007" y="148529"/>
            <a:ext cx="8762197" cy="1628979"/>
          </a:xfrm>
          <a:prstGeom prst="rect">
            <a:avLst/>
          </a:prstGeom>
        </p:spPr>
      </p:pic>
      <p:sp>
        <p:nvSpPr>
          <p:cNvPr id="7" name="Rectangle 6"/>
          <p:cNvSpPr/>
          <p:nvPr/>
        </p:nvSpPr>
        <p:spPr>
          <a:xfrm>
            <a:off x="1236874" y="2029934"/>
            <a:ext cx="7089913" cy="1307537"/>
          </a:xfrm>
          <a:prstGeom prst="rect">
            <a:avLst/>
          </a:prstGeom>
        </p:spPr>
        <p:txBody>
          <a:bodyPr wrap="square">
            <a:spAutoFit/>
          </a:bodyPr>
          <a:lstStyle/>
          <a:p>
            <a:pPr>
              <a:lnSpc>
                <a:spcPct val="150000"/>
              </a:lnSpc>
              <a:spcAft>
                <a:spcPts val="0"/>
              </a:spcAft>
            </a:pPr>
            <a:r>
              <a:rPr lang="en-US" sz="2800" b="1" dirty="0">
                <a:latin typeface="Arial-Rounded" panose="020B0500000000000000" pitchFamily="34" charset="0"/>
                <a:ea typeface="Arial-Rounded" panose="020B0500000000000000" pitchFamily="34" charset="0"/>
                <a:cs typeface="Arial-Rounded" panose="020B0500000000000000" pitchFamily="34" charset="0"/>
              </a:rPr>
              <a:t>“</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Ngày</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đầu</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đi</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học</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thấy</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cảnh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vật</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xung</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latin typeface="Arial-Rounded" panose="020B0500000000000000" pitchFamily="34" charset="0"/>
                <a:ea typeface="Arial-Rounded" panose="020B0500000000000000" pitchFamily="34" charset="0"/>
                <a:cs typeface="Arial-Rounded" panose="020B0500000000000000" pitchFamily="34" charset="0"/>
              </a:rPr>
              <a:t>quanh</a:t>
            </a:r>
            <a:r>
              <a:rPr lang="en-US" sz="2800" b="1" dirty="0">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thay</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đổi</a:t>
            </a:r>
            <a:r>
              <a:rPr lang="en-US" sz="2800" b="1" dirty="0">
                <a:latin typeface="Arial-Rounded" panose="020B0500000000000000" pitchFamily="34" charset="0"/>
                <a:ea typeface="Arial-Rounded" panose="020B0500000000000000" pitchFamily="34" charset="0"/>
                <a:cs typeface="Arial-Rounded" panose="020B0500000000000000" pitchFamily="34" charset="0"/>
              </a:rPr>
              <a:t>”</a:t>
            </a:r>
            <a:endParaRPr lang="en-US" sz="28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3"/>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371" name="Google Shape;371;p13"/>
          <p:cNvGrpSpPr/>
          <p:nvPr/>
        </p:nvGrpSpPr>
        <p:grpSpPr>
          <a:xfrm>
            <a:off x="2253689" y="1535048"/>
            <a:ext cx="1955429" cy="1333408"/>
            <a:chOff x="2253689" y="1535048"/>
            <a:chExt cx="1955429" cy="1333408"/>
          </a:xfrm>
        </p:grpSpPr>
        <p:sp>
          <p:nvSpPr>
            <p:cNvPr id="372" name="Google Shape;372;p13"/>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3" name="Google Shape;373;p13"/>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4" name="Google Shape;374;p13"/>
          <p:cNvGrpSpPr/>
          <p:nvPr/>
        </p:nvGrpSpPr>
        <p:grpSpPr>
          <a:xfrm>
            <a:off x="3760322" y="3582254"/>
            <a:ext cx="1465034" cy="1349862"/>
            <a:chOff x="3760322" y="3582254"/>
            <a:chExt cx="1465034" cy="1349862"/>
          </a:xfrm>
        </p:grpSpPr>
        <p:sp>
          <p:nvSpPr>
            <p:cNvPr id="375" name="Google Shape;375;p13"/>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6" name="Google Shape;376;p13"/>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77" name="Google Shape;377;p13"/>
          <p:cNvGrpSpPr/>
          <p:nvPr/>
        </p:nvGrpSpPr>
        <p:grpSpPr>
          <a:xfrm>
            <a:off x="6089897" y="3405944"/>
            <a:ext cx="741464" cy="878352"/>
            <a:chOff x="6119714" y="3405944"/>
            <a:chExt cx="741464" cy="878352"/>
          </a:xfrm>
        </p:grpSpPr>
        <p:sp>
          <p:nvSpPr>
            <p:cNvPr id="378" name="Google Shape;378;p13"/>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9" name="Google Shape;379;p13"/>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0" name="Google Shape;380;p13"/>
          <p:cNvGrpSpPr/>
          <p:nvPr/>
        </p:nvGrpSpPr>
        <p:grpSpPr>
          <a:xfrm>
            <a:off x="6378045" y="3998247"/>
            <a:ext cx="767568" cy="484084"/>
            <a:chOff x="6378045" y="3998247"/>
            <a:chExt cx="767568" cy="484084"/>
          </a:xfrm>
        </p:grpSpPr>
        <p:sp>
          <p:nvSpPr>
            <p:cNvPr id="381" name="Google Shape;381;p13"/>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2" name="Google Shape;382;p13"/>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3" name="Google Shape;383;p13"/>
          <p:cNvGrpSpPr/>
          <p:nvPr/>
        </p:nvGrpSpPr>
        <p:grpSpPr>
          <a:xfrm>
            <a:off x="5029754" y="2073115"/>
            <a:ext cx="598228" cy="850125"/>
            <a:chOff x="5077882" y="2061083"/>
            <a:chExt cx="598228" cy="850125"/>
          </a:xfrm>
        </p:grpSpPr>
        <p:sp>
          <p:nvSpPr>
            <p:cNvPr id="384" name="Google Shape;384;p13"/>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5" name="Google Shape;385;p13"/>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6" name="Google Shape;386;p13"/>
          <p:cNvGrpSpPr/>
          <p:nvPr/>
        </p:nvGrpSpPr>
        <p:grpSpPr>
          <a:xfrm>
            <a:off x="5299207" y="2516037"/>
            <a:ext cx="806538" cy="633648"/>
            <a:chOff x="5299207" y="2540101"/>
            <a:chExt cx="806538" cy="633648"/>
          </a:xfrm>
        </p:grpSpPr>
        <p:sp>
          <p:nvSpPr>
            <p:cNvPr id="387" name="Google Shape;387;p13"/>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8" name="Google Shape;388;p13"/>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89" name="Google Shape;389;p13"/>
          <p:cNvGrpSpPr/>
          <p:nvPr/>
        </p:nvGrpSpPr>
        <p:grpSpPr>
          <a:xfrm>
            <a:off x="7410774" y="1197999"/>
            <a:ext cx="778581" cy="875100"/>
            <a:chOff x="7374678" y="1161903"/>
            <a:chExt cx="778581" cy="875100"/>
          </a:xfrm>
        </p:grpSpPr>
        <p:sp>
          <p:nvSpPr>
            <p:cNvPr id="390" name="Google Shape;390;p13"/>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1" name="Google Shape;391;p13"/>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2" name="Google Shape;392;p13"/>
          <p:cNvGrpSpPr/>
          <p:nvPr/>
        </p:nvGrpSpPr>
        <p:grpSpPr>
          <a:xfrm>
            <a:off x="7025358" y="1209298"/>
            <a:ext cx="538720" cy="795156"/>
            <a:chOff x="7001294" y="1209298"/>
            <a:chExt cx="538720" cy="795156"/>
          </a:xfrm>
        </p:grpSpPr>
        <p:sp>
          <p:nvSpPr>
            <p:cNvPr id="393" name="Google Shape;393;p13"/>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4" name="Google Shape;394;p13"/>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5" name="Google Shape;395;p13"/>
          <p:cNvGrpSpPr/>
          <p:nvPr/>
        </p:nvGrpSpPr>
        <p:grpSpPr>
          <a:xfrm>
            <a:off x="7507360" y="1418371"/>
            <a:ext cx="2289464" cy="1795572"/>
            <a:chOff x="7507360" y="1418371"/>
            <a:chExt cx="2289464" cy="1795572"/>
          </a:xfrm>
        </p:grpSpPr>
        <p:sp>
          <p:nvSpPr>
            <p:cNvPr id="396" name="Google Shape;396;p13"/>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97" name="Google Shape;397;p13"/>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398" name="Google Shape;398;p13"/>
          <p:cNvGrpSpPr/>
          <p:nvPr/>
        </p:nvGrpSpPr>
        <p:grpSpPr>
          <a:xfrm rot="2799594" flipH="1">
            <a:off x="5077585" y="-4173"/>
            <a:ext cx="1296742" cy="2117363"/>
            <a:chOff x="1279516" y="-3525500"/>
            <a:chExt cx="1296742" cy="2550422"/>
          </a:xfrm>
        </p:grpSpPr>
        <p:sp>
          <p:nvSpPr>
            <p:cNvPr id="399" name="Google Shape;399;p13"/>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00" name="Google Shape;400;p13"/>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01" name="Google Shape;401;p13"/>
          <p:cNvGrpSpPr/>
          <p:nvPr/>
        </p:nvGrpSpPr>
        <p:grpSpPr>
          <a:xfrm>
            <a:off x="-599090" y="-78586"/>
            <a:ext cx="5213131" cy="4808241"/>
            <a:chOff x="1001374" y="-370703"/>
            <a:chExt cx="6695744" cy="6175701"/>
          </a:xfrm>
        </p:grpSpPr>
        <p:pic>
          <p:nvPicPr>
            <p:cNvPr id="402" name="Google Shape;402;p13"/>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403" name="Google Shape;403;p13"/>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04" name="Google Shape;404;p13"/>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Chọn từ ngữ</a:t>
            </a:r>
            <a:endParaRPr sz="4400" b="1">
              <a:solidFill>
                <a:srgbClr val="0070C0"/>
              </a:solidFill>
              <a:latin typeface="Arial Rounded"/>
              <a:ea typeface="Arial Rounded"/>
              <a:cs typeface="Arial Rounded"/>
              <a:sym typeface="Arial Rounded"/>
            </a:endParaRPr>
          </a:p>
        </p:txBody>
      </p:sp>
      <p:sp>
        <p:nvSpPr>
          <p:cNvPr id="405" name="Google Shape;405;p13"/>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5</a:t>
            </a:r>
            <a:endParaRPr sz="5400" b="1">
              <a:solidFill>
                <a:srgbClr val="0070C0"/>
              </a:solidFill>
              <a:latin typeface="Arial Rounded"/>
              <a:ea typeface="Arial Rounded"/>
              <a:cs typeface="Arial Rounded"/>
              <a:sym typeface="Arial Rounded"/>
            </a:endParaRPr>
          </a:p>
        </p:txBody>
      </p:sp>
      <p:pic>
        <p:nvPicPr>
          <p:cNvPr id="406" name="Google Shape;406;p13"/>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407" name="Google Shape;407;p13"/>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0"/>
                                        </p:tgtEl>
                                        <p:attrNameLst>
                                          <p:attrName>style.visibility</p:attrName>
                                        </p:attrNameLst>
                                      </p:cBhvr>
                                      <p:to>
                                        <p:strVal val="visible"/>
                                      </p:to>
                                    </p:set>
                                    <p:animEffect transition="in" filter="fade">
                                      <p:cBhvr>
                                        <p:cTn id="7" dur="750"/>
                                        <p:tgtEl>
                                          <p:spTgt spid="370"/>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398"/>
                                        </p:tgtEl>
                                        <p:attrNameLst>
                                          <p:attrName>style.visibility</p:attrName>
                                        </p:attrNameLst>
                                      </p:cBhvr>
                                      <p:to>
                                        <p:strVal val="visible"/>
                                      </p:to>
                                    </p:set>
                                    <p:anim calcmode="lin" valueType="num">
                                      <p:cBhvr additive="base">
                                        <p:cTn id="11" dur="750"/>
                                        <p:tgtEl>
                                          <p:spTgt spid="398"/>
                                        </p:tgtEl>
                                        <p:attrNameLst>
                                          <p:attrName>ppt_w</p:attrName>
                                        </p:attrNameLst>
                                      </p:cBhvr>
                                      <p:tavLst>
                                        <p:tav tm="0">
                                          <p:val>
                                            <p:strVal val="0"/>
                                          </p:val>
                                        </p:tav>
                                        <p:tav tm="100000">
                                          <p:val>
                                            <p:strVal val="#ppt_w"/>
                                          </p:val>
                                        </p:tav>
                                      </p:tavLst>
                                    </p:anim>
                                    <p:anim calcmode="lin" valueType="num">
                                      <p:cBhvr additive="base">
                                        <p:cTn id="12" dur="750"/>
                                        <p:tgtEl>
                                          <p:spTgt spid="398"/>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95"/>
                                        </p:tgtEl>
                                        <p:attrNameLst>
                                          <p:attrName>style.visibility</p:attrName>
                                        </p:attrNameLst>
                                      </p:cBhvr>
                                      <p:to>
                                        <p:strVal val="visible"/>
                                      </p:to>
                                    </p:set>
                                    <p:anim calcmode="lin" valueType="num">
                                      <p:cBhvr additive="base">
                                        <p:cTn id="15" dur="750"/>
                                        <p:tgtEl>
                                          <p:spTgt spid="395"/>
                                        </p:tgtEl>
                                        <p:attrNameLst>
                                          <p:attrName>ppt_w</p:attrName>
                                        </p:attrNameLst>
                                      </p:cBhvr>
                                      <p:tavLst>
                                        <p:tav tm="0">
                                          <p:val>
                                            <p:strVal val="0"/>
                                          </p:val>
                                        </p:tav>
                                        <p:tav tm="100000">
                                          <p:val>
                                            <p:strVal val="#ppt_w"/>
                                          </p:val>
                                        </p:tav>
                                      </p:tavLst>
                                    </p:anim>
                                    <p:anim calcmode="lin" valueType="num">
                                      <p:cBhvr additive="base">
                                        <p:cTn id="16" dur="750"/>
                                        <p:tgtEl>
                                          <p:spTgt spid="395"/>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89"/>
                                        </p:tgtEl>
                                        <p:attrNameLst>
                                          <p:attrName>style.visibility</p:attrName>
                                        </p:attrNameLst>
                                      </p:cBhvr>
                                      <p:to>
                                        <p:strVal val="visible"/>
                                      </p:to>
                                    </p:set>
                                    <p:anim calcmode="lin" valueType="num">
                                      <p:cBhvr additive="base">
                                        <p:cTn id="19" dur="750"/>
                                        <p:tgtEl>
                                          <p:spTgt spid="389"/>
                                        </p:tgtEl>
                                        <p:attrNameLst>
                                          <p:attrName>ppt_w</p:attrName>
                                        </p:attrNameLst>
                                      </p:cBhvr>
                                      <p:tavLst>
                                        <p:tav tm="0">
                                          <p:val>
                                            <p:strVal val="0"/>
                                          </p:val>
                                        </p:tav>
                                        <p:tav tm="100000">
                                          <p:val>
                                            <p:strVal val="#ppt_w"/>
                                          </p:val>
                                        </p:tav>
                                      </p:tavLst>
                                    </p:anim>
                                    <p:anim calcmode="lin" valueType="num">
                                      <p:cBhvr additive="base">
                                        <p:cTn id="20" dur="750"/>
                                        <p:tgtEl>
                                          <p:spTgt spid="389"/>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anim calcmode="lin" valueType="num">
                                      <p:cBhvr additive="base">
                                        <p:cTn id="23" dur="750"/>
                                        <p:tgtEl>
                                          <p:spTgt spid="392"/>
                                        </p:tgtEl>
                                        <p:attrNameLst>
                                          <p:attrName>ppt_w</p:attrName>
                                        </p:attrNameLst>
                                      </p:cBhvr>
                                      <p:tavLst>
                                        <p:tav tm="0">
                                          <p:val>
                                            <p:strVal val="0"/>
                                          </p:val>
                                        </p:tav>
                                        <p:tav tm="100000">
                                          <p:val>
                                            <p:strVal val="#ppt_w"/>
                                          </p:val>
                                        </p:tav>
                                      </p:tavLst>
                                    </p:anim>
                                    <p:anim calcmode="lin" valueType="num">
                                      <p:cBhvr additive="base">
                                        <p:cTn id="24" dur="750"/>
                                        <p:tgtEl>
                                          <p:spTgt spid="39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386"/>
                                        </p:tgtEl>
                                        <p:attrNameLst>
                                          <p:attrName>style.visibility</p:attrName>
                                        </p:attrNameLst>
                                      </p:cBhvr>
                                      <p:to>
                                        <p:strVal val="visible"/>
                                      </p:to>
                                    </p:set>
                                    <p:anim calcmode="lin" valueType="num">
                                      <p:cBhvr additive="base">
                                        <p:cTn id="27" dur="750"/>
                                        <p:tgtEl>
                                          <p:spTgt spid="386"/>
                                        </p:tgtEl>
                                        <p:attrNameLst>
                                          <p:attrName>ppt_w</p:attrName>
                                        </p:attrNameLst>
                                      </p:cBhvr>
                                      <p:tavLst>
                                        <p:tav tm="0">
                                          <p:val>
                                            <p:strVal val="0"/>
                                          </p:val>
                                        </p:tav>
                                        <p:tav tm="100000">
                                          <p:val>
                                            <p:strVal val="#ppt_w"/>
                                          </p:val>
                                        </p:tav>
                                      </p:tavLst>
                                    </p:anim>
                                    <p:anim calcmode="lin" valueType="num">
                                      <p:cBhvr additive="base">
                                        <p:cTn id="28" dur="750"/>
                                        <p:tgtEl>
                                          <p:spTgt spid="386"/>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83"/>
                                        </p:tgtEl>
                                        <p:attrNameLst>
                                          <p:attrName>style.visibility</p:attrName>
                                        </p:attrNameLst>
                                      </p:cBhvr>
                                      <p:to>
                                        <p:strVal val="visible"/>
                                      </p:to>
                                    </p:set>
                                    <p:anim calcmode="lin" valueType="num">
                                      <p:cBhvr additive="base">
                                        <p:cTn id="31" dur="750"/>
                                        <p:tgtEl>
                                          <p:spTgt spid="383"/>
                                        </p:tgtEl>
                                        <p:attrNameLst>
                                          <p:attrName>ppt_w</p:attrName>
                                        </p:attrNameLst>
                                      </p:cBhvr>
                                      <p:tavLst>
                                        <p:tav tm="0">
                                          <p:val>
                                            <p:strVal val="0"/>
                                          </p:val>
                                        </p:tav>
                                        <p:tav tm="100000">
                                          <p:val>
                                            <p:strVal val="#ppt_w"/>
                                          </p:val>
                                        </p:tav>
                                      </p:tavLst>
                                    </p:anim>
                                    <p:anim calcmode="lin" valueType="num">
                                      <p:cBhvr additive="base">
                                        <p:cTn id="32" dur="750"/>
                                        <p:tgtEl>
                                          <p:spTgt spid="383"/>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77"/>
                                        </p:tgtEl>
                                        <p:attrNameLst>
                                          <p:attrName>style.visibility</p:attrName>
                                        </p:attrNameLst>
                                      </p:cBhvr>
                                      <p:to>
                                        <p:strVal val="visible"/>
                                      </p:to>
                                    </p:set>
                                    <p:anim calcmode="lin" valueType="num">
                                      <p:cBhvr additive="base">
                                        <p:cTn id="35" dur="750"/>
                                        <p:tgtEl>
                                          <p:spTgt spid="377"/>
                                        </p:tgtEl>
                                        <p:attrNameLst>
                                          <p:attrName>ppt_w</p:attrName>
                                        </p:attrNameLst>
                                      </p:cBhvr>
                                      <p:tavLst>
                                        <p:tav tm="0">
                                          <p:val>
                                            <p:strVal val="0"/>
                                          </p:val>
                                        </p:tav>
                                        <p:tav tm="100000">
                                          <p:val>
                                            <p:strVal val="#ppt_w"/>
                                          </p:val>
                                        </p:tav>
                                      </p:tavLst>
                                    </p:anim>
                                    <p:anim calcmode="lin" valueType="num">
                                      <p:cBhvr additive="base">
                                        <p:cTn id="36" dur="750"/>
                                        <p:tgtEl>
                                          <p:spTgt spid="37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80"/>
                                        </p:tgtEl>
                                        <p:attrNameLst>
                                          <p:attrName>style.visibility</p:attrName>
                                        </p:attrNameLst>
                                      </p:cBhvr>
                                      <p:to>
                                        <p:strVal val="visible"/>
                                      </p:to>
                                    </p:set>
                                    <p:anim calcmode="lin" valueType="num">
                                      <p:cBhvr additive="base">
                                        <p:cTn id="39" dur="750"/>
                                        <p:tgtEl>
                                          <p:spTgt spid="380"/>
                                        </p:tgtEl>
                                        <p:attrNameLst>
                                          <p:attrName>ppt_w</p:attrName>
                                        </p:attrNameLst>
                                      </p:cBhvr>
                                      <p:tavLst>
                                        <p:tav tm="0">
                                          <p:val>
                                            <p:strVal val="0"/>
                                          </p:val>
                                        </p:tav>
                                        <p:tav tm="100000">
                                          <p:val>
                                            <p:strVal val="#ppt_w"/>
                                          </p:val>
                                        </p:tav>
                                      </p:tavLst>
                                    </p:anim>
                                    <p:anim calcmode="lin" valueType="num">
                                      <p:cBhvr additive="base">
                                        <p:cTn id="40" dur="750"/>
                                        <p:tgtEl>
                                          <p:spTgt spid="380"/>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74"/>
                                        </p:tgtEl>
                                        <p:attrNameLst>
                                          <p:attrName>style.visibility</p:attrName>
                                        </p:attrNameLst>
                                      </p:cBhvr>
                                      <p:to>
                                        <p:strVal val="visible"/>
                                      </p:to>
                                    </p:set>
                                    <p:anim calcmode="lin" valueType="num">
                                      <p:cBhvr additive="base">
                                        <p:cTn id="43" dur="750"/>
                                        <p:tgtEl>
                                          <p:spTgt spid="374"/>
                                        </p:tgtEl>
                                        <p:attrNameLst>
                                          <p:attrName>ppt_w</p:attrName>
                                        </p:attrNameLst>
                                      </p:cBhvr>
                                      <p:tavLst>
                                        <p:tav tm="0">
                                          <p:val>
                                            <p:strVal val="0"/>
                                          </p:val>
                                        </p:tav>
                                        <p:tav tm="100000">
                                          <p:val>
                                            <p:strVal val="#ppt_w"/>
                                          </p:val>
                                        </p:tav>
                                      </p:tavLst>
                                    </p:anim>
                                    <p:anim calcmode="lin" valueType="num">
                                      <p:cBhvr additive="base">
                                        <p:cTn id="44" dur="750"/>
                                        <p:tgtEl>
                                          <p:spTgt spid="374"/>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371"/>
                                        </p:tgtEl>
                                        <p:attrNameLst>
                                          <p:attrName>style.visibility</p:attrName>
                                        </p:attrNameLst>
                                      </p:cBhvr>
                                      <p:to>
                                        <p:strVal val="visible"/>
                                      </p:to>
                                    </p:set>
                                    <p:anim calcmode="lin" valueType="num">
                                      <p:cBhvr additive="base">
                                        <p:cTn id="47" dur="750"/>
                                        <p:tgtEl>
                                          <p:spTgt spid="371"/>
                                        </p:tgtEl>
                                        <p:attrNameLst>
                                          <p:attrName>ppt_w</p:attrName>
                                        </p:attrNameLst>
                                      </p:cBhvr>
                                      <p:tavLst>
                                        <p:tav tm="0">
                                          <p:val>
                                            <p:strVal val="0"/>
                                          </p:val>
                                        </p:tav>
                                        <p:tav tm="100000">
                                          <p:val>
                                            <p:strVal val="#ppt_w"/>
                                          </p:val>
                                        </p:tav>
                                      </p:tavLst>
                                    </p:anim>
                                    <p:anim calcmode="lin" valueType="num">
                                      <p:cBhvr additive="base">
                                        <p:cTn id="48" dur="750"/>
                                        <p:tgtEl>
                                          <p:spTgt spid="371"/>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07"/>
                                        </p:tgtEl>
                                        <p:attrNameLst>
                                          <p:attrName>style.visibility</p:attrName>
                                        </p:attrNameLst>
                                      </p:cBhvr>
                                      <p:to>
                                        <p:strVal val="visible"/>
                                      </p:to>
                                    </p:set>
                                    <p:animEffect transition="in" filter="fade">
                                      <p:cBhvr>
                                        <p:cTn id="52" dur="1000"/>
                                        <p:tgtEl>
                                          <p:spTgt spid="407"/>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01"/>
                                        </p:tgtEl>
                                        <p:attrNameLst>
                                          <p:attrName>style.visibility</p:attrName>
                                        </p:attrNameLst>
                                      </p:cBhvr>
                                      <p:to>
                                        <p:strVal val="visible"/>
                                      </p:to>
                                    </p:set>
                                    <p:anim calcmode="lin" valueType="num">
                                      <p:cBhvr additive="base">
                                        <p:cTn id="56" dur="750"/>
                                        <p:tgtEl>
                                          <p:spTgt spid="401"/>
                                        </p:tgtEl>
                                        <p:attrNameLst>
                                          <p:attrName>ppt_w</p:attrName>
                                        </p:attrNameLst>
                                      </p:cBhvr>
                                      <p:tavLst>
                                        <p:tav tm="0">
                                          <p:val>
                                            <p:strVal val="0"/>
                                          </p:val>
                                        </p:tav>
                                        <p:tav tm="100000">
                                          <p:val>
                                            <p:strVal val="#ppt_w"/>
                                          </p:val>
                                        </p:tav>
                                      </p:tavLst>
                                    </p:anim>
                                    <p:anim calcmode="lin" valueType="num">
                                      <p:cBhvr additive="base">
                                        <p:cTn id="57" dur="750"/>
                                        <p:tgtEl>
                                          <p:spTgt spid="401"/>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01"/>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05"/>
                                        </p:tgtEl>
                                        <p:attrNameLst>
                                          <p:attrName>style.visibility</p:attrName>
                                        </p:attrNameLst>
                                      </p:cBhvr>
                                      <p:to>
                                        <p:strVal val="visible"/>
                                      </p:to>
                                    </p:set>
                                    <p:animEffect transition="in" filter="fade">
                                      <p:cBhvr>
                                        <p:cTn id="63" dur="500"/>
                                        <p:tgtEl>
                                          <p:spTgt spid="405"/>
                                        </p:tgtEl>
                                      </p:cBhvr>
                                    </p:animEffect>
                                  </p:childTnLst>
                                </p:cTn>
                              </p:par>
                              <p:par>
                                <p:cTn id="64" presetID="10" presetClass="entr" presetSubtype="0" fill="hold" nodeType="withEffect">
                                  <p:stCondLst>
                                    <p:cond delay="1250"/>
                                  </p:stCondLst>
                                  <p:childTnLst>
                                    <p:set>
                                      <p:cBhvr>
                                        <p:cTn id="65" dur="1" fill="hold">
                                          <p:stCondLst>
                                            <p:cond delay="0"/>
                                          </p:stCondLst>
                                        </p:cTn>
                                        <p:tgtEl>
                                          <p:spTgt spid="404"/>
                                        </p:tgtEl>
                                        <p:attrNameLst>
                                          <p:attrName>style.visibility</p:attrName>
                                        </p:attrNameLst>
                                      </p:cBhvr>
                                      <p:to>
                                        <p:strVal val="visible"/>
                                      </p:to>
                                    </p:set>
                                    <p:animEffect transition="in" filter="fade">
                                      <p:cBhvr>
                                        <p:cTn id="66" dur="500"/>
                                        <p:tgtEl>
                                          <p:spTgt spid="404"/>
                                        </p:tgtEl>
                                      </p:cBhvr>
                                    </p:animEffect>
                                  </p:childTnLst>
                                </p:cTn>
                              </p:par>
                              <p:par>
                                <p:cTn id="67" presetID="2" presetClass="entr" presetSubtype="2" fill="hold" nodeType="withEffect">
                                  <p:stCondLst>
                                    <p:cond delay="2250"/>
                                  </p:stCondLst>
                                  <p:childTnLst>
                                    <p:set>
                                      <p:cBhvr>
                                        <p:cTn id="68" dur="1" fill="hold">
                                          <p:stCondLst>
                                            <p:cond delay="0"/>
                                          </p:stCondLst>
                                        </p:cTn>
                                        <p:tgtEl>
                                          <p:spTgt spid="406"/>
                                        </p:tgtEl>
                                        <p:attrNameLst>
                                          <p:attrName>style.visibility</p:attrName>
                                        </p:attrNameLst>
                                      </p:cBhvr>
                                      <p:to>
                                        <p:strVal val="visible"/>
                                      </p:to>
                                    </p:set>
                                    <p:anim calcmode="lin" valueType="num">
                                      <p:cBhvr additive="base">
                                        <p:cTn id="69" dur="1250"/>
                                        <p:tgtEl>
                                          <p:spTgt spid="40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485" t="16190" r="17527" b="74440"/>
          <a:stretch/>
        </p:blipFill>
        <p:spPr>
          <a:xfrm>
            <a:off x="350650" y="927463"/>
            <a:ext cx="7716986" cy="1371601"/>
          </a:xfrm>
          <a:prstGeom prst="rect">
            <a:avLst/>
          </a:prstGeom>
        </p:spPr>
      </p:pic>
      <p:sp>
        <p:nvSpPr>
          <p:cNvPr id="9" name="TextBox 8"/>
          <p:cNvSpPr txBox="1"/>
          <p:nvPr/>
        </p:nvSpPr>
        <p:spPr>
          <a:xfrm>
            <a:off x="934726" y="2743200"/>
            <a:ext cx="7632218" cy="523220"/>
          </a:xfrm>
          <a:prstGeom prst="rect">
            <a:avLst/>
          </a:prstGeom>
          <a:noFill/>
        </p:spPr>
        <p:txBody>
          <a:bodyPr wrap="none" rtlCol="0">
            <a:spAutoFit/>
          </a:bodyPr>
          <a:lstStyle/>
          <a:p>
            <a:r>
              <a:rPr lang="en-US" sz="2800" dirty="0" err="1">
                <a:latin typeface="Arial-Rounded" panose="020B0500000000000000" pitchFamily="34" charset="0"/>
                <a:ea typeface="Arial-Rounded" panose="020B0500000000000000" pitchFamily="34" charset="0"/>
                <a:cs typeface="Arial-Rounded" panose="020B0500000000000000" pitchFamily="34" charset="0"/>
              </a:rPr>
              <a:t>Cô</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giáo</a:t>
            </a:r>
            <a:r>
              <a:rPr lang="en-US" sz="2800" dirty="0">
                <a:latin typeface="Arial-Rounded" panose="020B0500000000000000" pitchFamily="34" charset="0"/>
                <a:ea typeface="Arial-Rounded" panose="020B0500000000000000" pitchFamily="34" charset="0"/>
                <a:cs typeface="Arial-Rounded" panose="020B0500000000000000" pitchFamily="34" charset="0"/>
              </a:rPr>
              <a:t> ……......... </a:t>
            </a:r>
            <a:r>
              <a:rPr lang="en-US" sz="2800" dirty="0" err="1">
                <a:latin typeface="Arial-Rounded" panose="020B0500000000000000" pitchFamily="34" charset="0"/>
                <a:ea typeface="Arial-Rounded" panose="020B0500000000000000" pitchFamily="34" charset="0"/>
                <a:cs typeface="Arial-Rounded" panose="020B0500000000000000" pitchFamily="34" charset="0"/>
              </a:rPr>
              <a:t>nhìn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các</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bạn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chơi</a:t>
            </a:r>
            <a:r>
              <a:rPr lang="en-US" sz="2800" dirty="0">
                <a:latin typeface="Arial-Rounded" panose="020B0500000000000000" pitchFamily="34" charset="0"/>
                <a:ea typeface="Arial-Rounded" panose="020B0500000000000000" pitchFamily="34" charset="0"/>
                <a:cs typeface="Arial-Rounded" panose="020B0500000000000000" pitchFamily="34" charset="0"/>
              </a:rPr>
              <a:t> ở </a:t>
            </a:r>
            <a:r>
              <a:rPr lang="en-US" sz="2800" dirty="0" err="1">
                <a:latin typeface="Arial-Rounded" panose="020B0500000000000000" pitchFamily="34" charset="0"/>
                <a:ea typeface="Arial-Rounded" panose="020B0500000000000000" pitchFamily="34" charset="0"/>
                <a:cs typeface="Arial-Rounded" panose="020B0500000000000000" pitchFamily="34" charset="0"/>
              </a:rPr>
              <a:t>sân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trường</a:t>
            </a: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p:cNvSpPr txBox="1"/>
          <p:nvPr/>
        </p:nvSpPr>
        <p:spPr>
          <a:xfrm>
            <a:off x="2332454" y="2717073"/>
            <a:ext cx="1292341" cy="523220"/>
          </a:xfrm>
          <a:prstGeom prst="rect">
            <a:avLst/>
          </a:prstGeom>
          <a:noFill/>
        </p:spPr>
        <p:txBody>
          <a:bodyPr wrap="none" rtlCol="0">
            <a:spAutoFit/>
          </a:bodyPr>
          <a:lstStyle/>
          <a:p>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âu</a:t>
            </a:r>
            <a:r>
              <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yếm</a:t>
            </a:r>
            <a:endParaRPr lang="en-US"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5"/>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24" name="Google Shape;424;p15"/>
          <p:cNvGrpSpPr/>
          <p:nvPr/>
        </p:nvGrpSpPr>
        <p:grpSpPr>
          <a:xfrm>
            <a:off x="2253689" y="1535048"/>
            <a:ext cx="1955429" cy="1333408"/>
            <a:chOff x="2253689" y="1535048"/>
            <a:chExt cx="1955429" cy="1333408"/>
          </a:xfrm>
        </p:grpSpPr>
        <p:sp>
          <p:nvSpPr>
            <p:cNvPr id="425" name="Google Shape;425;p15"/>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6" name="Google Shape;426;p15"/>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27" name="Google Shape;427;p15"/>
          <p:cNvGrpSpPr/>
          <p:nvPr/>
        </p:nvGrpSpPr>
        <p:grpSpPr>
          <a:xfrm>
            <a:off x="3760322" y="3582254"/>
            <a:ext cx="1465034" cy="1349862"/>
            <a:chOff x="3760322" y="3582254"/>
            <a:chExt cx="1465034" cy="1349862"/>
          </a:xfrm>
        </p:grpSpPr>
        <p:sp>
          <p:nvSpPr>
            <p:cNvPr id="428" name="Google Shape;428;p15"/>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29" name="Google Shape;429;p15"/>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0" name="Google Shape;430;p15"/>
          <p:cNvGrpSpPr/>
          <p:nvPr/>
        </p:nvGrpSpPr>
        <p:grpSpPr>
          <a:xfrm>
            <a:off x="6089897" y="3405944"/>
            <a:ext cx="741464" cy="878352"/>
            <a:chOff x="6119714" y="3405944"/>
            <a:chExt cx="741464" cy="878352"/>
          </a:xfrm>
        </p:grpSpPr>
        <p:sp>
          <p:nvSpPr>
            <p:cNvPr id="431" name="Google Shape;431;p15"/>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2" name="Google Shape;432;p15"/>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3" name="Google Shape;433;p15"/>
          <p:cNvGrpSpPr/>
          <p:nvPr/>
        </p:nvGrpSpPr>
        <p:grpSpPr>
          <a:xfrm>
            <a:off x="6378045" y="3998247"/>
            <a:ext cx="767568" cy="484084"/>
            <a:chOff x="6378045" y="3998247"/>
            <a:chExt cx="767568" cy="484084"/>
          </a:xfrm>
        </p:grpSpPr>
        <p:sp>
          <p:nvSpPr>
            <p:cNvPr id="434" name="Google Shape;434;p15"/>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5" name="Google Shape;435;p15"/>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6" name="Google Shape;436;p15"/>
          <p:cNvGrpSpPr/>
          <p:nvPr/>
        </p:nvGrpSpPr>
        <p:grpSpPr>
          <a:xfrm>
            <a:off x="5029754" y="2073115"/>
            <a:ext cx="598228" cy="850125"/>
            <a:chOff x="5077882" y="2061083"/>
            <a:chExt cx="598228" cy="850125"/>
          </a:xfrm>
        </p:grpSpPr>
        <p:sp>
          <p:nvSpPr>
            <p:cNvPr id="437" name="Google Shape;437;p15"/>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38" name="Google Shape;438;p15"/>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39" name="Google Shape;439;p15"/>
          <p:cNvGrpSpPr/>
          <p:nvPr/>
        </p:nvGrpSpPr>
        <p:grpSpPr>
          <a:xfrm>
            <a:off x="5299207" y="2516037"/>
            <a:ext cx="806538" cy="633648"/>
            <a:chOff x="5299207" y="2540101"/>
            <a:chExt cx="806538" cy="633648"/>
          </a:xfrm>
        </p:grpSpPr>
        <p:sp>
          <p:nvSpPr>
            <p:cNvPr id="440" name="Google Shape;440;p15"/>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1" name="Google Shape;441;p15"/>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2" name="Google Shape;442;p15"/>
          <p:cNvGrpSpPr/>
          <p:nvPr/>
        </p:nvGrpSpPr>
        <p:grpSpPr>
          <a:xfrm>
            <a:off x="7410774" y="1197999"/>
            <a:ext cx="778581" cy="875100"/>
            <a:chOff x="7374678" y="1161903"/>
            <a:chExt cx="778581" cy="875100"/>
          </a:xfrm>
        </p:grpSpPr>
        <p:sp>
          <p:nvSpPr>
            <p:cNvPr id="443" name="Google Shape;443;p15"/>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4" name="Google Shape;444;p15"/>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5" name="Google Shape;445;p15"/>
          <p:cNvGrpSpPr/>
          <p:nvPr/>
        </p:nvGrpSpPr>
        <p:grpSpPr>
          <a:xfrm>
            <a:off x="7025358" y="1209298"/>
            <a:ext cx="538720" cy="795156"/>
            <a:chOff x="7001294" y="1209298"/>
            <a:chExt cx="538720" cy="795156"/>
          </a:xfrm>
        </p:grpSpPr>
        <p:sp>
          <p:nvSpPr>
            <p:cNvPr id="446" name="Google Shape;446;p15"/>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47" name="Google Shape;447;p15"/>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48" name="Google Shape;448;p15"/>
          <p:cNvGrpSpPr/>
          <p:nvPr/>
        </p:nvGrpSpPr>
        <p:grpSpPr>
          <a:xfrm>
            <a:off x="7507360" y="1418371"/>
            <a:ext cx="2289464" cy="1795572"/>
            <a:chOff x="7507360" y="1418371"/>
            <a:chExt cx="2289464" cy="1795572"/>
          </a:xfrm>
        </p:grpSpPr>
        <p:sp>
          <p:nvSpPr>
            <p:cNvPr id="449" name="Google Shape;449;p15"/>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0" name="Google Shape;450;p15"/>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51" name="Google Shape;451;p15"/>
          <p:cNvGrpSpPr/>
          <p:nvPr/>
        </p:nvGrpSpPr>
        <p:grpSpPr>
          <a:xfrm rot="2799594" flipH="1">
            <a:off x="5077585" y="-4173"/>
            <a:ext cx="1296742" cy="2117363"/>
            <a:chOff x="1279516" y="-3525500"/>
            <a:chExt cx="1296742" cy="2550422"/>
          </a:xfrm>
        </p:grpSpPr>
        <p:sp>
          <p:nvSpPr>
            <p:cNvPr id="452" name="Google Shape;452;p15"/>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53" name="Google Shape;453;p15"/>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54" name="Google Shape;454;p15"/>
          <p:cNvGrpSpPr/>
          <p:nvPr/>
        </p:nvGrpSpPr>
        <p:grpSpPr>
          <a:xfrm>
            <a:off x="-599090" y="-78586"/>
            <a:ext cx="5213131" cy="4808241"/>
            <a:chOff x="1001374" y="-370703"/>
            <a:chExt cx="6695744" cy="6175701"/>
          </a:xfrm>
        </p:grpSpPr>
        <p:pic>
          <p:nvPicPr>
            <p:cNvPr id="455" name="Google Shape;455;p15"/>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456" name="Google Shape;456;p15"/>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57" name="Google Shape;457;p15"/>
          <p:cNvSpPr txBox="1"/>
          <p:nvPr/>
        </p:nvSpPr>
        <p:spPr>
          <a:xfrm>
            <a:off x="182783" y="2113681"/>
            <a:ext cx="358840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Quan sát tranh</a:t>
            </a:r>
            <a:endParaRPr sz="4400" b="1">
              <a:solidFill>
                <a:srgbClr val="0070C0"/>
              </a:solidFill>
              <a:latin typeface="Arial Rounded"/>
              <a:ea typeface="Arial Rounded"/>
              <a:cs typeface="Arial Rounded"/>
              <a:sym typeface="Arial Rounded"/>
            </a:endParaRPr>
          </a:p>
        </p:txBody>
      </p:sp>
      <p:sp>
        <p:nvSpPr>
          <p:cNvPr id="458" name="Google Shape;458;p15"/>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6</a:t>
            </a:r>
            <a:endParaRPr sz="5400" b="1">
              <a:solidFill>
                <a:srgbClr val="0070C0"/>
              </a:solidFill>
              <a:latin typeface="Arial Rounded"/>
              <a:ea typeface="Arial Rounded"/>
              <a:cs typeface="Arial Rounded"/>
              <a:sym typeface="Arial Rounded"/>
            </a:endParaRPr>
          </a:p>
        </p:txBody>
      </p:sp>
      <p:pic>
        <p:nvPicPr>
          <p:cNvPr id="459" name="Google Shape;459;p15"/>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460" name="Google Shape;460;p15"/>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3"/>
                                        </p:tgtEl>
                                        <p:attrNameLst>
                                          <p:attrName>style.visibility</p:attrName>
                                        </p:attrNameLst>
                                      </p:cBhvr>
                                      <p:to>
                                        <p:strVal val="visible"/>
                                      </p:to>
                                    </p:set>
                                    <p:animEffect transition="in" filter="fade">
                                      <p:cBhvr>
                                        <p:cTn id="7" dur="750"/>
                                        <p:tgtEl>
                                          <p:spTgt spid="423"/>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451"/>
                                        </p:tgtEl>
                                        <p:attrNameLst>
                                          <p:attrName>style.visibility</p:attrName>
                                        </p:attrNameLst>
                                      </p:cBhvr>
                                      <p:to>
                                        <p:strVal val="visible"/>
                                      </p:to>
                                    </p:set>
                                    <p:anim calcmode="lin" valueType="num">
                                      <p:cBhvr additive="base">
                                        <p:cTn id="11" dur="750"/>
                                        <p:tgtEl>
                                          <p:spTgt spid="451"/>
                                        </p:tgtEl>
                                        <p:attrNameLst>
                                          <p:attrName>ppt_w</p:attrName>
                                        </p:attrNameLst>
                                      </p:cBhvr>
                                      <p:tavLst>
                                        <p:tav tm="0">
                                          <p:val>
                                            <p:strVal val="0"/>
                                          </p:val>
                                        </p:tav>
                                        <p:tav tm="100000">
                                          <p:val>
                                            <p:strVal val="#ppt_w"/>
                                          </p:val>
                                        </p:tav>
                                      </p:tavLst>
                                    </p:anim>
                                    <p:anim calcmode="lin" valueType="num">
                                      <p:cBhvr additive="base">
                                        <p:cTn id="12" dur="750"/>
                                        <p:tgtEl>
                                          <p:spTgt spid="451"/>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48"/>
                                        </p:tgtEl>
                                        <p:attrNameLst>
                                          <p:attrName>style.visibility</p:attrName>
                                        </p:attrNameLst>
                                      </p:cBhvr>
                                      <p:to>
                                        <p:strVal val="visible"/>
                                      </p:to>
                                    </p:set>
                                    <p:anim calcmode="lin" valueType="num">
                                      <p:cBhvr additive="base">
                                        <p:cTn id="15" dur="750"/>
                                        <p:tgtEl>
                                          <p:spTgt spid="448"/>
                                        </p:tgtEl>
                                        <p:attrNameLst>
                                          <p:attrName>ppt_w</p:attrName>
                                        </p:attrNameLst>
                                      </p:cBhvr>
                                      <p:tavLst>
                                        <p:tav tm="0">
                                          <p:val>
                                            <p:strVal val="0"/>
                                          </p:val>
                                        </p:tav>
                                        <p:tav tm="100000">
                                          <p:val>
                                            <p:strVal val="#ppt_w"/>
                                          </p:val>
                                        </p:tav>
                                      </p:tavLst>
                                    </p:anim>
                                    <p:anim calcmode="lin" valueType="num">
                                      <p:cBhvr additive="base">
                                        <p:cTn id="16" dur="750"/>
                                        <p:tgtEl>
                                          <p:spTgt spid="448"/>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42"/>
                                        </p:tgtEl>
                                        <p:attrNameLst>
                                          <p:attrName>style.visibility</p:attrName>
                                        </p:attrNameLst>
                                      </p:cBhvr>
                                      <p:to>
                                        <p:strVal val="visible"/>
                                      </p:to>
                                    </p:set>
                                    <p:anim calcmode="lin" valueType="num">
                                      <p:cBhvr additive="base">
                                        <p:cTn id="19" dur="750"/>
                                        <p:tgtEl>
                                          <p:spTgt spid="442"/>
                                        </p:tgtEl>
                                        <p:attrNameLst>
                                          <p:attrName>ppt_w</p:attrName>
                                        </p:attrNameLst>
                                      </p:cBhvr>
                                      <p:tavLst>
                                        <p:tav tm="0">
                                          <p:val>
                                            <p:strVal val="0"/>
                                          </p:val>
                                        </p:tav>
                                        <p:tav tm="100000">
                                          <p:val>
                                            <p:strVal val="#ppt_w"/>
                                          </p:val>
                                        </p:tav>
                                      </p:tavLst>
                                    </p:anim>
                                    <p:anim calcmode="lin" valueType="num">
                                      <p:cBhvr additive="base">
                                        <p:cTn id="20" dur="750"/>
                                        <p:tgtEl>
                                          <p:spTgt spid="44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45"/>
                                        </p:tgtEl>
                                        <p:attrNameLst>
                                          <p:attrName>style.visibility</p:attrName>
                                        </p:attrNameLst>
                                      </p:cBhvr>
                                      <p:to>
                                        <p:strVal val="visible"/>
                                      </p:to>
                                    </p:set>
                                    <p:anim calcmode="lin" valueType="num">
                                      <p:cBhvr additive="base">
                                        <p:cTn id="23" dur="750"/>
                                        <p:tgtEl>
                                          <p:spTgt spid="445"/>
                                        </p:tgtEl>
                                        <p:attrNameLst>
                                          <p:attrName>ppt_w</p:attrName>
                                        </p:attrNameLst>
                                      </p:cBhvr>
                                      <p:tavLst>
                                        <p:tav tm="0">
                                          <p:val>
                                            <p:strVal val="0"/>
                                          </p:val>
                                        </p:tav>
                                        <p:tav tm="100000">
                                          <p:val>
                                            <p:strVal val="#ppt_w"/>
                                          </p:val>
                                        </p:tav>
                                      </p:tavLst>
                                    </p:anim>
                                    <p:anim calcmode="lin" valueType="num">
                                      <p:cBhvr additive="base">
                                        <p:cTn id="24" dur="750"/>
                                        <p:tgtEl>
                                          <p:spTgt spid="445"/>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39"/>
                                        </p:tgtEl>
                                        <p:attrNameLst>
                                          <p:attrName>style.visibility</p:attrName>
                                        </p:attrNameLst>
                                      </p:cBhvr>
                                      <p:to>
                                        <p:strVal val="visible"/>
                                      </p:to>
                                    </p:set>
                                    <p:anim calcmode="lin" valueType="num">
                                      <p:cBhvr additive="base">
                                        <p:cTn id="27" dur="750"/>
                                        <p:tgtEl>
                                          <p:spTgt spid="439"/>
                                        </p:tgtEl>
                                        <p:attrNameLst>
                                          <p:attrName>ppt_w</p:attrName>
                                        </p:attrNameLst>
                                      </p:cBhvr>
                                      <p:tavLst>
                                        <p:tav tm="0">
                                          <p:val>
                                            <p:strVal val="0"/>
                                          </p:val>
                                        </p:tav>
                                        <p:tav tm="100000">
                                          <p:val>
                                            <p:strVal val="#ppt_w"/>
                                          </p:val>
                                        </p:tav>
                                      </p:tavLst>
                                    </p:anim>
                                    <p:anim calcmode="lin" valueType="num">
                                      <p:cBhvr additive="base">
                                        <p:cTn id="28" dur="750"/>
                                        <p:tgtEl>
                                          <p:spTgt spid="43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36"/>
                                        </p:tgtEl>
                                        <p:attrNameLst>
                                          <p:attrName>style.visibility</p:attrName>
                                        </p:attrNameLst>
                                      </p:cBhvr>
                                      <p:to>
                                        <p:strVal val="visible"/>
                                      </p:to>
                                    </p:set>
                                    <p:anim calcmode="lin" valueType="num">
                                      <p:cBhvr additive="base">
                                        <p:cTn id="31" dur="750"/>
                                        <p:tgtEl>
                                          <p:spTgt spid="436"/>
                                        </p:tgtEl>
                                        <p:attrNameLst>
                                          <p:attrName>ppt_w</p:attrName>
                                        </p:attrNameLst>
                                      </p:cBhvr>
                                      <p:tavLst>
                                        <p:tav tm="0">
                                          <p:val>
                                            <p:strVal val="0"/>
                                          </p:val>
                                        </p:tav>
                                        <p:tav tm="100000">
                                          <p:val>
                                            <p:strVal val="#ppt_w"/>
                                          </p:val>
                                        </p:tav>
                                      </p:tavLst>
                                    </p:anim>
                                    <p:anim calcmode="lin" valueType="num">
                                      <p:cBhvr additive="base">
                                        <p:cTn id="32" dur="750"/>
                                        <p:tgtEl>
                                          <p:spTgt spid="436"/>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30"/>
                                        </p:tgtEl>
                                        <p:attrNameLst>
                                          <p:attrName>style.visibility</p:attrName>
                                        </p:attrNameLst>
                                      </p:cBhvr>
                                      <p:to>
                                        <p:strVal val="visible"/>
                                      </p:to>
                                    </p:set>
                                    <p:anim calcmode="lin" valueType="num">
                                      <p:cBhvr additive="base">
                                        <p:cTn id="35" dur="750"/>
                                        <p:tgtEl>
                                          <p:spTgt spid="430"/>
                                        </p:tgtEl>
                                        <p:attrNameLst>
                                          <p:attrName>ppt_w</p:attrName>
                                        </p:attrNameLst>
                                      </p:cBhvr>
                                      <p:tavLst>
                                        <p:tav tm="0">
                                          <p:val>
                                            <p:strVal val="0"/>
                                          </p:val>
                                        </p:tav>
                                        <p:tav tm="100000">
                                          <p:val>
                                            <p:strVal val="#ppt_w"/>
                                          </p:val>
                                        </p:tav>
                                      </p:tavLst>
                                    </p:anim>
                                    <p:anim calcmode="lin" valueType="num">
                                      <p:cBhvr additive="base">
                                        <p:cTn id="36" dur="750"/>
                                        <p:tgtEl>
                                          <p:spTgt spid="4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33"/>
                                        </p:tgtEl>
                                        <p:attrNameLst>
                                          <p:attrName>style.visibility</p:attrName>
                                        </p:attrNameLst>
                                      </p:cBhvr>
                                      <p:to>
                                        <p:strVal val="visible"/>
                                      </p:to>
                                    </p:set>
                                    <p:anim calcmode="lin" valueType="num">
                                      <p:cBhvr additive="base">
                                        <p:cTn id="39" dur="750"/>
                                        <p:tgtEl>
                                          <p:spTgt spid="433"/>
                                        </p:tgtEl>
                                        <p:attrNameLst>
                                          <p:attrName>ppt_w</p:attrName>
                                        </p:attrNameLst>
                                      </p:cBhvr>
                                      <p:tavLst>
                                        <p:tav tm="0">
                                          <p:val>
                                            <p:strVal val="0"/>
                                          </p:val>
                                        </p:tav>
                                        <p:tav tm="100000">
                                          <p:val>
                                            <p:strVal val="#ppt_w"/>
                                          </p:val>
                                        </p:tav>
                                      </p:tavLst>
                                    </p:anim>
                                    <p:anim calcmode="lin" valueType="num">
                                      <p:cBhvr additive="base">
                                        <p:cTn id="40" dur="750"/>
                                        <p:tgtEl>
                                          <p:spTgt spid="433"/>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27"/>
                                        </p:tgtEl>
                                        <p:attrNameLst>
                                          <p:attrName>style.visibility</p:attrName>
                                        </p:attrNameLst>
                                      </p:cBhvr>
                                      <p:to>
                                        <p:strVal val="visible"/>
                                      </p:to>
                                    </p:set>
                                    <p:anim calcmode="lin" valueType="num">
                                      <p:cBhvr additive="base">
                                        <p:cTn id="43" dur="750"/>
                                        <p:tgtEl>
                                          <p:spTgt spid="427"/>
                                        </p:tgtEl>
                                        <p:attrNameLst>
                                          <p:attrName>ppt_w</p:attrName>
                                        </p:attrNameLst>
                                      </p:cBhvr>
                                      <p:tavLst>
                                        <p:tav tm="0">
                                          <p:val>
                                            <p:strVal val="0"/>
                                          </p:val>
                                        </p:tav>
                                        <p:tav tm="100000">
                                          <p:val>
                                            <p:strVal val="#ppt_w"/>
                                          </p:val>
                                        </p:tav>
                                      </p:tavLst>
                                    </p:anim>
                                    <p:anim calcmode="lin" valueType="num">
                                      <p:cBhvr additive="base">
                                        <p:cTn id="44" dur="750"/>
                                        <p:tgtEl>
                                          <p:spTgt spid="427"/>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24"/>
                                        </p:tgtEl>
                                        <p:attrNameLst>
                                          <p:attrName>style.visibility</p:attrName>
                                        </p:attrNameLst>
                                      </p:cBhvr>
                                      <p:to>
                                        <p:strVal val="visible"/>
                                      </p:to>
                                    </p:set>
                                    <p:anim calcmode="lin" valueType="num">
                                      <p:cBhvr additive="base">
                                        <p:cTn id="47" dur="750"/>
                                        <p:tgtEl>
                                          <p:spTgt spid="424"/>
                                        </p:tgtEl>
                                        <p:attrNameLst>
                                          <p:attrName>ppt_w</p:attrName>
                                        </p:attrNameLst>
                                      </p:cBhvr>
                                      <p:tavLst>
                                        <p:tav tm="0">
                                          <p:val>
                                            <p:strVal val="0"/>
                                          </p:val>
                                        </p:tav>
                                        <p:tav tm="100000">
                                          <p:val>
                                            <p:strVal val="#ppt_w"/>
                                          </p:val>
                                        </p:tav>
                                      </p:tavLst>
                                    </p:anim>
                                    <p:anim calcmode="lin" valueType="num">
                                      <p:cBhvr additive="base">
                                        <p:cTn id="48" dur="750"/>
                                        <p:tgtEl>
                                          <p:spTgt spid="424"/>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60"/>
                                        </p:tgtEl>
                                        <p:attrNameLst>
                                          <p:attrName>style.visibility</p:attrName>
                                        </p:attrNameLst>
                                      </p:cBhvr>
                                      <p:to>
                                        <p:strVal val="visible"/>
                                      </p:to>
                                    </p:set>
                                    <p:animEffect transition="in" filter="fade">
                                      <p:cBhvr>
                                        <p:cTn id="52" dur="1000"/>
                                        <p:tgtEl>
                                          <p:spTgt spid="460"/>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 calcmode="lin" valueType="num">
                                      <p:cBhvr additive="base">
                                        <p:cTn id="56" dur="750"/>
                                        <p:tgtEl>
                                          <p:spTgt spid="454"/>
                                        </p:tgtEl>
                                        <p:attrNameLst>
                                          <p:attrName>ppt_w</p:attrName>
                                        </p:attrNameLst>
                                      </p:cBhvr>
                                      <p:tavLst>
                                        <p:tav tm="0">
                                          <p:val>
                                            <p:strVal val="0"/>
                                          </p:val>
                                        </p:tav>
                                        <p:tav tm="100000">
                                          <p:val>
                                            <p:strVal val="#ppt_w"/>
                                          </p:val>
                                        </p:tav>
                                      </p:tavLst>
                                    </p:anim>
                                    <p:anim calcmode="lin" valueType="num">
                                      <p:cBhvr additive="base">
                                        <p:cTn id="57" dur="750"/>
                                        <p:tgtEl>
                                          <p:spTgt spid="454"/>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454"/>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458"/>
                                        </p:tgtEl>
                                        <p:attrNameLst>
                                          <p:attrName>style.visibility</p:attrName>
                                        </p:attrNameLst>
                                      </p:cBhvr>
                                      <p:to>
                                        <p:strVal val="visible"/>
                                      </p:to>
                                    </p:set>
                                    <p:animEffect transition="in" filter="fade">
                                      <p:cBhvr>
                                        <p:cTn id="63" dur="500"/>
                                        <p:tgtEl>
                                          <p:spTgt spid="458"/>
                                        </p:tgtEl>
                                      </p:cBhvr>
                                    </p:animEffect>
                                  </p:childTnLst>
                                </p:cTn>
                              </p:par>
                              <p:par>
                                <p:cTn id="64" presetID="10" presetClass="entr" presetSubtype="0" fill="hold" nodeType="withEffect">
                                  <p:stCondLst>
                                    <p:cond delay="1250"/>
                                  </p:stCondLst>
                                  <p:childTnLst>
                                    <p:set>
                                      <p:cBhvr>
                                        <p:cTn id="65" dur="1" fill="hold">
                                          <p:stCondLst>
                                            <p:cond delay="0"/>
                                          </p:stCondLst>
                                        </p:cTn>
                                        <p:tgtEl>
                                          <p:spTgt spid="457"/>
                                        </p:tgtEl>
                                        <p:attrNameLst>
                                          <p:attrName>style.visibility</p:attrName>
                                        </p:attrNameLst>
                                      </p:cBhvr>
                                      <p:to>
                                        <p:strVal val="visible"/>
                                      </p:to>
                                    </p:set>
                                    <p:animEffect transition="in" filter="fade">
                                      <p:cBhvr>
                                        <p:cTn id="66" dur="500"/>
                                        <p:tgtEl>
                                          <p:spTgt spid="457"/>
                                        </p:tgtEl>
                                      </p:cBhvr>
                                    </p:animEffect>
                                  </p:childTnLst>
                                </p:cTn>
                              </p:par>
                              <p:par>
                                <p:cTn id="67" presetID="2" presetClass="entr" presetSubtype="2" fill="hold" nodeType="withEffect">
                                  <p:stCondLst>
                                    <p:cond delay="2250"/>
                                  </p:stCondLst>
                                  <p:childTnLst>
                                    <p:set>
                                      <p:cBhvr>
                                        <p:cTn id="68" dur="1" fill="hold">
                                          <p:stCondLst>
                                            <p:cond delay="0"/>
                                          </p:stCondLst>
                                        </p:cTn>
                                        <p:tgtEl>
                                          <p:spTgt spid="459"/>
                                        </p:tgtEl>
                                        <p:attrNameLst>
                                          <p:attrName>style.visibility</p:attrName>
                                        </p:attrNameLst>
                                      </p:cBhvr>
                                      <p:to>
                                        <p:strVal val="visible"/>
                                      </p:to>
                                    </p:set>
                                    <p:anim calcmode="lin" valueType="num">
                                      <p:cBhvr additive="base">
                                        <p:cTn id="69" dur="1250"/>
                                        <p:tgtEl>
                                          <p:spTgt spid="45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1900" t="42085" r="34002" b="34417"/>
          <a:stretch/>
        </p:blipFill>
        <p:spPr>
          <a:xfrm>
            <a:off x="522514" y="1780504"/>
            <a:ext cx="3672114" cy="1944915"/>
          </a:xfrm>
          <a:prstGeom prst="rect">
            <a:avLst/>
          </a:prstGeom>
        </p:spPr>
      </p:pic>
      <p:sp>
        <p:nvSpPr>
          <p:cNvPr id="2" name="TextBox 1"/>
          <p:cNvSpPr txBox="1"/>
          <p:nvPr/>
        </p:nvSpPr>
        <p:spPr>
          <a:xfrm>
            <a:off x="679156" y="435197"/>
            <a:ext cx="8613255"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6.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endParaRPr lang="en-US" sz="24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108233" y="1019886"/>
            <a:ext cx="4783682" cy="461665"/>
          </a:xfrm>
          <a:prstGeom prst="rect">
            <a:avLst/>
          </a:prstGeom>
          <a:noFill/>
        </p:spPr>
        <p:txBody>
          <a:bodyPr wrap="non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đông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vui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thiện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sôi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nổi</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3762" t="65750" r="19108" b="12239"/>
          <a:stretch/>
        </p:blipFill>
        <p:spPr>
          <a:xfrm>
            <a:off x="5239656" y="1710077"/>
            <a:ext cx="2931886" cy="2085770"/>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17"/>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473" name="Google Shape;473;p17"/>
          <p:cNvGrpSpPr/>
          <p:nvPr/>
        </p:nvGrpSpPr>
        <p:grpSpPr>
          <a:xfrm>
            <a:off x="2253689" y="1535048"/>
            <a:ext cx="1955429" cy="1333408"/>
            <a:chOff x="2253689" y="1535048"/>
            <a:chExt cx="1955429" cy="1333408"/>
          </a:xfrm>
        </p:grpSpPr>
        <p:sp>
          <p:nvSpPr>
            <p:cNvPr id="474" name="Google Shape;474;p17"/>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5" name="Google Shape;475;p17"/>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6" name="Google Shape;476;p17"/>
          <p:cNvGrpSpPr/>
          <p:nvPr/>
        </p:nvGrpSpPr>
        <p:grpSpPr>
          <a:xfrm>
            <a:off x="3760322" y="3582254"/>
            <a:ext cx="1465034" cy="1349862"/>
            <a:chOff x="3760322" y="3582254"/>
            <a:chExt cx="1465034" cy="1349862"/>
          </a:xfrm>
        </p:grpSpPr>
        <p:sp>
          <p:nvSpPr>
            <p:cNvPr id="477" name="Google Shape;477;p17"/>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78" name="Google Shape;478;p17"/>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9" name="Google Shape;479;p17"/>
          <p:cNvGrpSpPr/>
          <p:nvPr/>
        </p:nvGrpSpPr>
        <p:grpSpPr>
          <a:xfrm>
            <a:off x="6089897" y="3405944"/>
            <a:ext cx="741464" cy="878352"/>
            <a:chOff x="6119714" y="3405944"/>
            <a:chExt cx="741464" cy="878352"/>
          </a:xfrm>
        </p:grpSpPr>
        <p:sp>
          <p:nvSpPr>
            <p:cNvPr id="480" name="Google Shape;480;p17"/>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1" name="Google Shape;481;p17"/>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82" name="Google Shape;482;p17"/>
          <p:cNvGrpSpPr/>
          <p:nvPr/>
        </p:nvGrpSpPr>
        <p:grpSpPr>
          <a:xfrm>
            <a:off x="6378045" y="3998247"/>
            <a:ext cx="767568" cy="484084"/>
            <a:chOff x="6378045" y="3998247"/>
            <a:chExt cx="767568" cy="484084"/>
          </a:xfrm>
        </p:grpSpPr>
        <p:sp>
          <p:nvSpPr>
            <p:cNvPr id="483" name="Google Shape;483;p17"/>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4" name="Google Shape;484;p17"/>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85" name="Google Shape;485;p17"/>
          <p:cNvGrpSpPr/>
          <p:nvPr/>
        </p:nvGrpSpPr>
        <p:grpSpPr>
          <a:xfrm>
            <a:off x="5029754" y="2073115"/>
            <a:ext cx="598228" cy="850125"/>
            <a:chOff x="5077882" y="2061083"/>
            <a:chExt cx="598228" cy="850125"/>
          </a:xfrm>
        </p:grpSpPr>
        <p:sp>
          <p:nvSpPr>
            <p:cNvPr id="486" name="Google Shape;486;p17"/>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87" name="Google Shape;487;p17"/>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88" name="Google Shape;488;p17"/>
          <p:cNvGrpSpPr/>
          <p:nvPr/>
        </p:nvGrpSpPr>
        <p:grpSpPr>
          <a:xfrm>
            <a:off x="5299207" y="2516037"/>
            <a:ext cx="806538" cy="633648"/>
            <a:chOff x="5299207" y="2540101"/>
            <a:chExt cx="806538" cy="633648"/>
          </a:xfrm>
        </p:grpSpPr>
        <p:sp>
          <p:nvSpPr>
            <p:cNvPr id="489" name="Google Shape;489;p17"/>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0" name="Google Shape;490;p17"/>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91" name="Google Shape;491;p17"/>
          <p:cNvGrpSpPr/>
          <p:nvPr/>
        </p:nvGrpSpPr>
        <p:grpSpPr>
          <a:xfrm>
            <a:off x="7410774" y="1197999"/>
            <a:ext cx="778581" cy="875100"/>
            <a:chOff x="7374678" y="1161903"/>
            <a:chExt cx="778581" cy="875100"/>
          </a:xfrm>
        </p:grpSpPr>
        <p:sp>
          <p:nvSpPr>
            <p:cNvPr id="492" name="Google Shape;492;p17"/>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3" name="Google Shape;493;p17"/>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94" name="Google Shape;494;p17"/>
          <p:cNvGrpSpPr/>
          <p:nvPr/>
        </p:nvGrpSpPr>
        <p:grpSpPr>
          <a:xfrm>
            <a:off x="7025358" y="1209298"/>
            <a:ext cx="538720" cy="795156"/>
            <a:chOff x="7001294" y="1209298"/>
            <a:chExt cx="538720" cy="795156"/>
          </a:xfrm>
        </p:grpSpPr>
        <p:sp>
          <p:nvSpPr>
            <p:cNvPr id="495" name="Google Shape;495;p17"/>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6" name="Google Shape;496;p17"/>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97" name="Google Shape;497;p17"/>
          <p:cNvGrpSpPr/>
          <p:nvPr/>
        </p:nvGrpSpPr>
        <p:grpSpPr>
          <a:xfrm>
            <a:off x="7507360" y="1418371"/>
            <a:ext cx="2289464" cy="1795572"/>
            <a:chOff x="7507360" y="1418371"/>
            <a:chExt cx="2289464" cy="1795572"/>
          </a:xfrm>
        </p:grpSpPr>
        <p:sp>
          <p:nvSpPr>
            <p:cNvPr id="498" name="Google Shape;498;p17"/>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9" name="Google Shape;499;p17"/>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00" name="Google Shape;500;p17"/>
          <p:cNvGrpSpPr/>
          <p:nvPr/>
        </p:nvGrpSpPr>
        <p:grpSpPr>
          <a:xfrm rot="2799594" flipH="1">
            <a:off x="5077585" y="-4173"/>
            <a:ext cx="1296742" cy="2117363"/>
            <a:chOff x="1279516" y="-3525500"/>
            <a:chExt cx="1296742" cy="2550422"/>
          </a:xfrm>
        </p:grpSpPr>
        <p:sp>
          <p:nvSpPr>
            <p:cNvPr id="501" name="Google Shape;501;p17"/>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02" name="Google Shape;502;p17"/>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03" name="Google Shape;503;p17"/>
          <p:cNvGrpSpPr/>
          <p:nvPr/>
        </p:nvGrpSpPr>
        <p:grpSpPr>
          <a:xfrm>
            <a:off x="-599090" y="-78586"/>
            <a:ext cx="5213131" cy="4808241"/>
            <a:chOff x="1001374" y="-370703"/>
            <a:chExt cx="6695744" cy="6175701"/>
          </a:xfrm>
        </p:grpSpPr>
        <p:pic>
          <p:nvPicPr>
            <p:cNvPr id="504" name="Google Shape;504;p17"/>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505" name="Google Shape;505;p17"/>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06" name="Google Shape;506;p17"/>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Nghe viết</a:t>
            </a:r>
            <a:endParaRPr sz="4400" b="1">
              <a:solidFill>
                <a:srgbClr val="0070C0"/>
              </a:solidFill>
              <a:latin typeface="Arial Rounded"/>
              <a:ea typeface="Arial Rounded"/>
              <a:cs typeface="Arial Rounded"/>
              <a:sym typeface="Arial Rounded"/>
            </a:endParaRPr>
          </a:p>
        </p:txBody>
      </p:sp>
      <p:sp>
        <p:nvSpPr>
          <p:cNvPr id="507" name="Google Shape;507;p17"/>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7</a:t>
            </a:r>
            <a:endParaRPr sz="5400" b="1">
              <a:solidFill>
                <a:srgbClr val="0070C0"/>
              </a:solidFill>
              <a:latin typeface="Arial Rounded"/>
              <a:ea typeface="Arial Rounded"/>
              <a:cs typeface="Arial Rounded"/>
              <a:sym typeface="Arial Rounded"/>
            </a:endParaRPr>
          </a:p>
        </p:txBody>
      </p:sp>
      <p:pic>
        <p:nvPicPr>
          <p:cNvPr id="508" name="Google Shape;508;p17"/>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509" name="Google Shape;509;p17"/>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750"/>
                                        <p:tgtEl>
                                          <p:spTgt spid="472"/>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750"/>
                                        <p:tgtEl>
                                          <p:spTgt spid="500"/>
                                        </p:tgtEl>
                                        <p:attrNameLst>
                                          <p:attrName>ppt_w</p:attrName>
                                        </p:attrNameLst>
                                      </p:cBhvr>
                                      <p:tavLst>
                                        <p:tav tm="0">
                                          <p:val>
                                            <p:strVal val="0"/>
                                          </p:val>
                                        </p:tav>
                                        <p:tav tm="100000">
                                          <p:val>
                                            <p:strVal val="#ppt_w"/>
                                          </p:val>
                                        </p:tav>
                                      </p:tavLst>
                                    </p:anim>
                                    <p:anim calcmode="lin" valueType="num">
                                      <p:cBhvr additive="base">
                                        <p:cTn id="12" dur="750"/>
                                        <p:tgtEl>
                                          <p:spTgt spid="50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497"/>
                                        </p:tgtEl>
                                        <p:attrNameLst>
                                          <p:attrName>style.visibility</p:attrName>
                                        </p:attrNameLst>
                                      </p:cBhvr>
                                      <p:to>
                                        <p:strVal val="visible"/>
                                      </p:to>
                                    </p:set>
                                    <p:anim calcmode="lin" valueType="num">
                                      <p:cBhvr additive="base">
                                        <p:cTn id="15" dur="750"/>
                                        <p:tgtEl>
                                          <p:spTgt spid="497"/>
                                        </p:tgtEl>
                                        <p:attrNameLst>
                                          <p:attrName>ppt_w</p:attrName>
                                        </p:attrNameLst>
                                      </p:cBhvr>
                                      <p:tavLst>
                                        <p:tav tm="0">
                                          <p:val>
                                            <p:strVal val="0"/>
                                          </p:val>
                                        </p:tav>
                                        <p:tav tm="100000">
                                          <p:val>
                                            <p:strVal val="#ppt_w"/>
                                          </p:val>
                                        </p:tav>
                                      </p:tavLst>
                                    </p:anim>
                                    <p:anim calcmode="lin" valueType="num">
                                      <p:cBhvr additive="base">
                                        <p:cTn id="16" dur="750"/>
                                        <p:tgtEl>
                                          <p:spTgt spid="49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491"/>
                                        </p:tgtEl>
                                        <p:attrNameLst>
                                          <p:attrName>style.visibility</p:attrName>
                                        </p:attrNameLst>
                                      </p:cBhvr>
                                      <p:to>
                                        <p:strVal val="visible"/>
                                      </p:to>
                                    </p:set>
                                    <p:anim calcmode="lin" valueType="num">
                                      <p:cBhvr additive="base">
                                        <p:cTn id="19" dur="750"/>
                                        <p:tgtEl>
                                          <p:spTgt spid="491"/>
                                        </p:tgtEl>
                                        <p:attrNameLst>
                                          <p:attrName>ppt_w</p:attrName>
                                        </p:attrNameLst>
                                      </p:cBhvr>
                                      <p:tavLst>
                                        <p:tav tm="0">
                                          <p:val>
                                            <p:strVal val="0"/>
                                          </p:val>
                                        </p:tav>
                                        <p:tav tm="100000">
                                          <p:val>
                                            <p:strVal val="#ppt_w"/>
                                          </p:val>
                                        </p:tav>
                                      </p:tavLst>
                                    </p:anim>
                                    <p:anim calcmode="lin" valueType="num">
                                      <p:cBhvr additive="base">
                                        <p:cTn id="20" dur="750"/>
                                        <p:tgtEl>
                                          <p:spTgt spid="49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494"/>
                                        </p:tgtEl>
                                        <p:attrNameLst>
                                          <p:attrName>style.visibility</p:attrName>
                                        </p:attrNameLst>
                                      </p:cBhvr>
                                      <p:to>
                                        <p:strVal val="visible"/>
                                      </p:to>
                                    </p:set>
                                    <p:anim calcmode="lin" valueType="num">
                                      <p:cBhvr additive="base">
                                        <p:cTn id="23" dur="750"/>
                                        <p:tgtEl>
                                          <p:spTgt spid="494"/>
                                        </p:tgtEl>
                                        <p:attrNameLst>
                                          <p:attrName>ppt_w</p:attrName>
                                        </p:attrNameLst>
                                      </p:cBhvr>
                                      <p:tavLst>
                                        <p:tav tm="0">
                                          <p:val>
                                            <p:strVal val="0"/>
                                          </p:val>
                                        </p:tav>
                                        <p:tav tm="100000">
                                          <p:val>
                                            <p:strVal val="#ppt_w"/>
                                          </p:val>
                                        </p:tav>
                                      </p:tavLst>
                                    </p:anim>
                                    <p:anim calcmode="lin" valueType="num">
                                      <p:cBhvr additive="base">
                                        <p:cTn id="24" dur="750"/>
                                        <p:tgtEl>
                                          <p:spTgt spid="49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488"/>
                                        </p:tgtEl>
                                        <p:attrNameLst>
                                          <p:attrName>style.visibility</p:attrName>
                                        </p:attrNameLst>
                                      </p:cBhvr>
                                      <p:to>
                                        <p:strVal val="visible"/>
                                      </p:to>
                                    </p:set>
                                    <p:anim calcmode="lin" valueType="num">
                                      <p:cBhvr additive="base">
                                        <p:cTn id="27" dur="750"/>
                                        <p:tgtEl>
                                          <p:spTgt spid="488"/>
                                        </p:tgtEl>
                                        <p:attrNameLst>
                                          <p:attrName>ppt_w</p:attrName>
                                        </p:attrNameLst>
                                      </p:cBhvr>
                                      <p:tavLst>
                                        <p:tav tm="0">
                                          <p:val>
                                            <p:strVal val="0"/>
                                          </p:val>
                                        </p:tav>
                                        <p:tav tm="100000">
                                          <p:val>
                                            <p:strVal val="#ppt_w"/>
                                          </p:val>
                                        </p:tav>
                                      </p:tavLst>
                                    </p:anim>
                                    <p:anim calcmode="lin" valueType="num">
                                      <p:cBhvr additive="base">
                                        <p:cTn id="28" dur="750"/>
                                        <p:tgtEl>
                                          <p:spTgt spid="488"/>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485"/>
                                        </p:tgtEl>
                                        <p:attrNameLst>
                                          <p:attrName>style.visibility</p:attrName>
                                        </p:attrNameLst>
                                      </p:cBhvr>
                                      <p:to>
                                        <p:strVal val="visible"/>
                                      </p:to>
                                    </p:set>
                                    <p:anim calcmode="lin" valueType="num">
                                      <p:cBhvr additive="base">
                                        <p:cTn id="31" dur="750"/>
                                        <p:tgtEl>
                                          <p:spTgt spid="485"/>
                                        </p:tgtEl>
                                        <p:attrNameLst>
                                          <p:attrName>ppt_w</p:attrName>
                                        </p:attrNameLst>
                                      </p:cBhvr>
                                      <p:tavLst>
                                        <p:tav tm="0">
                                          <p:val>
                                            <p:strVal val="0"/>
                                          </p:val>
                                        </p:tav>
                                        <p:tav tm="100000">
                                          <p:val>
                                            <p:strVal val="#ppt_w"/>
                                          </p:val>
                                        </p:tav>
                                      </p:tavLst>
                                    </p:anim>
                                    <p:anim calcmode="lin" valueType="num">
                                      <p:cBhvr additive="base">
                                        <p:cTn id="32" dur="750"/>
                                        <p:tgtEl>
                                          <p:spTgt spid="48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479"/>
                                        </p:tgtEl>
                                        <p:attrNameLst>
                                          <p:attrName>style.visibility</p:attrName>
                                        </p:attrNameLst>
                                      </p:cBhvr>
                                      <p:to>
                                        <p:strVal val="visible"/>
                                      </p:to>
                                    </p:set>
                                    <p:anim calcmode="lin" valueType="num">
                                      <p:cBhvr additive="base">
                                        <p:cTn id="35" dur="750"/>
                                        <p:tgtEl>
                                          <p:spTgt spid="479"/>
                                        </p:tgtEl>
                                        <p:attrNameLst>
                                          <p:attrName>ppt_w</p:attrName>
                                        </p:attrNameLst>
                                      </p:cBhvr>
                                      <p:tavLst>
                                        <p:tav tm="0">
                                          <p:val>
                                            <p:strVal val="0"/>
                                          </p:val>
                                        </p:tav>
                                        <p:tav tm="100000">
                                          <p:val>
                                            <p:strVal val="#ppt_w"/>
                                          </p:val>
                                        </p:tav>
                                      </p:tavLst>
                                    </p:anim>
                                    <p:anim calcmode="lin" valueType="num">
                                      <p:cBhvr additive="base">
                                        <p:cTn id="36" dur="750"/>
                                        <p:tgtEl>
                                          <p:spTgt spid="47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482"/>
                                        </p:tgtEl>
                                        <p:attrNameLst>
                                          <p:attrName>style.visibility</p:attrName>
                                        </p:attrNameLst>
                                      </p:cBhvr>
                                      <p:to>
                                        <p:strVal val="visible"/>
                                      </p:to>
                                    </p:set>
                                    <p:anim calcmode="lin" valueType="num">
                                      <p:cBhvr additive="base">
                                        <p:cTn id="39" dur="750"/>
                                        <p:tgtEl>
                                          <p:spTgt spid="482"/>
                                        </p:tgtEl>
                                        <p:attrNameLst>
                                          <p:attrName>ppt_w</p:attrName>
                                        </p:attrNameLst>
                                      </p:cBhvr>
                                      <p:tavLst>
                                        <p:tav tm="0">
                                          <p:val>
                                            <p:strVal val="0"/>
                                          </p:val>
                                        </p:tav>
                                        <p:tav tm="100000">
                                          <p:val>
                                            <p:strVal val="#ppt_w"/>
                                          </p:val>
                                        </p:tav>
                                      </p:tavLst>
                                    </p:anim>
                                    <p:anim calcmode="lin" valueType="num">
                                      <p:cBhvr additive="base">
                                        <p:cTn id="40" dur="750"/>
                                        <p:tgtEl>
                                          <p:spTgt spid="48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476"/>
                                        </p:tgtEl>
                                        <p:attrNameLst>
                                          <p:attrName>style.visibility</p:attrName>
                                        </p:attrNameLst>
                                      </p:cBhvr>
                                      <p:to>
                                        <p:strVal val="visible"/>
                                      </p:to>
                                    </p:set>
                                    <p:anim calcmode="lin" valueType="num">
                                      <p:cBhvr additive="base">
                                        <p:cTn id="43" dur="750"/>
                                        <p:tgtEl>
                                          <p:spTgt spid="476"/>
                                        </p:tgtEl>
                                        <p:attrNameLst>
                                          <p:attrName>ppt_w</p:attrName>
                                        </p:attrNameLst>
                                      </p:cBhvr>
                                      <p:tavLst>
                                        <p:tav tm="0">
                                          <p:val>
                                            <p:strVal val="0"/>
                                          </p:val>
                                        </p:tav>
                                        <p:tav tm="100000">
                                          <p:val>
                                            <p:strVal val="#ppt_w"/>
                                          </p:val>
                                        </p:tav>
                                      </p:tavLst>
                                    </p:anim>
                                    <p:anim calcmode="lin" valueType="num">
                                      <p:cBhvr additive="base">
                                        <p:cTn id="44" dur="750"/>
                                        <p:tgtEl>
                                          <p:spTgt spid="47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473"/>
                                        </p:tgtEl>
                                        <p:attrNameLst>
                                          <p:attrName>style.visibility</p:attrName>
                                        </p:attrNameLst>
                                      </p:cBhvr>
                                      <p:to>
                                        <p:strVal val="visible"/>
                                      </p:to>
                                    </p:set>
                                    <p:anim calcmode="lin" valueType="num">
                                      <p:cBhvr additive="base">
                                        <p:cTn id="47" dur="750"/>
                                        <p:tgtEl>
                                          <p:spTgt spid="473"/>
                                        </p:tgtEl>
                                        <p:attrNameLst>
                                          <p:attrName>ppt_w</p:attrName>
                                        </p:attrNameLst>
                                      </p:cBhvr>
                                      <p:tavLst>
                                        <p:tav tm="0">
                                          <p:val>
                                            <p:strVal val="0"/>
                                          </p:val>
                                        </p:tav>
                                        <p:tav tm="100000">
                                          <p:val>
                                            <p:strVal val="#ppt_w"/>
                                          </p:val>
                                        </p:tav>
                                      </p:tavLst>
                                    </p:anim>
                                    <p:anim calcmode="lin" valueType="num">
                                      <p:cBhvr additive="base">
                                        <p:cTn id="48" dur="750"/>
                                        <p:tgtEl>
                                          <p:spTgt spid="473"/>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09"/>
                                        </p:tgtEl>
                                        <p:attrNameLst>
                                          <p:attrName>style.visibility</p:attrName>
                                        </p:attrNameLst>
                                      </p:cBhvr>
                                      <p:to>
                                        <p:strVal val="visible"/>
                                      </p:to>
                                    </p:set>
                                    <p:animEffect transition="in" filter="fade">
                                      <p:cBhvr>
                                        <p:cTn id="52" dur="1000"/>
                                        <p:tgtEl>
                                          <p:spTgt spid="509"/>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503"/>
                                        </p:tgtEl>
                                        <p:attrNameLst>
                                          <p:attrName>style.visibility</p:attrName>
                                        </p:attrNameLst>
                                      </p:cBhvr>
                                      <p:to>
                                        <p:strVal val="visible"/>
                                      </p:to>
                                    </p:set>
                                    <p:anim calcmode="lin" valueType="num">
                                      <p:cBhvr additive="base">
                                        <p:cTn id="56" dur="750"/>
                                        <p:tgtEl>
                                          <p:spTgt spid="503"/>
                                        </p:tgtEl>
                                        <p:attrNameLst>
                                          <p:attrName>ppt_w</p:attrName>
                                        </p:attrNameLst>
                                      </p:cBhvr>
                                      <p:tavLst>
                                        <p:tav tm="0">
                                          <p:val>
                                            <p:strVal val="0"/>
                                          </p:val>
                                        </p:tav>
                                        <p:tav tm="100000">
                                          <p:val>
                                            <p:strVal val="#ppt_w"/>
                                          </p:val>
                                        </p:tav>
                                      </p:tavLst>
                                    </p:anim>
                                    <p:anim calcmode="lin" valueType="num">
                                      <p:cBhvr additive="base">
                                        <p:cTn id="57" dur="750"/>
                                        <p:tgtEl>
                                          <p:spTgt spid="503"/>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50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507"/>
                                        </p:tgtEl>
                                        <p:attrNameLst>
                                          <p:attrName>style.visibility</p:attrName>
                                        </p:attrNameLst>
                                      </p:cBhvr>
                                      <p:to>
                                        <p:strVal val="visible"/>
                                      </p:to>
                                    </p:set>
                                    <p:animEffect transition="in" filter="fade">
                                      <p:cBhvr>
                                        <p:cTn id="63" dur="500"/>
                                        <p:tgtEl>
                                          <p:spTgt spid="507"/>
                                        </p:tgtEl>
                                      </p:cBhvr>
                                    </p:animEffect>
                                  </p:childTnLst>
                                </p:cTn>
                              </p:par>
                              <p:par>
                                <p:cTn id="64" presetID="10" presetClass="entr" presetSubtype="0" fill="hold" nodeType="withEffect">
                                  <p:stCondLst>
                                    <p:cond delay="1250"/>
                                  </p:stCondLst>
                                  <p:childTnLst>
                                    <p:set>
                                      <p:cBhvr>
                                        <p:cTn id="65" dur="1" fill="hold">
                                          <p:stCondLst>
                                            <p:cond delay="0"/>
                                          </p:stCondLst>
                                        </p:cTn>
                                        <p:tgtEl>
                                          <p:spTgt spid="506"/>
                                        </p:tgtEl>
                                        <p:attrNameLst>
                                          <p:attrName>style.visibility</p:attrName>
                                        </p:attrNameLst>
                                      </p:cBhvr>
                                      <p:to>
                                        <p:strVal val="visible"/>
                                      </p:to>
                                    </p:set>
                                    <p:animEffect transition="in" filter="fade">
                                      <p:cBhvr>
                                        <p:cTn id="66" dur="500"/>
                                        <p:tgtEl>
                                          <p:spTgt spid="506"/>
                                        </p:tgtEl>
                                      </p:cBhvr>
                                    </p:animEffect>
                                  </p:childTnLst>
                                </p:cTn>
                              </p:par>
                              <p:par>
                                <p:cTn id="67" presetID="2" presetClass="entr" presetSubtype="2" fill="hold" nodeType="withEffect">
                                  <p:stCondLst>
                                    <p:cond delay="2250"/>
                                  </p:stCondLst>
                                  <p:childTnLst>
                                    <p:set>
                                      <p:cBhvr>
                                        <p:cTn id="68" dur="1" fill="hold">
                                          <p:stCondLst>
                                            <p:cond delay="0"/>
                                          </p:stCondLst>
                                        </p:cTn>
                                        <p:tgtEl>
                                          <p:spTgt spid="508"/>
                                        </p:tgtEl>
                                        <p:attrNameLst>
                                          <p:attrName>style.visibility</p:attrName>
                                        </p:attrNameLst>
                                      </p:cBhvr>
                                      <p:to>
                                        <p:strVal val="visible"/>
                                      </p:to>
                                    </p:set>
                                    <p:anim calcmode="lin" valueType="num">
                                      <p:cBhvr additive="base">
                                        <p:cTn id="69" dur="1250"/>
                                        <p:tgtEl>
                                          <p:spTgt spid="50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18"/>
          <p:cNvSpPr/>
          <p:nvPr/>
        </p:nvSpPr>
        <p:spPr>
          <a:xfrm>
            <a:off x="638353" y="563304"/>
            <a:ext cx="251009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err="1">
                <a:solidFill>
                  <a:srgbClr val="4CA420"/>
                </a:solidFill>
                <a:latin typeface="Arial Rounded"/>
                <a:ea typeface="Arial Rounded"/>
                <a:cs typeface="Arial Rounded"/>
                <a:sym typeface="Arial Rounded"/>
              </a:rPr>
              <a:t>Nghe</a:t>
            </a:r>
            <a:r>
              <a:rPr lang="en-US" sz="3200" b="1" dirty="0">
                <a:solidFill>
                  <a:srgbClr val="4CA420"/>
                </a:solidFill>
                <a:latin typeface="Arial Rounded"/>
                <a:ea typeface="Arial Rounded"/>
                <a:cs typeface="Arial Rounded"/>
                <a:sym typeface="Arial Rounded"/>
              </a:rPr>
              <a:t> </a:t>
            </a:r>
            <a:r>
              <a:rPr lang="en-US" sz="3200" b="1" dirty="0" err="1">
                <a:solidFill>
                  <a:srgbClr val="4CA420"/>
                </a:solidFill>
                <a:latin typeface="Arial Rounded"/>
                <a:ea typeface="Arial Rounded"/>
                <a:cs typeface="Arial Rounded"/>
                <a:sym typeface="Arial Rounded"/>
              </a:rPr>
              <a:t>viết</a:t>
            </a:r>
            <a:endParaRPr sz="3200" b="1" dirty="0">
              <a:solidFill>
                <a:srgbClr val="4CA420"/>
              </a:solidFill>
              <a:latin typeface="Arial Rounded"/>
              <a:ea typeface="Arial Rounded"/>
              <a:cs typeface="Arial Rounded"/>
              <a:sym typeface="Arial Rounded"/>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2082" t="15779" r="19261" b="77483"/>
          <a:stretch/>
        </p:blipFill>
        <p:spPr>
          <a:xfrm>
            <a:off x="333555" y="1366993"/>
            <a:ext cx="8170106" cy="1235017"/>
          </a:xfrm>
          <a:prstGeom prst="rect">
            <a:avLst/>
          </a:prstGeom>
        </p:spPr>
      </p:pic>
      <p:sp>
        <p:nvSpPr>
          <p:cNvPr id="2" name="Minus 1"/>
          <p:cNvSpPr/>
          <p:nvPr/>
        </p:nvSpPr>
        <p:spPr>
          <a:xfrm flipH="1">
            <a:off x="4688114" y="1951520"/>
            <a:ext cx="1175658" cy="65965"/>
          </a:xfrm>
          <a:prstGeom prst="mathMinus">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Minus 4"/>
          <p:cNvSpPr/>
          <p:nvPr/>
        </p:nvSpPr>
        <p:spPr>
          <a:xfrm flipH="1">
            <a:off x="4185887" y="2536045"/>
            <a:ext cx="1175658" cy="65965"/>
          </a:xfrm>
          <a:prstGeom prst="mathMinus">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19"/>
          <p:cNvPicPr preferRelativeResize="0"/>
          <p:nvPr/>
        </p:nvPicPr>
        <p:blipFill rotWithShape="1">
          <a:blip r:embed="rId4">
            <a:alphaModFix/>
          </a:blip>
          <a:srcRect/>
          <a:stretch/>
        </p:blipFill>
        <p:spPr>
          <a:xfrm>
            <a:off x="2549491" y="546129"/>
            <a:ext cx="4045018" cy="405124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Effect transition="in" filter="fade">
                                      <p:cBhvr>
                                        <p:cTn id="7" dur="500"/>
                                        <p:tgtEl>
                                          <p:spTgt spid="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229" y="166201"/>
            <a:ext cx="3576302" cy="2383816"/>
          </a:xfrm>
          <a:prstGeom prst="rect">
            <a:avLst/>
          </a:prstGeom>
        </p:spPr>
      </p:pic>
      <p:sp>
        <p:nvSpPr>
          <p:cNvPr id="5" name="TextBox 4"/>
          <p:cNvSpPr txBox="1"/>
          <p:nvPr/>
        </p:nvSpPr>
        <p:spPr>
          <a:xfrm>
            <a:off x="1481785" y="1331373"/>
            <a:ext cx="1364476" cy="461665"/>
          </a:xfrm>
          <a:prstGeom prst="rect">
            <a:avLst/>
          </a:prstGeom>
          <a:noFill/>
        </p:spPr>
        <p:txBody>
          <a:bodyPr wrap="none" rtlCol="0">
            <a:spAutoFit/>
          </a:bodyPr>
          <a:lstStyle/>
          <a:p>
            <a:r>
              <a:rPr lang="en-US" sz="2400" b="1" dirty="0" err="1">
                <a:latin typeface="Arial-Rounded" panose="020B0500000000000000" pitchFamily="34" charset="0"/>
                <a:ea typeface="Arial-Rounded" panose="020B0500000000000000" pitchFamily="34" charset="0"/>
                <a:cs typeface="Arial-Rounded" panose="020B0500000000000000" pitchFamily="34" charset="0"/>
              </a:rPr>
              <a:t>Ngôi</a:t>
            </a:r>
            <a:r>
              <a:rPr lang="en-US" sz="2400" b="1" dirty="0">
                <a:latin typeface="Arial-Rounded" panose="020B0500000000000000" pitchFamily="34" charset="0"/>
                <a:ea typeface="Arial-Rounded" panose="020B0500000000000000" pitchFamily="34" charset="0"/>
                <a:cs typeface="Arial-Rounded" panose="020B0500000000000000" pitchFamily="34" charset="0"/>
              </a:rPr>
              <a:t> </a:t>
            </a:r>
            <a:r>
              <a:rPr lang="en-US" sz="2400" b="1" dirty="0" err="1">
                <a:latin typeface="Arial-Rounded" panose="020B0500000000000000" pitchFamily="34" charset="0"/>
                <a:ea typeface="Arial-Rounded" panose="020B0500000000000000" pitchFamily="34" charset="0"/>
                <a:cs typeface="Arial-Rounded" panose="020B0500000000000000" pitchFamily="34" charset="0"/>
              </a:rPr>
              <a:t>nhà</a:t>
            </a:r>
            <a:endParaRPr lang="en-US" sz="2400"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ectangle 5"/>
          <p:cNvSpPr/>
          <p:nvPr/>
        </p:nvSpPr>
        <p:spPr>
          <a:xfrm>
            <a:off x="3711530" y="1119679"/>
            <a:ext cx="4740400" cy="415498"/>
          </a:xfrm>
          <a:prstGeom prst="rect">
            <a:avLst/>
          </a:prstGeom>
        </p:spPr>
        <p:txBody>
          <a:bodyPr wrap="none">
            <a:spAutoFit/>
          </a:bodyPr>
          <a:lstStyle/>
          <a:p>
            <a:r>
              <a:rPr lang="en-US" sz="21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100" b="1" dirty="0">
                <a:latin typeface="Arial-Rounded" panose="020B0500000000000000" pitchFamily="34" charset="0"/>
                <a:ea typeface="Arial-Rounded" panose="020B0500000000000000" pitchFamily="34" charset="0"/>
                <a:cs typeface="Arial-Rounded" panose="020B0500000000000000" pitchFamily="34" charset="0"/>
              </a:rPr>
              <a:t> 1: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Trước</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ngõ</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bạn</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nhỏ</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có</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gì</a:t>
            </a:r>
            <a:r>
              <a:rPr lang="en-US" sz="21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7" name="Rectangle 6"/>
          <p:cNvSpPr/>
          <p:nvPr/>
        </p:nvSpPr>
        <p:spPr>
          <a:xfrm>
            <a:off x="3711530" y="1859298"/>
            <a:ext cx="5312673" cy="510909"/>
          </a:xfrm>
          <a:prstGeom prst="rect">
            <a:avLst/>
          </a:prstGeom>
        </p:spPr>
        <p:txBody>
          <a:bodyPr wrap="none">
            <a:spAutoFit/>
          </a:bodyPr>
          <a:lstStyle/>
          <a:p>
            <a:pPr>
              <a:lnSpc>
                <a:spcPct val="150000"/>
              </a:lnSpc>
            </a:pPr>
            <a:r>
              <a:rPr lang="en-US" sz="21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100" b="1" dirty="0">
                <a:latin typeface="Arial-Rounded" panose="020B0500000000000000" pitchFamily="34" charset="0"/>
                <a:ea typeface="Arial-Rounded" panose="020B0500000000000000" pitchFamily="34" charset="0"/>
                <a:cs typeface="Arial-Rounded" panose="020B0500000000000000" pitchFamily="34" charset="0"/>
              </a:rPr>
              <a:t> 2: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thơ</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nào</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về</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hình</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ảnh</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mái</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r>
              <a:rPr lang="en-US" sz="2100" b="1" dirty="0" err="1">
                <a:latin typeface="Arial-Rounded" panose="020B0500000000000000" pitchFamily="34" charset="0"/>
                <a:ea typeface="Arial-Rounded" panose="020B0500000000000000" pitchFamily="34" charset="0"/>
                <a:cs typeface="Arial-Rounded" panose="020B0500000000000000" pitchFamily="34" charset="0"/>
              </a:rPr>
              <a:t>nhà</a:t>
            </a:r>
            <a:r>
              <a:rPr lang="en-US" sz="2100" b="1" dirty="0">
                <a:latin typeface="Arial-Rounded" panose="020B0500000000000000" pitchFamily="34" charset="0"/>
                <a:ea typeface="Arial-Rounded" panose="020B0500000000000000" pitchFamily="34" charset="0"/>
                <a:cs typeface="Arial-Rounded" panose="020B0500000000000000" pitchFamily="34" charset="0"/>
              </a:rPr>
              <a:t>? </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20"/>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530" name="Google Shape;530;p20"/>
          <p:cNvGrpSpPr/>
          <p:nvPr/>
        </p:nvGrpSpPr>
        <p:grpSpPr>
          <a:xfrm>
            <a:off x="2253689" y="1535048"/>
            <a:ext cx="1955429" cy="1333408"/>
            <a:chOff x="2253689" y="1535048"/>
            <a:chExt cx="1955429" cy="1333408"/>
          </a:xfrm>
        </p:grpSpPr>
        <p:sp>
          <p:nvSpPr>
            <p:cNvPr id="531" name="Google Shape;531;p20"/>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2" name="Google Shape;532;p20"/>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3" name="Google Shape;533;p20"/>
          <p:cNvGrpSpPr/>
          <p:nvPr/>
        </p:nvGrpSpPr>
        <p:grpSpPr>
          <a:xfrm>
            <a:off x="3760322" y="3582254"/>
            <a:ext cx="1465034" cy="1349862"/>
            <a:chOff x="3760322" y="3582254"/>
            <a:chExt cx="1465034" cy="1349862"/>
          </a:xfrm>
        </p:grpSpPr>
        <p:sp>
          <p:nvSpPr>
            <p:cNvPr id="534" name="Google Shape;534;p20"/>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5" name="Google Shape;535;p20"/>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6" name="Google Shape;536;p20"/>
          <p:cNvGrpSpPr/>
          <p:nvPr/>
        </p:nvGrpSpPr>
        <p:grpSpPr>
          <a:xfrm>
            <a:off x="6089897" y="3405944"/>
            <a:ext cx="741464" cy="878352"/>
            <a:chOff x="6119714" y="3405944"/>
            <a:chExt cx="741464" cy="878352"/>
          </a:xfrm>
        </p:grpSpPr>
        <p:sp>
          <p:nvSpPr>
            <p:cNvPr id="537" name="Google Shape;537;p20"/>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8" name="Google Shape;538;p20"/>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9" name="Google Shape;539;p20"/>
          <p:cNvGrpSpPr/>
          <p:nvPr/>
        </p:nvGrpSpPr>
        <p:grpSpPr>
          <a:xfrm>
            <a:off x="6378045" y="3998247"/>
            <a:ext cx="767568" cy="484084"/>
            <a:chOff x="6378045" y="3998247"/>
            <a:chExt cx="767568" cy="484084"/>
          </a:xfrm>
        </p:grpSpPr>
        <p:sp>
          <p:nvSpPr>
            <p:cNvPr id="540" name="Google Shape;540;p20"/>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1" name="Google Shape;541;p20"/>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2" name="Google Shape;542;p20"/>
          <p:cNvGrpSpPr/>
          <p:nvPr/>
        </p:nvGrpSpPr>
        <p:grpSpPr>
          <a:xfrm>
            <a:off x="5029754" y="2073115"/>
            <a:ext cx="598228" cy="850125"/>
            <a:chOff x="5077882" y="2061083"/>
            <a:chExt cx="598228" cy="850125"/>
          </a:xfrm>
        </p:grpSpPr>
        <p:sp>
          <p:nvSpPr>
            <p:cNvPr id="543" name="Google Shape;543;p20"/>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4" name="Google Shape;544;p20"/>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5" name="Google Shape;545;p20"/>
          <p:cNvGrpSpPr/>
          <p:nvPr/>
        </p:nvGrpSpPr>
        <p:grpSpPr>
          <a:xfrm>
            <a:off x="5299207" y="2516037"/>
            <a:ext cx="806538" cy="633648"/>
            <a:chOff x="5299207" y="2540101"/>
            <a:chExt cx="806538" cy="633648"/>
          </a:xfrm>
        </p:grpSpPr>
        <p:sp>
          <p:nvSpPr>
            <p:cNvPr id="546" name="Google Shape;546;p20"/>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47" name="Google Shape;547;p20"/>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48" name="Google Shape;548;p20"/>
          <p:cNvGrpSpPr/>
          <p:nvPr/>
        </p:nvGrpSpPr>
        <p:grpSpPr>
          <a:xfrm>
            <a:off x="7410774" y="1197999"/>
            <a:ext cx="778581" cy="875100"/>
            <a:chOff x="7374678" y="1161903"/>
            <a:chExt cx="778581" cy="875100"/>
          </a:xfrm>
        </p:grpSpPr>
        <p:sp>
          <p:nvSpPr>
            <p:cNvPr id="549" name="Google Shape;549;p20"/>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0" name="Google Shape;550;p20"/>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1" name="Google Shape;551;p20"/>
          <p:cNvGrpSpPr/>
          <p:nvPr/>
        </p:nvGrpSpPr>
        <p:grpSpPr>
          <a:xfrm>
            <a:off x="7025358" y="1209298"/>
            <a:ext cx="538720" cy="795156"/>
            <a:chOff x="7001294" y="1209298"/>
            <a:chExt cx="538720" cy="795156"/>
          </a:xfrm>
        </p:grpSpPr>
        <p:sp>
          <p:nvSpPr>
            <p:cNvPr id="552" name="Google Shape;552;p20"/>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3" name="Google Shape;553;p20"/>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4" name="Google Shape;554;p20"/>
          <p:cNvGrpSpPr/>
          <p:nvPr/>
        </p:nvGrpSpPr>
        <p:grpSpPr>
          <a:xfrm>
            <a:off x="7507360" y="1418371"/>
            <a:ext cx="2289464" cy="1795572"/>
            <a:chOff x="7507360" y="1418371"/>
            <a:chExt cx="2289464" cy="1795572"/>
          </a:xfrm>
        </p:grpSpPr>
        <p:sp>
          <p:nvSpPr>
            <p:cNvPr id="555" name="Google Shape;555;p20"/>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6" name="Google Shape;556;p20"/>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57" name="Google Shape;557;p20"/>
          <p:cNvGrpSpPr/>
          <p:nvPr/>
        </p:nvGrpSpPr>
        <p:grpSpPr>
          <a:xfrm rot="2799594" flipH="1">
            <a:off x="5077585" y="-4173"/>
            <a:ext cx="1296742" cy="2117363"/>
            <a:chOff x="1279516" y="-3525500"/>
            <a:chExt cx="1296742" cy="2550422"/>
          </a:xfrm>
        </p:grpSpPr>
        <p:sp>
          <p:nvSpPr>
            <p:cNvPr id="558" name="Google Shape;558;p20"/>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9" name="Google Shape;559;p20"/>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60" name="Google Shape;560;p20"/>
          <p:cNvGrpSpPr/>
          <p:nvPr/>
        </p:nvGrpSpPr>
        <p:grpSpPr>
          <a:xfrm>
            <a:off x="-599090" y="-78586"/>
            <a:ext cx="5213131" cy="4808241"/>
            <a:chOff x="1001374" y="-370703"/>
            <a:chExt cx="6695744" cy="6175701"/>
          </a:xfrm>
        </p:grpSpPr>
        <p:pic>
          <p:nvPicPr>
            <p:cNvPr id="561" name="Google Shape;561;p20"/>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562" name="Google Shape;562;p20"/>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63" name="Google Shape;563;p20"/>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Chọn từ ngữ</a:t>
            </a:r>
            <a:endParaRPr sz="4400" b="1">
              <a:solidFill>
                <a:srgbClr val="0070C0"/>
              </a:solidFill>
              <a:latin typeface="Arial Rounded"/>
              <a:ea typeface="Arial Rounded"/>
              <a:cs typeface="Arial Rounded"/>
              <a:sym typeface="Arial Rounded"/>
            </a:endParaRPr>
          </a:p>
        </p:txBody>
      </p:sp>
      <p:sp>
        <p:nvSpPr>
          <p:cNvPr id="564" name="Google Shape;564;p20"/>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8</a:t>
            </a:r>
            <a:endParaRPr sz="5400" b="1">
              <a:solidFill>
                <a:srgbClr val="0070C0"/>
              </a:solidFill>
              <a:latin typeface="Arial Rounded"/>
              <a:ea typeface="Arial Rounded"/>
              <a:cs typeface="Arial Rounded"/>
              <a:sym typeface="Arial Rounded"/>
            </a:endParaRPr>
          </a:p>
        </p:txBody>
      </p:sp>
      <p:pic>
        <p:nvPicPr>
          <p:cNvPr id="565" name="Google Shape;565;p20"/>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566" name="Google Shape;566;p20"/>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fade">
                                      <p:cBhvr>
                                        <p:cTn id="7" dur="750"/>
                                        <p:tgtEl>
                                          <p:spTgt spid="529"/>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557"/>
                                        </p:tgtEl>
                                        <p:attrNameLst>
                                          <p:attrName>style.visibility</p:attrName>
                                        </p:attrNameLst>
                                      </p:cBhvr>
                                      <p:to>
                                        <p:strVal val="visible"/>
                                      </p:to>
                                    </p:set>
                                    <p:anim calcmode="lin" valueType="num">
                                      <p:cBhvr additive="base">
                                        <p:cTn id="11" dur="750"/>
                                        <p:tgtEl>
                                          <p:spTgt spid="557"/>
                                        </p:tgtEl>
                                        <p:attrNameLst>
                                          <p:attrName>ppt_w</p:attrName>
                                        </p:attrNameLst>
                                      </p:cBhvr>
                                      <p:tavLst>
                                        <p:tav tm="0">
                                          <p:val>
                                            <p:strVal val="0"/>
                                          </p:val>
                                        </p:tav>
                                        <p:tav tm="100000">
                                          <p:val>
                                            <p:strVal val="#ppt_w"/>
                                          </p:val>
                                        </p:tav>
                                      </p:tavLst>
                                    </p:anim>
                                    <p:anim calcmode="lin" valueType="num">
                                      <p:cBhvr additive="base">
                                        <p:cTn id="12" dur="750"/>
                                        <p:tgtEl>
                                          <p:spTgt spid="557"/>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54"/>
                                        </p:tgtEl>
                                        <p:attrNameLst>
                                          <p:attrName>style.visibility</p:attrName>
                                        </p:attrNameLst>
                                      </p:cBhvr>
                                      <p:to>
                                        <p:strVal val="visible"/>
                                      </p:to>
                                    </p:set>
                                    <p:anim calcmode="lin" valueType="num">
                                      <p:cBhvr additive="base">
                                        <p:cTn id="15" dur="750"/>
                                        <p:tgtEl>
                                          <p:spTgt spid="554"/>
                                        </p:tgtEl>
                                        <p:attrNameLst>
                                          <p:attrName>ppt_w</p:attrName>
                                        </p:attrNameLst>
                                      </p:cBhvr>
                                      <p:tavLst>
                                        <p:tav tm="0">
                                          <p:val>
                                            <p:strVal val="0"/>
                                          </p:val>
                                        </p:tav>
                                        <p:tav tm="100000">
                                          <p:val>
                                            <p:strVal val="#ppt_w"/>
                                          </p:val>
                                        </p:tav>
                                      </p:tavLst>
                                    </p:anim>
                                    <p:anim calcmode="lin" valueType="num">
                                      <p:cBhvr additive="base">
                                        <p:cTn id="16" dur="750"/>
                                        <p:tgtEl>
                                          <p:spTgt spid="55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48"/>
                                        </p:tgtEl>
                                        <p:attrNameLst>
                                          <p:attrName>style.visibility</p:attrName>
                                        </p:attrNameLst>
                                      </p:cBhvr>
                                      <p:to>
                                        <p:strVal val="visible"/>
                                      </p:to>
                                    </p:set>
                                    <p:anim calcmode="lin" valueType="num">
                                      <p:cBhvr additive="base">
                                        <p:cTn id="19" dur="750"/>
                                        <p:tgtEl>
                                          <p:spTgt spid="548"/>
                                        </p:tgtEl>
                                        <p:attrNameLst>
                                          <p:attrName>ppt_w</p:attrName>
                                        </p:attrNameLst>
                                      </p:cBhvr>
                                      <p:tavLst>
                                        <p:tav tm="0">
                                          <p:val>
                                            <p:strVal val="0"/>
                                          </p:val>
                                        </p:tav>
                                        <p:tav tm="100000">
                                          <p:val>
                                            <p:strVal val="#ppt_w"/>
                                          </p:val>
                                        </p:tav>
                                      </p:tavLst>
                                    </p:anim>
                                    <p:anim calcmode="lin" valueType="num">
                                      <p:cBhvr additive="base">
                                        <p:cTn id="20" dur="750"/>
                                        <p:tgtEl>
                                          <p:spTgt spid="54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551"/>
                                        </p:tgtEl>
                                        <p:attrNameLst>
                                          <p:attrName>style.visibility</p:attrName>
                                        </p:attrNameLst>
                                      </p:cBhvr>
                                      <p:to>
                                        <p:strVal val="visible"/>
                                      </p:to>
                                    </p:set>
                                    <p:anim calcmode="lin" valueType="num">
                                      <p:cBhvr additive="base">
                                        <p:cTn id="23" dur="750"/>
                                        <p:tgtEl>
                                          <p:spTgt spid="551"/>
                                        </p:tgtEl>
                                        <p:attrNameLst>
                                          <p:attrName>ppt_w</p:attrName>
                                        </p:attrNameLst>
                                      </p:cBhvr>
                                      <p:tavLst>
                                        <p:tav tm="0">
                                          <p:val>
                                            <p:strVal val="0"/>
                                          </p:val>
                                        </p:tav>
                                        <p:tav tm="100000">
                                          <p:val>
                                            <p:strVal val="#ppt_w"/>
                                          </p:val>
                                        </p:tav>
                                      </p:tavLst>
                                    </p:anim>
                                    <p:anim calcmode="lin" valueType="num">
                                      <p:cBhvr additive="base">
                                        <p:cTn id="24" dur="750"/>
                                        <p:tgtEl>
                                          <p:spTgt spid="551"/>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45"/>
                                        </p:tgtEl>
                                        <p:attrNameLst>
                                          <p:attrName>style.visibility</p:attrName>
                                        </p:attrNameLst>
                                      </p:cBhvr>
                                      <p:to>
                                        <p:strVal val="visible"/>
                                      </p:to>
                                    </p:set>
                                    <p:anim calcmode="lin" valueType="num">
                                      <p:cBhvr additive="base">
                                        <p:cTn id="27" dur="750"/>
                                        <p:tgtEl>
                                          <p:spTgt spid="545"/>
                                        </p:tgtEl>
                                        <p:attrNameLst>
                                          <p:attrName>ppt_w</p:attrName>
                                        </p:attrNameLst>
                                      </p:cBhvr>
                                      <p:tavLst>
                                        <p:tav tm="0">
                                          <p:val>
                                            <p:strVal val="0"/>
                                          </p:val>
                                        </p:tav>
                                        <p:tav tm="100000">
                                          <p:val>
                                            <p:strVal val="#ppt_w"/>
                                          </p:val>
                                        </p:tav>
                                      </p:tavLst>
                                    </p:anim>
                                    <p:anim calcmode="lin" valueType="num">
                                      <p:cBhvr additive="base">
                                        <p:cTn id="28" dur="750"/>
                                        <p:tgtEl>
                                          <p:spTgt spid="545"/>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42"/>
                                        </p:tgtEl>
                                        <p:attrNameLst>
                                          <p:attrName>style.visibility</p:attrName>
                                        </p:attrNameLst>
                                      </p:cBhvr>
                                      <p:to>
                                        <p:strVal val="visible"/>
                                      </p:to>
                                    </p:set>
                                    <p:anim calcmode="lin" valueType="num">
                                      <p:cBhvr additive="base">
                                        <p:cTn id="31" dur="750"/>
                                        <p:tgtEl>
                                          <p:spTgt spid="542"/>
                                        </p:tgtEl>
                                        <p:attrNameLst>
                                          <p:attrName>ppt_w</p:attrName>
                                        </p:attrNameLst>
                                      </p:cBhvr>
                                      <p:tavLst>
                                        <p:tav tm="0">
                                          <p:val>
                                            <p:strVal val="0"/>
                                          </p:val>
                                        </p:tav>
                                        <p:tav tm="100000">
                                          <p:val>
                                            <p:strVal val="#ppt_w"/>
                                          </p:val>
                                        </p:tav>
                                      </p:tavLst>
                                    </p:anim>
                                    <p:anim calcmode="lin" valueType="num">
                                      <p:cBhvr additive="base">
                                        <p:cTn id="32" dur="750"/>
                                        <p:tgtEl>
                                          <p:spTgt spid="542"/>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36"/>
                                        </p:tgtEl>
                                        <p:attrNameLst>
                                          <p:attrName>style.visibility</p:attrName>
                                        </p:attrNameLst>
                                      </p:cBhvr>
                                      <p:to>
                                        <p:strVal val="visible"/>
                                      </p:to>
                                    </p:set>
                                    <p:anim calcmode="lin" valueType="num">
                                      <p:cBhvr additive="base">
                                        <p:cTn id="35" dur="750"/>
                                        <p:tgtEl>
                                          <p:spTgt spid="536"/>
                                        </p:tgtEl>
                                        <p:attrNameLst>
                                          <p:attrName>ppt_w</p:attrName>
                                        </p:attrNameLst>
                                      </p:cBhvr>
                                      <p:tavLst>
                                        <p:tav tm="0">
                                          <p:val>
                                            <p:strVal val="0"/>
                                          </p:val>
                                        </p:tav>
                                        <p:tav tm="100000">
                                          <p:val>
                                            <p:strVal val="#ppt_w"/>
                                          </p:val>
                                        </p:tav>
                                      </p:tavLst>
                                    </p:anim>
                                    <p:anim calcmode="lin" valueType="num">
                                      <p:cBhvr additive="base">
                                        <p:cTn id="36" dur="750"/>
                                        <p:tgtEl>
                                          <p:spTgt spid="536"/>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39"/>
                                        </p:tgtEl>
                                        <p:attrNameLst>
                                          <p:attrName>style.visibility</p:attrName>
                                        </p:attrNameLst>
                                      </p:cBhvr>
                                      <p:to>
                                        <p:strVal val="visible"/>
                                      </p:to>
                                    </p:set>
                                    <p:anim calcmode="lin" valueType="num">
                                      <p:cBhvr additive="base">
                                        <p:cTn id="39" dur="750"/>
                                        <p:tgtEl>
                                          <p:spTgt spid="539"/>
                                        </p:tgtEl>
                                        <p:attrNameLst>
                                          <p:attrName>ppt_w</p:attrName>
                                        </p:attrNameLst>
                                      </p:cBhvr>
                                      <p:tavLst>
                                        <p:tav tm="0">
                                          <p:val>
                                            <p:strVal val="0"/>
                                          </p:val>
                                        </p:tav>
                                        <p:tav tm="100000">
                                          <p:val>
                                            <p:strVal val="#ppt_w"/>
                                          </p:val>
                                        </p:tav>
                                      </p:tavLst>
                                    </p:anim>
                                    <p:anim calcmode="lin" valueType="num">
                                      <p:cBhvr additive="base">
                                        <p:cTn id="40" dur="750"/>
                                        <p:tgtEl>
                                          <p:spTgt spid="539"/>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33"/>
                                        </p:tgtEl>
                                        <p:attrNameLst>
                                          <p:attrName>style.visibility</p:attrName>
                                        </p:attrNameLst>
                                      </p:cBhvr>
                                      <p:to>
                                        <p:strVal val="visible"/>
                                      </p:to>
                                    </p:set>
                                    <p:anim calcmode="lin" valueType="num">
                                      <p:cBhvr additive="base">
                                        <p:cTn id="43" dur="750"/>
                                        <p:tgtEl>
                                          <p:spTgt spid="533"/>
                                        </p:tgtEl>
                                        <p:attrNameLst>
                                          <p:attrName>ppt_w</p:attrName>
                                        </p:attrNameLst>
                                      </p:cBhvr>
                                      <p:tavLst>
                                        <p:tav tm="0">
                                          <p:val>
                                            <p:strVal val="0"/>
                                          </p:val>
                                        </p:tav>
                                        <p:tav tm="100000">
                                          <p:val>
                                            <p:strVal val="#ppt_w"/>
                                          </p:val>
                                        </p:tav>
                                      </p:tavLst>
                                    </p:anim>
                                    <p:anim calcmode="lin" valueType="num">
                                      <p:cBhvr additive="base">
                                        <p:cTn id="44" dur="750"/>
                                        <p:tgtEl>
                                          <p:spTgt spid="533"/>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30"/>
                                        </p:tgtEl>
                                        <p:attrNameLst>
                                          <p:attrName>style.visibility</p:attrName>
                                        </p:attrNameLst>
                                      </p:cBhvr>
                                      <p:to>
                                        <p:strVal val="visible"/>
                                      </p:to>
                                    </p:set>
                                    <p:anim calcmode="lin" valueType="num">
                                      <p:cBhvr additive="base">
                                        <p:cTn id="47" dur="750"/>
                                        <p:tgtEl>
                                          <p:spTgt spid="530"/>
                                        </p:tgtEl>
                                        <p:attrNameLst>
                                          <p:attrName>ppt_w</p:attrName>
                                        </p:attrNameLst>
                                      </p:cBhvr>
                                      <p:tavLst>
                                        <p:tav tm="0">
                                          <p:val>
                                            <p:strVal val="0"/>
                                          </p:val>
                                        </p:tav>
                                        <p:tav tm="100000">
                                          <p:val>
                                            <p:strVal val="#ppt_w"/>
                                          </p:val>
                                        </p:tav>
                                      </p:tavLst>
                                    </p:anim>
                                    <p:anim calcmode="lin" valueType="num">
                                      <p:cBhvr additive="base">
                                        <p:cTn id="48" dur="750"/>
                                        <p:tgtEl>
                                          <p:spTgt spid="530"/>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566"/>
                                        </p:tgtEl>
                                        <p:attrNameLst>
                                          <p:attrName>style.visibility</p:attrName>
                                        </p:attrNameLst>
                                      </p:cBhvr>
                                      <p:to>
                                        <p:strVal val="visible"/>
                                      </p:to>
                                    </p:set>
                                    <p:animEffect transition="in" filter="fade">
                                      <p:cBhvr>
                                        <p:cTn id="52" dur="1000"/>
                                        <p:tgtEl>
                                          <p:spTgt spid="566"/>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560"/>
                                        </p:tgtEl>
                                        <p:attrNameLst>
                                          <p:attrName>style.visibility</p:attrName>
                                        </p:attrNameLst>
                                      </p:cBhvr>
                                      <p:to>
                                        <p:strVal val="visible"/>
                                      </p:to>
                                    </p:set>
                                    <p:anim calcmode="lin" valueType="num">
                                      <p:cBhvr additive="base">
                                        <p:cTn id="56" dur="750"/>
                                        <p:tgtEl>
                                          <p:spTgt spid="560"/>
                                        </p:tgtEl>
                                        <p:attrNameLst>
                                          <p:attrName>ppt_w</p:attrName>
                                        </p:attrNameLst>
                                      </p:cBhvr>
                                      <p:tavLst>
                                        <p:tav tm="0">
                                          <p:val>
                                            <p:strVal val="0"/>
                                          </p:val>
                                        </p:tav>
                                        <p:tav tm="100000">
                                          <p:val>
                                            <p:strVal val="#ppt_w"/>
                                          </p:val>
                                        </p:tav>
                                      </p:tavLst>
                                    </p:anim>
                                    <p:anim calcmode="lin" valueType="num">
                                      <p:cBhvr additive="base">
                                        <p:cTn id="57" dur="750"/>
                                        <p:tgtEl>
                                          <p:spTgt spid="560"/>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560"/>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564"/>
                                        </p:tgtEl>
                                        <p:attrNameLst>
                                          <p:attrName>style.visibility</p:attrName>
                                        </p:attrNameLst>
                                      </p:cBhvr>
                                      <p:to>
                                        <p:strVal val="visible"/>
                                      </p:to>
                                    </p:set>
                                    <p:animEffect transition="in" filter="fade">
                                      <p:cBhvr>
                                        <p:cTn id="63" dur="500"/>
                                        <p:tgtEl>
                                          <p:spTgt spid="564"/>
                                        </p:tgtEl>
                                      </p:cBhvr>
                                    </p:animEffect>
                                  </p:childTnLst>
                                </p:cTn>
                              </p:par>
                              <p:par>
                                <p:cTn id="64" presetID="10" presetClass="entr" presetSubtype="0" fill="hold" nodeType="withEffect">
                                  <p:stCondLst>
                                    <p:cond delay="1250"/>
                                  </p:stCondLst>
                                  <p:childTnLst>
                                    <p:set>
                                      <p:cBhvr>
                                        <p:cTn id="65" dur="1" fill="hold">
                                          <p:stCondLst>
                                            <p:cond delay="0"/>
                                          </p:stCondLst>
                                        </p:cTn>
                                        <p:tgtEl>
                                          <p:spTgt spid="563"/>
                                        </p:tgtEl>
                                        <p:attrNameLst>
                                          <p:attrName>style.visibility</p:attrName>
                                        </p:attrNameLst>
                                      </p:cBhvr>
                                      <p:to>
                                        <p:strVal val="visible"/>
                                      </p:to>
                                    </p:set>
                                    <p:animEffect transition="in" filter="fade">
                                      <p:cBhvr>
                                        <p:cTn id="66" dur="500"/>
                                        <p:tgtEl>
                                          <p:spTgt spid="563"/>
                                        </p:tgtEl>
                                      </p:cBhvr>
                                    </p:animEffect>
                                  </p:childTnLst>
                                </p:cTn>
                              </p:par>
                              <p:par>
                                <p:cTn id="67" presetID="2" presetClass="entr" presetSubtype="2" fill="hold" nodeType="withEffect">
                                  <p:stCondLst>
                                    <p:cond delay="2250"/>
                                  </p:stCondLst>
                                  <p:childTnLst>
                                    <p:set>
                                      <p:cBhvr>
                                        <p:cTn id="68" dur="1" fill="hold">
                                          <p:stCondLst>
                                            <p:cond delay="0"/>
                                          </p:stCondLst>
                                        </p:cTn>
                                        <p:tgtEl>
                                          <p:spTgt spid="565"/>
                                        </p:tgtEl>
                                        <p:attrNameLst>
                                          <p:attrName>style.visibility</p:attrName>
                                        </p:attrNameLst>
                                      </p:cBhvr>
                                      <p:to>
                                        <p:strVal val="visible"/>
                                      </p:to>
                                    </p:set>
                                    <p:anim calcmode="lin" valueType="num">
                                      <p:cBhvr additive="base">
                                        <p:cTn id="69" dur="1250"/>
                                        <p:tgtEl>
                                          <p:spTgt spid="56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8962" t="44444" r="6007" b="46901"/>
          <a:stretch/>
        </p:blipFill>
        <p:spPr>
          <a:xfrm>
            <a:off x="1" y="112074"/>
            <a:ext cx="9258300" cy="1365827"/>
          </a:xfrm>
          <a:prstGeom prst="rect">
            <a:avLst/>
          </a:prstGeom>
        </p:spPr>
      </p:pic>
      <p:sp>
        <p:nvSpPr>
          <p:cNvPr id="3" name="TextBox 2"/>
          <p:cNvSpPr txBox="1"/>
          <p:nvPr/>
        </p:nvSpPr>
        <p:spPr>
          <a:xfrm>
            <a:off x="1400633" y="1477901"/>
            <a:ext cx="5896166" cy="2062103"/>
          </a:xfrm>
          <a:prstGeom prst="rect">
            <a:avLst/>
          </a:prstGeom>
          <a:noFill/>
        </p:spPr>
        <p:txBody>
          <a:bodyPr wrap="none" rtlCol="0">
            <a:spAutoFit/>
          </a:bodyPr>
          <a:lstStyle/>
          <a:p>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ơng</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rẫy</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Vươn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tay</a:t>
            </a:r>
            <a:r>
              <a:rPr lang="en-US" sz="3200" dirty="0">
                <a:latin typeface="Times New Roman" panose="02020603050405020304" pitchFamily="18" charset="0"/>
                <a:cs typeface="Times New Roman" panose="02020603050405020304" pitchFamily="18" charset="0"/>
              </a:rPr>
              <a:t> , con  </a:t>
            </a:r>
            <a:r>
              <a:rPr lang="en-US" sz="3200" dirty="0" err="1">
                <a:latin typeface="Times New Roman" panose="02020603050405020304" pitchFamily="18" charset="0"/>
                <a:cs typeface="Times New Roman" panose="02020603050405020304" pitchFamily="18" charset="0"/>
              </a:rPr>
              <a:t>lươn</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latin typeface="Times New Roman" panose="02020603050405020304" pitchFamily="18" charset="0"/>
                <a:cs typeface="Times New Roman" panose="02020603050405020304" pitchFamily="18" charset="0"/>
              </a:rPr>
              <a:t>, …..</a:t>
            </a:r>
          </a:p>
          <a:p>
            <a:r>
              <a:rPr lang="vi-VN" sz="3200" dirty="0">
                <a:latin typeface="Times New Roman" panose="02020603050405020304" pitchFamily="18" charset="0"/>
                <a:cs typeface="Times New Roman" panose="02020603050405020304" pitchFamily="18" charset="0"/>
              </a:rPr>
              <a:t>Ư</a:t>
            </a:r>
            <a:r>
              <a:rPr lang="en-US" sz="3200" dirty="0" err="1">
                <a:latin typeface="Times New Roman" panose="02020603050405020304" pitchFamily="18" charset="0"/>
                <a:cs typeface="Times New Roman" panose="02020603050405020304" pitchFamily="18" charset="0"/>
              </a:rPr>
              <a:t>ơu</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hươu</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khướu</a:t>
            </a:r>
            <a:r>
              <a:rPr lang="en-US" sz="3200" dirty="0">
                <a:latin typeface="Times New Roman" panose="02020603050405020304" pitchFamily="18" charset="0"/>
                <a:cs typeface="Times New Roman" panose="02020603050405020304" pitchFamily="18" charset="0"/>
              </a:rPr>
              <a:t>…..</a:t>
            </a:r>
          </a:p>
        </p:txBody>
      </p:sp>
      <p:sp>
        <p:nvSpPr>
          <p:cNvPr id="7" name="Minus 6"/>
          <p:cNvSpPr/>
          <p:nvPr/>
        </p:nvSpPr>
        <p:spPr>
          <a:xfrm>
            <a:off x="4830018" y="1960148"/>
            <a:ext cx="925032"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8" name="Minus 7"/>
          <p:cNvSpPr/>
          <p:nvPr/>
        </p:nvSpPr>
        <p:spPr>
          <a:xfrm>
            <a:off x="3561908" y="2005867"/>
            <a:ext cx="925032"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9" name="Minus 8"/>
          <p:cNvSpPr/>
          <p:nvPr/>
        </p:nvSpPr>
        <p:spPr>
          <a:xfrm>
            <a:off x="2801680" y="2460805"/>
            <a:ext cx="925032"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10" name="Minus 9"/>
          <p:cNvSpPr/>
          <p:nvPr/>
        </p:nvSpPr>
        <p:spPr>
          <a:xfrm>
            <a:off x="5385633" y="2469775"/>
            <a:ext cx="925032"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11" name="Minus 10"/>
          <p:cNvSpPr/>
          <p:nvPr/>
        </p:nvSpPr>
        <p:spPr>
          <a:xfrm>
            <a:off x="3357561" y="2933656"/>
            <a:ext cx="704739" cy="45746"/>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12" name="Minus 11"/>
          <p:cNvSpPr/>
          <p:nvPr/>
        </p:nvSpPr>
        <p:spPr>
          <a:xfrm>
            <a:off x="4830018" y="2945099"/>
            <a:ext cx="786808" cy="68606"/>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13" name="Minus 12"/>
          <p:cNvSpPr/>
          <p:nvPr/>
        </p:nvSpPr>
        <p:spPr>
          <a:xfrm>
            <a:off x="3561908" y="3424729"/>
            <a:ext cx="797440"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
        <p:nvSpPr>
          <p:cNvPr id="14" name="Minus 13"/>
          <p:cNvSpPr/>
          <p:nvPr/>
        </p:nvSpPr>
        <p:spPr>
          <a:xfrm>
            <a:off x="5476113" y="3401869"/>
            <a:ext cx="797440" cy="45719"/>
          </a:xfrm>
          <a:prstGeom prst="mathMinus">
            <a:avLst/>
          </a:prstGeom>
          <a:solidFill>
            <a:srgbClr val="FF0000"/>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FF0000"/>
              </a:solidFill>
            </a:endParaRPr>
          </a:p>
        </p:txBody>
      </p:sp>
    </p:spTree>
    <p:custDataLst>
      <p:tags r:id="rId1"/>
    </p:custDataLst>
    <p:extLst>
      <p:ext uri="{BB962C8B-B14F-4D97-AF65-F5344CB8AC3E}">
        <p14:creationId xmlns:p14="http://schemas.microsoft.com/office/powerpoint/2010/main" val="122393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2"/>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585" name="Google Shape;585;p22"/>
          <p:cNvGrpSpPr/>
          <p:nvPr/>
        </p:nvGrpSpPr>
        <p:grpSpPr>
          <a:xfrm>
            <a:off x="2253689" y="1535048"/>
            <a:ext cx="1955429" cy="1333408"/>
            <a:chOff x="2253689" y="1535048"/>
            <a:chExt cx="1955429" cy="1333408"/>
          </a:xfrm>
        </p:grpSpPr>
        <p:sp>
          <p:nvSpPr>
            <p:cNvPr id="586" name="Google Shape;586;p22"/>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87" name="Google Shape;587;p22"/>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88" name="Google Shape;588;p22"/>
          <p:cNvGrpSpPr/>
          <p:nvPr/>
        </p:nvGrpSpPr>
        <p:grpSpPr>
          <a:xfrm>
            <a:off x="3760322" y="3582254"/>
            <a:ext cx="1465034" cy="1349862"/>
            <a:chOff x="3760322" y="3582254"/>
            <a:chExt cx="1465034" cy="1349862"/>
          </a:xfrm>
        </p:grpSpPr>
        <p:sp>
          <p:nvSpPr>
            <p:cNvPr id="589" name="Google Shape;589;p22"/>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0" name="Google Shape;590;p22"/>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1" name="Google Shape;591;p22"/>
          <p:cNvGrpSpPr/>
          <p:nvPr/>
        </p:nvGrpSpPr>
        <p:grpSpPr>
          <a:xfrm>
            <a:off x="6089897" y="3405944"/>
            <a:ext cx="741464" cy="878352"/>
            <a:chOff x="6119714" y="3405944"/>
            <a:chExt cx="741464" cy="878352"/>
          </a:xfrm>
        </p:grpSpPr>
        <p:sp>
          <p:nvSpPr>
            <p:cNvPr id="592" name="Google Shape;592;p22"/>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3" name="Google Shape;593;p22"/>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4" name="Google Shape;594;p22"/>
          <p:cNvGrpSpPr/>
          <p:nvPr/>
        </p:nvGrpSpPr>
        <p:grpSpPr>
          <a:xfrm>
            <a:off x="6378045" y="3998247"/>
            <a:ext cx="767568" cy="484084"/>
            <a:chOff x="6378045" y="3998247"/>
            <a:chExt cx="767568" cy="484084"/>
          </a:xfrm>
        </p:grpSpPr>
        <p:sp>
          <p:nvSpPr>
            <p:cNvPr id="595" name="Google Shape;595;p22"/>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6" name="Google Shape;596;p22"/>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97" name="Google Shape;597;p22"/>
          <p:cNvGrpSpPr/>
          <p:nvPr/>
        </p:nvGrpSpPr>
        <p:grpSpPr>
          <a:xfrm>
            <a:off x="5029754" y="2073115"/>
            <a:ext cx="598228" cy="850125"/>
            <a:chOff x="5077882" y="2061083"/>
            <a:chExt cx="598228" cy="850125"/>
          </a:xfrm>
        </p:grpSpPr>
        <p:sp>
          <p:nvSpPr>
            <p:cNvPr id="598" name="Google Shape;598;p22"/>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9" name="Google Shape;599;p22"/>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0" name="Google Shape;600;p22"/>
          <p:cNvGrpSpPr/>
          <p:nvPr/>
        </p:nvGrpSpPr>
        <p:grpSpPr>
          <a:xfrm>
            <a:off x="5299207" y="2516037"/>
            <a:ext cx="806538" cy="633648"/>
            <a:chOff x="5299207" y="2540101"/>
            <a:chExt cx="806538" cy="633648"/>
          </a:xfrm>
        </p:grpSpPr>
        <p:sp>
          <p:nvSpPr>
            <p:cNvPr id="601" name="Google Shape;601;p22"/>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2" name="Google Shape;602;p22"/>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3" name="Google Shape;603;p22"/>
          <p:cNvGrpSpPr/>
          <p:nvPr/>
        </p:nvGrpSpPr>
        <p:grpSpPr>
          <a:xfrm>
            <a:off x="7410774" y="1197999"/>
            <a:ext cx="778581" cy="875100"/>
            <a:chOff x="7374678" y="1161903"/>
            <a:chExt cx="778581" cy="875100"/>
          </a:xfrm>
        </p:grpSpPr>
        <p:sp>
          <p:nvSpPr>
            <p:cNvPr id="604" name="Google Shape;604;p22"/>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5" name="Google Shape;605;p22"/>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6" name="Google Shape;606;p22"/>
          <p:cNvGrpSpPr/>
          <p:nvPr/>
        </p:nvGrpSpPr>
        <p:grpSpPr>
          <a:xfrm>
            <a:off x="7025358" y="1209298"/>
            <a:ext cx="538720" cy="795156"/>
            <a:chOff x="7001294" y="1209298"/>
            <a:chExt cx="538720" cy="795156"/>
          </a:xfrm>
        </p:grpSpPr>
        <p:sp>
          <p:nvSpPr>
            <p:cNvPr id="607" name="Google Shape;607;p22"/>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8" name="Google Shape;608;p22"/>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09" name="Google Shape;609;p22"/>
          <p:cNvGrpSpPr/>
          <p:nvPr/>
        </p:nvGrpSpPr>
        <p:grpSpPr>
          <a:xfrm>
            <a:off x="7507360" y="1418371"/>
            <a:ext cx="2289464" cy="1795572"/>
            <a:chOff x="7507360" y="1418371"/>
            <a:chExt cx="2289464" cy="1795572"/>
          </a:xfrm>
        </p:grpSpPr>
        <p:sp>
          <p:nvSpPr>
            <p:cNvPr id="610" name="Google Shape;610;p22"/>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11" name="Google Shape;611;p22"/>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12" name="Google Shape;612;p22"/>
          <p:cNvGrpSpPr/>
          <p:nvPr/>
        </p:nvGrpSpPr>
        <p:grpSpPr>
          <a:xfrm rot="2799594" flipH="1">
            <a:off x="5077585" y="-4173"/>
            <a:ext cx="1296742" cy="2117363"/>
            <a:chOff x="1279516" y="-3525500"/>
            <a:chExt cx="1296742" cy="2550422"/>
          </a:xfrm>
        </p:grpSpPr>
        <p:sp>
          <p:nvSpPr>
            <p:cNvPr id="613" name="Google Shape;613;p22"/>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14" name="Google Shape;614;p22"/>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15" name="Google Shape;615;p22"/>
          <p:cNvGrpSpPr/>
          <p:nvPr/>
        </p:nvGrpSpPr>
        <p:grpSpPr>
          <a:xfrm>
            <a:off x="-599090" y="-78586"/>
            <a:ext cx="5213131" cy="4808241"/>
            <a:chOff x="1001374" y="-370703"/>
            <a:chExt cx="6695744" cy="6175701"/>
          </a:xfrm>
        </p:grpSpPr>
        <p:pic>
          <p:nvPicPr>
            <p:cNvPr id="616" name="Google Shape;616;p22"/>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617" name="Google Shape;617;p22"/>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618" name="Google Shape;618;p22"/>
          <p:cNvSpPr txBox="1"/>
          <p:nvPr/>
        </p:nvSpPr>
        <p:spPr>
          <a:xfrm>
            <a:off x="295280" y="1855270"/>
            <a:ext cx="3588404"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dirty="0" err="1">
                <a:solidFill>
                  <a:srgbClr val="0070C0"/>
                </a:solidFill>
                <a:latin typeface="Arial Rounded"/>
                <a:ea typeface="Arial Rounded"/>
                <a:cs typeface="Arial Rounded"/>
                <a:sym typeface="Arial Rounded"/>
              </a:rPr>
              <a:t>Hát</a:t>
            </a:r>
            <a:r>
              <a:rPr lang="en-US" sz="4400" b="1" dirty="0">
                <a:solidFill>
                  <a:srgbClr val="0070C0"/>
                </a:solidFill>
                <a:latin typeface="Arial Rounded"/>
                <a:ea typeface="Arial Rounded"/>
                <a:cs typeface="Arial Rounded"/>
                <a:sym typeface="Arial Rounded"/>
              </a:rPr>
              <a:t>, </a:t>
            </a:r>
          </a:p>
          <a:p>
            <a:pPr marL="0" marR="0" lvl="0" indent="0" algn="ctr" rtl="0">
              <a:spcBef>
                <a:spcPts val="0"/>
              </a:spcBef>
              <a:spcAft>
                <a:spcPts val="0"/>
              </a:spcAft>
              <a:buNone/>
            </a:pPr>
            <a:r>
              <a:rPr lang="en-US" sz="4400" b="1" dirty="0" err="1">
                <a:solidFill>
                  <a:srgbClr val="0070C0"/>
                </a:solidFill>
                <a:latin typeface="Arial Rounded"/>
                <a:ea typeface="Arial Rounded"/>
                <a:cs typeface="Arial Rounded"/>
                <a:sym typeface="Arial Rounded"/>
              </a:rPr>
              <a:t>Đọc</a:t>
            </a:r>
            <a:r>
              <a:rPr lang="en-US" sz="4400" b="1" dirty="0">
                <a:solidFill>
                  <a:srgbClr val="0070C0"/>
                </a:solidFill>
                <a:latin typeface="Arial Rounded"/>
                <a:ea typeface="Arial Rounded"/>
                <a:cs typeface="Arial Rounded"/>
                <a:sym typeface="Arial Rounded"/>
              </a:rPr>
              <a:t> </a:t>
            </a:r>
            <a:r>
              <a:rPr lang="en-US" sz="4400" b="1" dirty="0" err="1">
                <a:solidFill>
                  <a:srgbClr val="0070C0"/>
                </a:solidFill>
                <a:latin typeface="Arial Rounded"/>
                <a:ea typeface="Arial Rounded"/>
                <a:cs typeface="Arial Rounded"/>
                <a:sym typeface="Arial Rounded"/>
              </a:rPr>
              <a:t>thơ</a:t>
            </a:r>
            <a:endParaRPr sz="4400" b="1" dirty="0">
              <a:solidFill>
                <a:srgbClr val="0070C0"/>
              </a:solidFill>
              <a:latin typeface="Arial Rounded"/>
              <a:ea typeface="Arial Rounded"/>
              <a:cs typeface="Arial Rounded"/>
              <a:sym typeface="Arial Rounded"/>
            </a:endParaRPr>
          </a:p>
        </p:txBody>
      </p:sp>
      <p:sp>
        <p:nvSpPr>
          <p:cNvPr id="619" name="Google Shape;619;p22"/>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9</a:t>
            </a:r>
            <a:endParaRPr sz="5400" b="1">
              <a:solidFill>
                <a:srgbClr val="0070C0"/>
              </a:solidFill>
              <a:latin typeface="Arial Rounded"/>
              <a:ea typeface="Arial Rounded"/>
              <a:cs typeface="Arial Rounded"/>
              <a:sym typeface="Arial Rounded"/>
            </a:endParaRPr>
          </a:p>
        </p:txBody>
      </p:sp>
      <p:pic>
        <p:nvPicPr>
          <p:cNvPr id="620" name="Google Shape;620;p22"/>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621" name="Google Shape;621;p22"/>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750"/>
                                        <p:tgtEl>
                                          <p:spTgt spid="584"/>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12"/>
                                        </p:tgtEl>
                                        <p:attrNameLst>
                                          <p:attrName>style.visibility</p:attrName>
                                        </p:attrNameLst>
                                      </p:cBhvr>
                                      <p:to>
                                        <p:strVal val="visible"/>
                                      </p:to>
                                    </p:set>
                                    <p:anim calcmode="lin" valueType="num">
                                      <p:cBhvr additive="base">
                                        <p:cTn id="11" dur="750"/>
                                        <p:tgtEl>
                                          <p:spTgt spid="612"/>
                                        </p:tgtEl>
                                        <p:attrNameLst>
                                          <p:attrName>ppt_w</p:attrName>
                                        </p:attrNameLst>
                                      </p:cBhvr>
                                      <p:tavLst>
                                        <p:tav tm="0">
                                          <p:val>
                                            <p:strVal val="0"/>
                                          </p:val>
                                        </p:tav>
                                        <p:tav tm="100000">
                                          <p:val>
                                            <p:strVal val="#ppt_w"/>
                                          </p:val>
                                        </p:tav>
                                      </p:tavLst>
                                    </p:anim>
                                    <p:anim calcmode="lin" valueType="num">
                                      <p:cBhvr additive="base">
                                        <p:cTn id="12" dur="750"/>
                                        <p:tgtEl>
                                          <p:spTgt spid="61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09"/>
                                        </p:tgtEl>
                                        <p:attrNameLst>
                                          <p:attrName>style.visibility</p:attrName>
                                        </p:attrNameLst>
                                      </p:cBhvr>
                                      <p:to>
                                        <p:strVal val="visible"/>
                                      </p:to>
                                    </p:set>
                                    <p:anim calcmode="lin" valueType="num">
                                      <p:cBhvr additive="base">
                                        <p:cTn id="15" dur="750"/>
                                        <p:tgtEl>
                                          <p:spTgt spid="609"/>
                                        </p:tgtEl>
                                        <p:attrNameLst>
                                          <p:attrName>ppt_w</p:attrName>
                                        </p:attrNameLst>
                                      </p:cBhvr>
                                      <p:tavLst>
                                        <p:tav tm="0">
                                          <p:val>
                                            <p:strVal val="0"/>
                                          </p:val>
                                        </p:tav>
                                        <p:tav tm="100000">
                                          <p:val>
                                            <p:strVal val="#ppt_w"/>
                                          </p:val>
                                        </p:tav>
                                      </p:tavLst>
                                    </p:anim>
                                    <p:anim calcmode="lin" valueType="num">
                                      <p:cBhvr additive="base">
                                        <p:cTn id="16" dur="750"/>
                                        <p:tgtEl>
                                          <p:spTgt spid="609"/>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03"/>
                                        </p:tgtEl>
                                        <p:attrNameLst>
                                          <p:attrName>style.visibility</p:attrName>
                                        </p:attrNameLst>
                                      </p:cBhvr>
                                      <p:to>
                                        <p:strVal val="visible"/>
                                      </p:to>
                                    </p:set>
                                    <p:anim calcmode="lin" valueType="num">
                                      <p:cBhvr additive="base">
                                        <p:cTn id="19" dur="750"/>
                                        <p:tgtEl>
                                          <p:spTgt spid="603"/>
                                        </p:tgtEl>
                                        <p:attrNameLst>
                                          <p:attrName>ppt_w</p:attrName>
                                        </p:attrNameLst>
                                      </p:cBhvr>
                                      <p:tavLst>
                                        <p:tav tm="0">
                                          <p:val>
                                            <p:strVal val="0"/>
                                          </p:val>
                                        </p:tav>
                                        <p:tav tm="100000">
                                          <p:val>
                                            <p:strVal val="#ppt_w"/>
                                          </p:val>
                                        </p:tav>
                                      </p:tavLst>
                                    </p:anim>
                                    <p:anim calcmode="lin" valueType="num">
                                      <p:cBhvr additive="base">
                                        <p:cTn id="20" dur="750"/>
                                        <p:tgtEl>
                                          <p:spTgt spid="603"/>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06"/>
                                        </p:tgtEl>
                                        <p:attrNameLst>
                                          <p:attrName>style.visibility</p:attrName>
                                        </p:attrNameLst>
                                      </p:cBhvr>
                                      <p:to>
                                        <p:strVal val="visible"/>
                                      </p:to>
                                    </p:set>
                                    <p:anim calcmode="lin" valueType="num">
                                      <p:cBhvr additive="base">
                                        <p:cTn id="23" dur="750"/>
                                        <p:tgtEl>
                                          <p:spTgt spid="606"/>
                                        </p:tgtEl>
                                        <p:attrNameLst>
                                          <p:attrName>ppt_w</p:attrName>
                                        </p:attrNameLst>
                                      </p:cBhvr>
                                      <p:tavLst>
                                        <p:tav tm="0">
                                          <p:val>
                                            <p:strVal val="0"/>
                                          </p:val>
                                        </p:tav>
                                        <p:tav tm="100000">
                                          <p:val>
                                            <p:strVal val="#ppt_w"/>
                                          </p:val>
                                        </p:tav>
                                      </p:tavLst>
                                    </p:anim>
                                    <p:anim calcmode="lin" valueType="num">
                                      <p:cBhvr additive="base">
                                        <p:cTn id="24" dur="750"/>
                                        <p:tgtEl>
                                          <p:spTgt spid="60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00"/>
                                        </p:tgtEl>
                                        <p:attrNameLst>
                                          <p:attrName>style.visibility</p:attrName>
                                        </p:attrNameLst>
                                      </p:cBhvr>
                                      <p:to>
                                        <p:strVal val="visible"/>
                                      </p:to>
                                    </p:set>
                                    <p:anim calcmode="lin" valueType="num">
                                      <p:cBhvr additive="base">
                                        <p:cTn id="27" dur="750"/>
                                        <p:tgtEl>
                                          <p:spTgt spid="600"/>
                                        </p:tgtEl>
                                        <p:attrNameLst>
                                          <p:attrName>ppt_w</p:attrName>
                                        </p:attrNameLst>
                                      </p:cBhvr>
                                      <p:tavLst>
                                        <p:tav tm="0">
                                          <p:val>
                                            <p:strVal val="0"/>
                                          </p:val>
                                        </p:tav>
                                        <p:tav tm="100000">
                                          <p:val>
                                            <p:strVal val="#ppt_w"/>
                                          </p:val>
                                        </p:tav>
                                      </p:tavLst>
                                    </p:anim>
                                    <p:anim calcmode="lin" valueType="num">
                                      <p:cBhvr additive="base">
                                        <p:cTn id="28" dur="750"/>
                                        <p:tgtEl>
                                          <p:spTgt spid="600"/>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597"/>
                                        </p:tgtEl>
                                        <p:attrNameLst>
                                          <p:attrName>style.visibility</p:attrName>
                                        </p:attrNameLst>
                                      </p:cBhvr>
                                      <p:to>
                                        <p:strVal val="visible"/>
                                      </p:to>
                                    </p:set>
                                    <p:anim calcmode="lin" valueType="num">
                                      <p:cBhvr additive="base">
                                        <p:cTn id="31" dur="750"/>
                                        <p:tgtEl>
                                          <p:spTgt spid="597"/>
                                        </p:tgtEl>
                                        <p:attrNameLst>
                                          <p:attrName>ppt_w</p:attrName>
                                        </p:attrNameLst>
                                      </p:cBhvr>
                                      <p:tavLst>
                                        <p:tav tm="0">
                                          <p:val>
                                            <p:strVal val="0"/>
                                          </p:val>
                                        </p:tav>
                                        <p:tav tm="100000">
                                          <p:val>
                                            <p:strVal val="#ppt_w"/>
                                          </p:val>
                                        </p:tav>
                                      </p:tavLst>
                                    </p:anim>
                                    <p:anim calcmode="lin" valueType="num">
                                      <p:cBhvr additive="base">
                                        <p:cTn id="32" dur="750"/>
                                        <p:tgtEl>
                                          <p:spTgt spid="597"/>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591"/>
                                        </p:tgtEl>
                                        <p:attrNameLst>
                                          <p:attrName>style.visibility</p:attrName>
                                        </p:attrNameLst>
                                      </p:cBhvr>
                                      <p:to>
                                        <p:strVal val="visible"/>
                                      </p:to>
                                    </p:set>
                                    <p:anim calcmode="lin" valueType="num">
                                      <p:cBhvr additive="base">
                                        <p:cTn id="35" dur="750"/>
                                        <p:tgtEl>
                                          <p:spTgt spid="591"/>
                                        </p:tgtEl>
                                        <p:attrNameLst>
                                          <p:attrName>ppt_w</p:attrName>
                                        </p:attrNameLst>
                                      </p:cBhvr>
                                      <p:tavLst>
                                        <p:tav tm="0">
                                          <p:val>
                                            <p:strVal val="0"/>
                                          </p:val>
                                        </p:tav>
                                        <p:tav tm="100000">
                                          <p:val>
                                            <p:strVal val="#ppt_w"/>
                                          </p:val>
                                        </p:tav>
                                      </p:tavLst>
                                    </p:anim>
                                    <p:anim calcmode="lin" valueType="num">
                                      <p:cBhvr additive="base">
                                        <p:cTn id="36" dur="750"/>
                                        <p:tgtEl>
                                          <p:spTgt spid="591"/>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594"/>
                                        </p:tgtEl>
                                        <p:attrNameLst>
                                          <p:attrName>style.visibility</p:attrName>
                                        </p:attrNameLst>
                                      </p:cBhvr>
                                      <p:to>
                                        <p:strVal val="visible"/>
                                      </p:to>
                                    </p:set>
                                    <p:anim calcmode="lin" valueType="num">
                                      <p:cBhvr additive="base">
                                        <p:cTn id="39" dur="750"/>
                                        <p:tgtEl>
                                          <p:spTgt spid="594"/>
                                        </p:tgtEl>
                                        <p:attrNameLst>
                                          <p:attrName>ppt_w</p:attrName>
                                        </p:attrNameLst>
                                      </p:cBhvr>
                                      <p:tavLst>
                                        <p:tav tm="0">
                                          <p:val>
                                            <p:strVal val="0"/>
                                          </p:val>
                                        </p:tav>
                                        <p:tav tm="100000">
                                          <p:val>
                                            <p:strVal val="#ppt_w"/>
                                          </p:val>
                                        </p:tav>
                                      </p:tavLst>
                                    </p:anim>
                                    <p:anim calcmode="lin" valueType="num">
                                      <p:cBhvr additive="base">
                                        <p:cTn id="40" dur="750"/>
                                        <p:tgtEl>
                                          <p:spTgt spid="594"/>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588"/>
                                        </p:tgtEl>
                                        <p:attrNameLst>
                                          <p:attrName>style.visibility</p:attrName>
                                        </p:attrNameLst>
                                      </p:cBhvr>
                                      <p:to>
                                        <p:strVal val="visible"/>
                                      </p:to>
                                    </p:set>
                                    <p:anim calcmode="lin" valueType="num">
                                      <p:cBhvr additive="base">
                                        <p:cTn id="43" dur="750"/>
                                        <p:tgtEl>
                                          <p:spTgt spid="588"/>
                                        </p:tgtEl>
                                        <p:attrNameLst>
                                          <p:attrName>ppt_w</p:attrName>
                                        </p:attrNameLst>
                                      </p:cBhvr>
                                      <p:tavLst>
                                        <p:tav tm="0">
                                          <p:val>
                                            <p:strVal val="0"/>
                                          </p:val>
                                        </p:tav>
                                        <p:tav tm="100000">
                                          <p:val>
                                            <p:strVal val="#ppt_w"/>
                                          </p:val>
                                        </p:tav>
                                      </p:tavLst>
                                    </p:anim>
                                    <p:anim calcmode="lin" valueType="num">
                                      <p:cBhvr additive="base">
                                        <p:cTn id="44" dur="750"/>
                                        <p:tgtEl>
                                          <p:spTgt spid="588"/>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585"/>
                                        </p:tgtEl>
                                        <p:attrNameLst>
                                          <p:attrName>style.visibility</p:attrName>
                                        </p:attrNameLst>
                                      </p:cBhvr>
                                      <p:to>
                                        <p:strVal val="visible"/>
                                      </p:to>
                                    </p:set>
                                    <p:anim calcmode="lin" valueType="num">
                                      <p:cBhvr additive="base">
                                        <p:cTn id="47" dur="750"/>
                                        <p:tgtEl>
                                          <p:spTgt spid="585"/>
                                        </p:tgtEl>
                                        <p:attrNameLst>
                                          <p:attrName>ppt_w</p:attrName>
                                        </p:attrNameLst>
                                      </p:cBhvr>
                                      <p:tavLst>
                                        <p:tav tm="0">
                                          <p:val>
                                            <p:strVal val="0"/>
                                          </p:val>
                                        </p:tav>
                                        <p:tav tm="100000">
                                          <p:val>
                                            <p:strVal val="#ppt_w"/>
                                          </p:val>
                                        </p:tav>
                                      </p:tavLst>
                                    </p:anim>
                                    <p:anim calcmode="lin" valueType="num">
                                      <p:cBhvr additive="base">
                                        <p:cTn id="48" dur="750"/>
                                        <p:tgtEl>
                                          <p:spTgt spid="585"/>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21"/>
                                        </p:tgtEl>
                                        <p:attrNameLst>
                                          <p:attrName>style.visibility</p:attrName>
                                        </p:attrNameLst>
                                      </p:cBhvr>
                                      <p:to>
                                        <p:strVal val="visible"/>
                                      </p:to>
                                    </p:set>
                                    <p:animEffect transition="in" filter="fade">
                                      <p:cBhvr>
                                        <p:cTn id="52" dur="1000"/>
                                        <p:tgtEl>
                                          <p:spTgt spid="621"/>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15"/>
                                        </p:tgtEl>
                                        <p:attrNameLst>
                                          <p:attrName>style.visibility</p:attrName>
                                        </p:attrNameLst>
                                      </p:cBhvr>
                                      <p:to>
                                        <p:strVal val="visible"/>
                                      </p:to>
                                    </p:set>
                                    <p:anim calcmode="lin" valueType="num">
                                      <p:cBhvr additive="base">
                                        <p:cTn id="56" dur="750"/>
                                        <p:tgtEl>
                                          <p:spTgt spid="615"/>
                                        </p:tgtEl>
                                        <p:attrNameLst>
                                          <p:attrName>ppt_w</p:attrName>
                                        </p:attrNameLst>
                                      </p:cBhvr>
                                      <p:tavLst>
                                        <p:tav tm="0">
                                          <p:val>
                                            <p:strVal val="0"/>
                                          </p:val>
                                        </p:tav>
                                        <p:tav tm="100000">
                                          <p:val>
                                            <p:strVal val="#ppt_w"/>
                                          </p:val>
                                        </p:tav>
                                      </p:tavLst>
                                    </p:anim>
                                    <p:anim calcmode="lin" valueType="num">
                                      <p:cBhvr additive="base">
                                        <p:cTn id="57" dur="750"/>
                                        <p:tgtEl>
                                          <p:spTgt spid="615"/>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15"/>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19"/>
                                        </p:tgtEl>
                                        <p:attrNameLst>
                                          <p:attrName>style.visibility</p:attrName>
                                        </p:attrNameLst>
                                      </p:cBhvr>
                                      <p:to>
                                        <p:strVal val="visible"/>
                                      </p:to>
                                    </p:set>
                                    <p:animEffect transition="in" filter="fade">
                                      <p:cBhvr>
                                        <p:cTn id="63" dur="500"/>
                                        <p:tgtEl>
                                          <p:spTgt spid="619"/>
                                        </p:tgtEl>
                                      </p:cBhvr>
                                    </p:animEffect>
                                  </p:childTnLst>
                                </p:cTn>
                              </p:par>
                              <p:par>
                                <p:cTn id="64" presetID="10" presetClass="entr" presetSubtype="0" fill="hold" nodeType="withEffect">
                                  <p:stCondLst>
                                    <p:cond delay="1250"/>
                                  </p:stCondLst>
                                  <p:childTnLst>
                                    <p:set>
                                      <p:cBhvr>
                                        <p:cTn id="65" dur="1" fill="hold">
                                          <p:stCondLst>
                                            <p:cond delay="0"/>
                                          </p:stCondLst>
                                        </p:cTn>
                                        <p:tgtEl>
                                          <p:spTgt spid="618"/>
                                        </p:tgtEl>
                                        <p:attrNameLst>
                                          <p:attrName>style.visibility</p:attrName>
                                        </p:attrNameLst>
                                      </p:cBhvr>
                                      <p:to>
                                        <p:strVal val="visible"/>
                                      </p:to>
                                    </p:set>
                                    <p:animEffect transition="in" filter="fade">
                                      <p:cBhvr>
                                        <p:cTn id="66" dur="500"/>
                                        <p:tgtEl>
                                          <p:spTgt spid="618"/>
                                        </p:tgtEl>
                                      </p:cBhvr>
                                    </p:animEffect>
                                  </p:childTnLst>
                                </p:cTn>
                              </p:par>
                              <p:par>
                                <p:cTn id="67" presetID="2" presetClass="entr" presetSubtype="2" fill="hold" nodeType="withEffect">
                                  <p:stCondLst>
                                    <p:cond delay="2250"/>
                                  </p:stCondLst>
                                  <p:childTnLst>
                                    <p:set>
                                      <p:cBhvr>
                                        <p:cTn id="68" dur="1" fill="hold">
                                          <p:stCondLst>
                                            <p:cond delay="0"/>
                                          </p:stCondLst>
                                        </p:cTn>
                                        <p:tgtEl>
                                          <p:spTgt spid="620"/>
                                        </p:tgtEl>
                                        <p:attrNameLst>
                                          <p:attrName>style.visibility</p:attrName>
                                        </p:attrNameLst>
                                      </p:cBhvr>
                                      <p:to>
                                        <p:strVal val="visible"/>
                                      </p:to>
                                    </p:set>
                                    <p:anim calcmode="lin" valueType="num">
                                      <p:cBhvr additive="base">
                                        <p:cTn id="69" dur="1250"/>
                                        <p:tgtEl>
                                          <p:spTgt spid="6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007" t="51930" r="9290" b="8071"/>
          <a:stretch/>
        </p:blipFill>
        <p:spPr>
          <a:xfrm>
            <a:off x="1" y="52978"/>
            <a:ext cx="9247908" cy="5090522"/>
          </a:xfrm>
          <a:prstGeom prst="rect">
            <a:avLst/>
          </a:prstGeom>
        </p:spPr>
      </p:pic>
    </p:spTree>
    <p:custDataLst>
      <p:tags r:id="rId1"/>
    </p:custDataLst>
    <p:extLst>
      <p:ext uri="{BB962C8B-B14F-4D97-AF65-F5344CB8AC3E}">
        <p14:creationId xmlns:p14="http://schemas.microsoft.com/office/powerpoint/2010/main" val="26024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636" name="Google Shape;636;p24"/>
          <p:cNvGrpSpPr/>
          <p:nvPr/>
        </p:nvGrpSpPr>
        <p:grpSpPr>
          <a:xfrm>
            <a:off x="2253689" y="1535048"/>
            <a:ext cx="1955429" cy="1333408"/>
            <a:chOff x="2253689" y="1535048"/>
            <a:chExt cx="1955429" cy="1333408"/>
          </a:xfrm>
        </p:grpSpPr>
        <p:sp>
          <p:nvSpPr>
            <p:cNvPr id="637" name="Google Shape;637;p2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38" name="Google Shape;638;p2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39" name="Google Shape;639;p24"/>
          <p:cNvGrpSpPr/>
          <p:nvPr/>
        </p:nvGrpSpPr>
        <p:grpSpPr>
          <a:xfrm>
            <a:off x="3760322" y="3582254"/>
            <a:ext cx="1465034" cy="1349862"/>
            <a:chOff x="3760322" y="3582254"/>
            <a:chExt cx="1465034" cy="1349862"/>
          </a:xfrm>
        </p:grpSpPr>
        <p:sp>
          <p:nvSpPr>
            <p:cNvPr id="640" name="Google Shape;640;p2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1" name="Google Shape;641;p2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2" name="Google Shape;642;p24"/>
          <p:cNvGrpSpPr/>
          <p:nvPr/>
        </p:nvGrpSpPr>
        <p:grpSpPr>
          <a:xfrm>
            <a:off x="6089897" y="3405944"/>
            <a:ext cx="741464" cy="878352"/>
            <a:chOff x="6119714" y="3405944"/>
            <a:chExt cx="741464" cy="878352"/>
          </a:xfrm>
        </p:grpSpPr>
        <p:sp>
          <p:nvSpPr>
            <p:cNvPr id="643" name="Google Shape;643;p2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4" name="Google Shape;644;p2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5" name="Google Shape;645;p24"/>
          <p:cNvGrpSpPr/>
          <p:nvPr/>
        </p:nvGrpSpPr>
        <p:grpSpPr>
          <a:xfrm>
            <a:off x="6378045" y="3998247"/>
            <a:ext cx="767568" cy="484084"/>
            <a:chOff x="6378045" y="3998247"/>
            <a:chExt cx="767568" cy="484084"/>
          </a:xfrm>
        </p:grpSpPr>
        <p:sp>
          <p:nvSpPr>
            <p:cNvPr id="646" name="Google Shape;646;p2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7" name="Google Shape;647;p2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48" name="Google Shape;648;p24"/>
          <p:cNvGrpSpPr/>
          <p:nvPr/>
        </p:nvGrpSpPr>
        <p:grpSpPr>
          <a:xfrm>
            <a:off x="5029754" y="2073115"/>
            <a:ext cx="598228" cy="850125"/>
            <a:chOff x="5077882" y="2061083"/>
            <a:chExt cx="598228" cy="850125"/>
          </a:xfrm>
        </p:grpSpPr>
        <p:sp>
          <p:nvSpPr>
            <p:cNvPr id="649" name="Google Shape;649;p2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0" name="Google Shape;650;p2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1" name="Google Shape;651;p24"/>
          <p:cNvGrpSpPr/>
          <p:nvPr/>
        </p:nvGrpSpPr>
        <p:grpSpPr>
          <a:xfrm>
            <a:off x="5299207" y="2516037"/>
            <a:ext cx="806538" cy="633648"/>
            <a:chOff x="5299207" y="2540101"/>
            <a:chExt cx="806538" cy="633648"/>
          </a:xfrm>
        </p:grpSpPr>
        <p:sp>
          <p:nvSpPr>
            <p:cNvPr id="652" name="Google Shape;652;p2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3" name="Google Shape;653;p2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4" name="Google Shape;654;p24"/>
          <p:cNvGrpSpPr/>
          <p:nvPr/>
        </p:nvGrpSpPr>
        <p:grpSpPr>
          <a:xfrm>
            <a:off x="7410774" y="1197999"/>
            <a:ext cx="778581" cy="875100"/>
            <a:chOff x="7374678" y="1161903"/>
            <a:chExt cx="778581" cy="875100"/>
          </a:xfrm>
        </p:grpSpPr>
        <p:sp>
          <p:nvSpPr>
            <p:cNvPr id="655" name="Google Shape;655;p2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6" name="Google Shape;656;p2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57" name="Google Shape;657;p24"/>
          <p:cNvGrpSpPr/>
          <p:nvPr/>
        </p:nvGrpSpPr>
        <p:grpSpPr>
          <a:xfrm>
            <a:off x="7025358" y="1209298"/>
            <a:ext cx="538720" cy="795156"/>
            <a:chOff x="7001294" y="1209298"/>
            <a:chExt cx="538720" cy="795156"/>
          </a:xfrm>
        </p:grpSpPr>
        <p:sp>
          <p:nvSpPr>
            <p:cNvPr id="658" name="Google Shape;658;p2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59" name="Google Shape;659;p2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0" name="Google Shape;660;p24"/>
          <p:cNvGrpSpPr/>
          <p:nvPr/>
        </p:nvGrpSpPr>
        <p:grpSpPr>
          <a:xfrm>
            <a:off x="7507360" y="1418371"/>
            <a:ext cx="2289464" cy="1795572"/>
            <a:chOff x="7507360" y="1418371"/>
            <a:chExt cx="2289464" cy="1795572"/>
          </a:xfrm>
        </p:grpSpPr>
        <p:sp>
          <p:nvSpPr>
            <p:cNvPr id="661" name="Google Shape;661;p2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2" name="Google Shape;662;p2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3" name="Google Shape;663;p24"/>
          <p:cNvGrpSpPr/>
          <p:nvPr/>
        </p:nvGrpSpPr>
        <p:grpSpPr>
          <a:xfrm rot="2799594" flipH="1">
            <a:off x="5077585" y="-4173"/>
            <a:ext cx="1296742" cy="2117363"/>
            <a:chOff x="1279516" y="-3525500"/>
            <a:chExt cx="1296742" cy="2550422"/>
          </a:xfrm>
        </p:grpSpPr>
        <p:sp>
          <p:nvSpPr>
            <p:cNvPr id="664" name="Google Shape;664;p2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65" name="Google Shape;665;p2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666" name="Google Shape;666;p24"/>
          <p:cNvGrpSpPr/>
          <p:nvPr/>
        </p:nvGrpSpPr>
        <p:grpSpPr>
          <a:xfrm>
            <a:off x="-599090" y="-78586"/>
            <a:ext cx="5213131" cy="4808241"/>
            <a:chOff x="1001374" y="-370703"/>
            <a:chExt cx="6695744" cy="6175701"/>
          </a:xfrm>
        </p:grpSpPr>
        <p:pic>
          <p:nvPicPr>
            <p:cNvPr id="667" name="Google Shape;667;p24"/>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668" name="Google Shape;668;p2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669" name="Google Shape;669;p24"/>
          <p:cNvSpPr txBox="1"/>
          <p:nvPr/>
        </p:nvSpPr>
        <p:spPr>
          <a:xfrm>
            <a:off x="182783" y="2113681"/>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Củng cố</a:t>
            </a:r>
            <a:endParaRPr sz="4400" b="1">
              <a:solidFill>
                <a:srgbClr val="0070C0"/>
              </a:solidFill>
              <a:latin typeface="Arial Rounded"/>
              <a:ea typeface="Arial Rounded"/>
              <a:cs typeface="Arial Rounded"/>
              <a:sym typeface="Arial Rounded"/>
            </a:endParaRPr>
          </a:p>
        </p:txBody>
      </p:sp>
      <p:sp>
        <p:nvSpPr>
          <p:cNvPr id="670" name="Google Shape;670;p24"/>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10</a:t>
            </a:r>
            <a:endParaRPr sz="5400" b="1">
              <a:solidFill>
                <a:srgbClr val="0070C0"/>
              </a:solidFill>
              <a:latin typeface="Arial Rounded"/>
              <a:ea typeface="Arial Rounded"/>
              <a:cs typeface="Arial Rounded"/>
              <a:sym typeface="Arial Rounded"/>
            </a:endParaRPr>
          </a:p>
        </p:txBody>
      </p:sp>
      <p:pic>
        <p:nvPicPr>
          <p:cNvPr id="671" name="Google Shape;671;p24"/>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672" name="Google Shape;672;p24"/>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35"/>
                                        </p:tgtEl>
                                        <p:attrNameLst>
                                          <p:attrName>style.visibility</p:attrName>
                                        </p:attrNameLst>
                                      </p:cBhvr>
                                      <p:to>
                                        <p:strVal val="visible"/>
                                      </p:to>
                                    </p:set>
                                    <p:animEffect transition="in" filter="fade">
                                      <p:cBhvr>
                                        <p:cTn id="7" dur="750"/>
                                        <p:tgtEl>
                                          <p:spTgt spid="635"/>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663"/>
                                        </p:tgtEl>
                                        <p:attrNameLst>
                                          <p:attrName>style.visibility</p:attrName>
                                        </p:attrNameLst>
                                      </p:cBhvr>
                                      <p:to>
                                        <p:strVal val="visible"/>
                                      </p:to>
                                    </p:set>
                                    <p:anim calcmode="lin" valueType="num">
                                      <p:cBhvr additive="base">
                                        <p:cTn id="11" dur="750"/>
                                        <p:tgtEl>
                                          <p:spTgt spid="663"/>
                                        </p:tgtEl>
                                        <p:attrNameLst>
                                          <p:attrName>ppt_w</p:attrName>
                                        </p:attrNameLst>
                                      </p:cBhvr>
                                      <p:tavLst>
                                        <p:tav tm="0">
                                          <p:val>
                                            <p:strVal val="0"/>
                                          </p:val>
                                        </p:tav>
                                        <p:tav tm="100000">
                                          <p:val>
                                            <p:strVal val="#ppt_w"/>
                                          </p:val>
                                        </p:tav>
                                      </p:tavLst>
                                    </p:anim>
                                    <p:anim calcmode="lin" valueType="num">
                                      <p:cBhvr additive="base">
                                        <p:cTn id="12" dur="750"/>
                                        <p:tgtEl>
                                          <p:spTgt spid="663"/>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60"/>
                                        </p:tgtEl>
                                        <p:attrNameLst>
                                          <p:attrName>style.visibility</p:attrName>
                                        </p:attrNameLst>
                                      </p:cBhvr>
                                      <p:to>
                                        <p:strVal val="visible"/>
                                      </p:to>
                                    </p:set>
                                    <p:anim calcmode="lin" valueType="num">
                                      <p:cBhvr additive="base">
                                        <p:cTn id="15" dur="750"/>
                                        <p:tgtEl>
                                          <p:spTgt spid="660"/>
                                        </p:tgtEl>
                                        <p:attrNameLst>
                                          <p:attrName>ppt_w</p:attrName>
                                        </p:attrNameLst>
                                      </p:cBhvr>
                                      <p:tavLst>
                                        <p:tav tm="0">
                                          <p:val>
                                            <p:strVal val="0"/>
                                          </p:val>
                                        </p:tav>
                                        <p:tav tm="100000">
                                          <p:val>
                                            <p:strVal val="#ppt_w"/>
                                          </p:val>
                                        </p:tav>
                                      </p:tavLst>
                                    </p:anim>
                                    <p:anim calcmode="lin" valueType="num">
                                      <p:cBhvr additive="base">
                                        <p:cTn id="16" dur="750"/>
                                        <p:tgtEl>
                                          <p:spTgt spid="66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54"/>
                                        </p:tgtEl>
                                        <p:attrNameLst>
                                          <p:attrName>style.visibility</p:attrName>
                                        </p:attrNameLst>
                                      </p:cBhvr>
                                      <p:to>
                                        <p:strVal val="visible"/>
                                      </p:to>
                                    </p:set>
                                    <p:anim calcmode="lin" valueType="num">
                                      <p:cBhvr additive="base">
                                        <p:cTn id="19" dur="750"/>
                                        <p:tgtEl>
                                          <p:spTgt spid="654"/>
                                        </p:tgtEl>
                                        <p:attrNameLst>
                                          <p:attrName>ppt_w</p:attrName>
                                        </p:attrNameLst>
                                      </p:cBhvr>
                                      <p:tavLst>
                                        <p:tav tm="0">
                                          <p:val>
                                            <p:strVal val="0"/>
                                          </p:val>
                                        </p:tav>
                                        <p:tav tm="100000">
                                          <p:val>
                                            <p:strVal val="#ppt_w"/>
                                          </p:val>
                                        </p:tav>
                                      </p:tavLst>
                                    </p:anim>
                                    <p:anim calcmode="lin" valueType="num">
                                      <p:cBhvr additive="base">
                                        <p:cTn id="20" dur="750"/>
                                        <p:tgtEl>
                                          <p:spTgt spid="654"/>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657"/>
                                        </p:tgtEl>
                                        <p:attrNameLst>
                                          <p:attrName>style.visibility</p:attrName>
                                        </p:attrNameLst>
                                      </p:cBhvr>
                                      <p:to>
                                        <p:strVal val="visible"/>
                                      </p:to>
                                    </p:set>
                                    <p:anim calcmode="lin" valueType="num">
                                      <p:cBhvr additive="base">
                                        <p:cTn id="23" dur="750"/>
                                        <p:tgtEl>
                                          <p:spTgt spid="657"/>
                                        </p:tgtEl>
                                        <p:attrNameLst>
                                          <p:attrName>ppt_w</p:attrName>
                                        </p:attrNameLst>
                                      </p:cBhvr>
                                      <p:tavLst>
                                        <p:tav tm="0">
                                          <p:val>
                                            <p:strVal val="0"/>
                                          </p:val>
                                        </p:tav>
                                        <p:tav tm="100000">
                                          <p:val>
                                            <p:strVal val="#ppt_w"/>
                                          </p:val>
                                        </p:tav>
                                      </p:tavLst>
                                    </p:anim>
                                    <p:anim calcmode="lin" valueType="num">
                                      <p:cBhvr additive="base">
                                        <p:cTn id="24" dur="750"/>
                                        <p:tgtEl>
                                          <p:spTgt spid="657"/>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1"/>
                                        </p:tgtEl>
                                        <p:attrNameLst>
                                          <p:attrName>style.visibility</p:attrName>
                                        </p:attrNameLst>
                                      </p:cBhvr>
                                      <p:to>
                                        <p:strVal val="visible"/>
                                      </p:to>
                                    </p:set>
                                    <p:anim calcmode="lin" valueType="num">
                                      <p:cBhvr additive="base">
                                        <p:cTn id="27" dur="750"/>
                                        <p:tgtEl>
                                          <p:spTgt spid="651"/>
                                        </p:tgtEl>
                                        <p:attrNameLst>
                                          <p:attrName>ppt_w</p:attrName>
                                        </p:attrNameLst>
                                      </p:cBhvr>
                                      <p:tavLst>
                                        <p:tav tm="0">
                                          <p:val>
                                            <p:strVal val="0"/>
                                          </p:val>
                                        </p:tav>
                                        <p:tav tm="100000">
                                          <p:val>
                                            <p:strVal val="#ppt_w"/>
                                          </p:val>
                                        </p:tav>
                                      </p:tavLst>
                                    </p:anim>
                                    <p:anim calcmode="lin" valueType="num">
                                      <p:cBhvr additive="base">
                                        <p:cTn id="28" dur="750"/>
                                        <p:tgtEl>
                                          <p:spTgt spid="65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648"/>
                                        </p:tgtEl>
                                        <p:attrNameLst>
                                          <p:attrName>style.visibility</p:attrName>
                                        </p:attrNameLst>
                                      </p:cBhvr>
                                      <p:to>
                                        <p:strVal val="visible"/>
                                      </p:to>
                                    </p:set>
                                    <p:anim calcmode="lin" valueType="num">
                                      <p:cBhvr additive="base">
                                        <p:cTn id="31" dur="750"/>
                                        <p:tgtEl>
                                          <p:spTgt spid="648"/>
                                        </p:tgtEl>
                                        <p:attrNameLst>
                                          <p:attrName>ppt_w</p:attrName>
                                        </p:attrNameLst>
                                      </p:cBhvr>
                                      <p:tavLst>
                                        <p:tav tm="0">
                                          <p:val>
                                            <p:strVal val="0"/>
                                          </p:val>
                                        </p:tav>
                                        <p:tav tm="100000">
                                          <p:val>
                                            <p:strVal val="#ppt_w"/>
                                          </p:val>
                                        </p:tav>
                                      </p:tavLst>
                                    </p:anim>
                                    <p:anim calcmode="lin" valueType="num">
                                      <p:cBhvr additive="base">
                                        <p:cTn id="32" dur="750"/>
                                        <p:tgtEl>
                                          <p:spTgt spid="64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642"/>
                                        </p:tgtEl>
                                        <p:attrNameLst>
                                          <p:attrName>style.visibility</p:attrName>
                                        </p:attrNameLst>
                                      </p:cBhvr>
                                      <p:to>
                                        <p:strVal val="visible"/>
                                      </p:to>
                                    </p:set>
                                    <p:anim calcmode="lin" valueType="num">
                                      <p:cBhvr additive="base">
                                        <p:cTn id="35" dur="750"/>
                                        <p:tgtEl>
                                          <p:spTgt spid="642"/>
                                        </p:tgtEl>
                                        <p:attrNameLst>
                                          <p:attrName>ppt_w</p:attrName>
                                        </p:attrNameLst>
                                      </p:cBhvr>
                                      <p:tavLst>
                                        <p:tav tm="0">
                                          <p:val>
                                            <p:strVal val="0"/>
                                          </p:val>
                                        </p:tav>
                                        <p:tav tm="100000">
                                          <p:val>
                                            <p:strVal val="#ppt_w"/>
                                          </p:val>
                                        </p:tav>
                                      </p:tavLst>
                                    </p:anim>
                                    <p:anim calcmode="lin" valueType="num">
                                      <p:cBhvr additive="base">
                                        <p:cTn id="36" dur="750"/>
                                        <p:tgtEl>
                                          <p:spTgt spid="642"/>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645"/>
                                        </p:tgtEl>
                                        <p:attrNameLst>
                                          <p:attrName>style.visibility</p:attrName>
                                        </p:attrNameLst>
                                      </p:cBhvr>
                                      <p:to>
                                        <p:strVal val="visible"/>
                                      </p:to>
                                    </p:set>
                                    <p:anim calcmode="lin" valueType="num">
                                      <p:cBhvr additive="base">
                                        <p:cTn id="39" dur="750"/>
                                        <p:tgtEl>
                                          <p:spTgt spid="645"/>
                                        </p:tgtEl>
                                        <p:attrNameLst>
                                          <p:attrName>ppt_w</p:attrName>
                                        </p:attrNameLst>
                                      </p:cBhvr>
                                      <p:tavLst>
                                        <p:tav tm="0">
                                          <p:val>
                                            <p:strVal val="0"/>
                                          </p:val>
                                        </p:tav>
                                        <p:tav tm="100000">
                                          <p:val>
                                            <p:strVal val="#ppt_w"/>
                                          </p:val>
                                        </p:tav>
                                      </p:tavLst>
                                    </p:anim>
                                    <p:anim calcmode="lin" valueType="num">
                                      <p:cBhvr additive="base">
                                        <p:cTn id="40" dur="750"/>
                                        <p:tgtEl>
                                          <p:spTgt spid="645"/>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639"/>
                                        </p:tgtEl>
                                        <p:attrNameLst>
                                          <p:attrName>style.visibility</p:attrName>
                                        </p:attrNameLst>
                                      </p:cBhvr>
                                      <p:to>
                                        <p:strVal val="visible"/>
                                      </p:to>
                                    </p:set>
                                    <p:anim calcmode="lin" valueType="num">
                                      <p:cBhvr additive="base">
                                        <p:cTn id="43" dur="750"/>
                                        <p:tgtEl>
                                          <p:spTgt spid="639"/>
                                        </p:tgtEl>
                                        <p:attrNameLst>
                                          <p:attrName>ppt_w</p:attrName>
                                        </p:attrNameLst>
                                      </p:cBhvr>
                                      <p:tavLst>
                                        <p:tav tm="0">
                                          <p:val>
                                            <p:strVal val="0"/>
                                          </p:val>
                                        </p:tav>
                                        <p:tav tm="100000">
                                          <p:val>
                                            <p:strVal val="#ppt_w"/>
                                          </p:val>
                                        </p:tav>
                                      </p:tavLst>
                                    </p:anim>
                                    <p:anim calcmode="lin" valueType="num">
                                      <p:cBhvr additive="base">
                                        <p:cTn id="44" dur="750"/>
                                        <p:tgtEl>
                                          <p:spTgt spid="639"/>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636"/>
                                        </p:tgtEl>
                                        <p:attrNameLst>
                                          <p:attrName>style.visibility</p:attrName>
                                        </p:attrNameLst>
                                      </p:cBhvr>
                                      <p:to>
                                        <p:strVal val="visible"/>
                                      </p:to>
                                    </p:set>
                                    <p:anim calcmode="lin" valueType="num">
                                      <p:cBhvr additive="base">
                                        <p:cTn id="47" dur="750"/>
                                        <p:tgtEl>
                                          <p:spTgt spid="636"/>
                                        </p:tgtEl>
                                        <p:attrNameLst>
                                          <p:attrName>ppt_w</p:attrName>
                                        </p:attrNameLst>
                                      </p:cBhvr>
                                      <p:tavLst>
                                        <p:tav tm="0">
                                          <p:val>
                                            <p:strVal val="0"/>
                                          </p:val>
                                        </p:tav>
                                        <p:tav tm="100000">
                                          <p:val>
                                            <p:strVal val="#ppt_w"/>
                                          </p:val>
                                        </p:tav>
                                      </p:tavLst>
                                    </p:anim>
                                    <p:anim calcmode="lin" valueType="num">
                                      <p:cBhvr additive="base">
                                        <p:cTn id="48" dur="750"/>
                                        <p:tgtEl>
                                          <p:spTgt spid="636"/>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72"/>
                                        </p:tgtEl>
                                        <p:attrNameLst>
                                          <p:attrName>style.visibility</p:attrName>
                                        </p:attrNameLst>
                                      </p:cBhvr>
                                      <p:to>
                                        <p:strVal val="visible"/>
                                      </p:to>
                                    </p:set>
                                    <p:animEffect transition="in" filter="fade">
                                      <p:cBhvr>
                                        <p:cTn id="52" dur="1000"/>
                                        <p:tgtEl>
                                          <p:spTgt spid="672"/>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666"/>
                                        </p:tgtEl>
                                        <p:attrNameLst>
                                          <p:attrName>style.visibility</p:attrName>
                                        </p:attrNameLst>
                                      </p:cBhvr>
                                      <p:to>
                                        <p:strVal val="visible"/>
                                      </p:to>
                                    </p:set>
                                    <p:anim calcmode="lin" valueType="num">
                                      <p:cBhvr additive="base">
                                        <p:cTn id="56" dur="750"/>
                                        <p:tgtEl>
                                          <p:spTgt spid="666"/>
                                        </p:tgtEl>
                                        <p:attrNameLst>
                                          <p:attrName>ppt_w</p:attrName>
                                        </p:attrNameLst>
                                      </p:cBhvr>
                                      <p:tavLst>
                                        <p:tav tm="0">
                                          <p:val>
                                            <p:strVal val="0"/>
                                          </p:val>
                                        </p:tav>
                                        <p:tav tm="100000">
                                          <p:val>
                                            <p:strVal val="#ppt_w"/>
                                          </p:val>
                                        </p:tav>
                                      </p:tavLst>
                                    </p:anim>
                                    <p:anim calcmode="lin" valueType="num">
                                      <p:cBhvr additive="base">
                                        <p:cTn id="57" dur="750"/>
                                        <p:tgtEl>
                                          <p:spTgt spid="666"/>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666"/>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670"/>
                                        </p:tgtEl>
                                        <p:attrNameLst>
                                          <p:attrName>style.visibility</p:attrName>
                                        </p:attrNameLst>
                                      </p:cBhvr>
                                      <p:to>
                                        <p:strVal val="visible"/>
                                      </p:to>
                                    </p:set>
                                    <p:animEffect transition="in" filter="fade">
                                      <p:cBhvr>
                                        <p:cTn id="63" dur="500"/>
                                        <p:tgtEl>
                                          <p:spTgt spid="670"/>
                                        </p:tgtEl>
                                      </p:cBhvr>
                                    </p:animEffect>
                                  </p:childTnLst>
                                </p:cTn>
                              </p:par>
                              <p:par>
                                <p:cTn id="64" presetID="10" presetClass="entr" presetSubtype="0" fill="hold" nodeType="withEffect">
                                  <p:stCondLst>
                                    <p:cond delay="1250"/>
                                  </p:stCondLst>
                                  <p:childTnLst>
                                    <p:set>
                                      <p:cBhvr>
                                        <p:cTn id="65" dur="1" fill="hold">
                                          <p:stCondLst>
                                            <p:cond delay="0"/>
                                          </p:stCondLst>
                                        </p:cTn>
                                        <p:tgtEl>
                                          <p:spTgt spid="669"/>
                                        </p:tgtEl>
                                        <p:attrNameLst>
                                          <p:attrName>style.visibility</p:attrName>
                                        </p:attrNameLst>
                                      </p:cBhvr>
                                      <p:to>
                                        <p:strVal val="visible"/>
                                      </p:to>
                                    </p:set>
                                    <p:animEffect transition="in" filter="fade">
                                      <p:cBhvr>
                                        <p:cTn id="66" dur="500"/>
                                        <p:tgtEl>
                                          <p:spTgt spid="669"/>
                                        </p:tgtEl>
                                      </p:cBhvr>
                                    </p:animEffect>
                                  </p:childTnLst>
                                </p:cTn>
                              </p:par>
                              <p:par>
                                <p:cTn id="67" presetID="2" presetClass="entr" presetSubtype="2" fill="hold" nodeType="withEffect">
                                  <p:stCondLst>
                                    <p:cond delay="2250"/>
                                  </p:stCondLst>
                                  <p:childTnLst>
                                    <p:set>
                                      <p:cBhvr>
                                        <p:cTn id="68" dur="1" fill="hold">
                                          <p:stCondLst>
                                            <p:cond delay="0"/>
                                          </p:stCondLst>
                                        </p:cTn>
                                        <p:tgtEl>
                                          <p:spTgt spid="671"/>
                                        </p:tgtEl>
                                        <p:attrNameLst>
                                          <p:attrName>style.visibility</p:attrName>
                                        </p:attrNameLst>
                                      </p:cBhvr>
                                      <p:to>
                                        <p:strVal val="visible"/>
                                      </p:to>
                                    </p:set>
                                    <p:anim calcmode="lin" valueType="num">
                                      <p:cBhvr additive="base">
                                        <p:cTn id="69" dur="1250"/>
                                        <p:tgtEl>
                                          <p:spTgt spid="6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927" y="0"/>
            <a:ext cx="6930737" cy="5143500"/>
          </a:xfrm>
          <a:prstGeom prst="rect">
            <a:avLst/>
          </a:prstGeom>
        </p:spPr>
      </p:pic>
    </p:spTree>
    <p:custDataLst>
      <p:tags r:id="rId1"/>
    </p:custDataLst>
    <p:extLst>
      <p:ext uri="{BB962C8B-B14F-4D97-AF65-F5344CB8AC3E}">
        <p14:creationId xmlns:p14="http://schemas.microsoft.com/office/powerpoint/2010/main" val="375891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93" name="Google Shape;193;p4"/>
          <p:cNvGrpSpPr/>
          <p:nvPr/>
        </p:nvGrpSpPr>
        <p:grpSpPr>
          <a:xfrm>
            <a:off x="2253689" y="1535048"/>
            <a:ext cx="1955429" cy="1333408"/>
            <a:chOff x="2253689" y="1535048"/>
            <a:chExt cx="1955429" cy="1333408"/>
          </a:xfrm>
        </p:grpSpPr>
        <p:sp>
          <p:nvSpPr>
            <p:cNvPr id="194" name="Google Shape;194;p4"/>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95" name="Google Shape;195;p4"/>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96" name="Google Shape;196;p4"/>
          <p:cNvGrpSpPr/>
          <p:nvPr/>
        </p:nvGrpSpPr>
        <p:grpSpPr>
          <a:xfrm>
            <a:off x="3760322" y="3582254"/>
            <a:ext cx="1465034" cy="1349862"/>
            <a:chOff x="3760322" y="3582254"/>
            <a:chExt cx="1465034" cy="1349862"/>
          </a:xfrm>
        </p:grpSpPr>
        <p:sp>
          <p:nvSpPr>
            <p:cNvPr id="197" name="Google Shape;197;p4"/>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98" name="Google Shape;198;p4"/>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199" name="Google Shape;199;p4"/>
          <p:cNvGrpSpPr/>
          <p:nvPr/>
        </p:nvGrpSpPr>
        <p:grpSpPr>
          <a:xfrm>
            <a:off x="6089897" y="3405944"/>
            <a:ext cx="741464" cy="878352"/>
            <a:chOff x="6119714" y="3405944"/>
            <a:chExt cx="741464" cy="878352"/>
          </a:xfrm>
        </p:grpSpPr>
        <p:sp>
          <p:nvSpPr>
            <p:cNvPr id="200" name="Google Shape;200;p4"/>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1" name="Google Shape;201;p4"/>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2" name="Google Shape;202;p4"/>
          <p:cNvGrpSpPr/>
          <p:nvPr/>
        </p:nvGrpSpPr>
        <p:grpSpPr>
          <a:xfrm>
            <a:off x="6378045" y="3998247"/>
            <a:ext cx="767568" cy="484084"/>
            <a:chOff x="6378045" y="3998247"/>
            <a:chExt cx="767568" cy="484084"/>
          </a:xfrm>
        </p:grpSpPr>
        <p:sp>
          <p:nvSpPr>
            <p:cNvPr id="203" name="Google Shape;203;p4"/>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4" name="Google Shape;204;p4"/>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5" name="Google Shape;205;p4"/>
          <p:cNvGrpSpPr/>
          <p:nvPr/>
        </p:nvGrpSpPr>
        <p:grpSpPr>
          <a:xfrm>
            <a:off x="5029754" y="2073115"/>
            <a:ext cx="598228" cy="850125"/>
            <a:chOff x="5077882" y="2061083"/>
            <a:chExt cx="598228" cy="850125"/>
          </a:xfrm>
        </p:grpSpPr>
        <p:sp>
          <p:nvSpPr>
            <p:cNvPr id="206" name="Google Shape;206;p4"/>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07" name="Google Shape;207;p4"/>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08" name="Google Shape;208;p4"/>
          <p:cNvGrpSpPr/>
          <p:nvPr/>
        </p:nvGrpSpPr>
        <p:grpSpPr>
          <a:xfrm>
            <a:off x="5299207" y="2516037"/>
            <a:ext cx="806538" cy="633648"/>
            <a:chOff x="5299207" y="2540101"/>
            <a:chExt cx="806538" cy="633648"/>
          </a:xfrm>
        </p:grpSpPr>
        <p:sp>
          <p:nvSpPr>
            <p:cNvPr id="209" name="Google Shape;209;p4"/>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0" name="Google Shape;210;p4"/>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1" name="Google Shape;211;p4"/>
          <p:cNvGrpSpPr/>
          <p:nvPr/>
        </p:nvGrpSpPr>
        <p:grpSpPr>
          <a:xfrm>
            <a:off x="7410774" y="1197999"/>
            <a:ext cx="778581" cy="875100"/>
            <a:chOff x="7374678" y="1161903"/>
            <a:chExt cx="778581" cy="875100"/>
          </a:xfrm>
        </p:grpSpPr>
        <p:sp>
          <p:nvSpPr>
            <p:cNvPr id="212" name="Google Shape;212;p4"/>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3" name="Google Shape;213;p4"/>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4" name="Google Shape;214;p4"/>
          <p:cNvGrpSpPr/>
          <p:nvPr/>
        </p:nvGrpSpPr>
        <p:grpSpPr>
          <a:xfrm>
            <a:off x="7025358" y="1209298"/>
            <a:ext cx="538720" cy="795156"/>
            <a:chOff x="7001294" y="1209298"/>
            <a:chExt cx="538720" cy="795156"/>
          </a:xfrm>
        </p:grpSpPr>
        <p:sp>
          <p:nvSpPr>
            <p:cNvPr id="215" name="Google Shape;215;p4"/>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6" name="Google Shape;216;p4"/>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17" name="Google Shape;217;p4"/>
          <p:cNvGrpSpPr/>
          <p:nvPr/>
        </p:nvGrpSpPr>
        <p:grpSpPr>
          <a:xfrm>
            <a:off x="7507360" y="1418371"/>
            <a:ext cx="2289464" cy="1795572"/>
            <a:chOff x="7507360" y="1418371"/>
            <a:chExt cx="2289464" cy="1795572"/>
          </a:xfrm>
        </p:grpSpPr>
        <p:sp>
          <p:nvSpPr>
            <p:cNvPr id="218" name="Google Shape;218;p4"/>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19" name="Google Shape;219;p4"/>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20" name="Google Shape;220;p4"/>
          <p:cNvGrpSpPr/>
          <p:nvPr/>
        </p:nvGrpSpPr>
        <p:grpSpPr>
          <a:xfrm rot="2799594" flipH="1">
            <a:off x="5077585" y="-4173"/>
            <a:ext cx="1296742" cy="2117363"/>
            <a:chOff x="1279516" y="-3525500"/>
            <a:chExt cx="1296742" cy="2550422"/>
          </a:xfrm>
        </p:grpSpPr>
        <p:sp>
          <p:nvSpPr>
            <p:cNvPr id="221" name="Google Shape;221;p4"/>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22" name="Google Shape;222;p4"/>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23" name="Google Shape;223;p4"/>
          <p:cNvGrpSpPr/>
          <p:nvPr/>
        </p:nvGrpSpPr>
        <p:grpSpPr>
          <a:xfrm>
            <a:off x="-599090" y="-78586"/>
            <a:ext cx="5213131" cy="4808241"/>
            <a:chOff x="1001374" y="-370703"/>
            <a:chExt cx="6695744" cy="6175701"/>
          </a:xfrm>
        </p:grpSpPr>
        <p:pic>
          <p:nvPicPr>
            <p:cNvPr id="224" name="Google Shape;224;p4"/>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225" name="Google Shape;225;p4"/>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226" name="Google Shape;226;p4"/>
          <p:cNvSpPr txBox="1"/>
          <p:nvPr/>
        </p:nvSpPr>
        <p:spPr>
          <a:xfrm>
            <a:off x="173229" y="2325603"/>
            <a:ext cx="358840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Đọc</a:t>
            </a:r>
            <a:endParaRPr sz="4400" b="1">
              <a:solidFill>
                <a:srgbClr val="0070C0"/>
              </a:solidFill>
              <a:latin typeface="Arial Rounded"/>
              <a:ea typeface="Arial Rounded"/>
              <a:cs typeface="Arial Rounded"/>
              <a:sym typeface="Arial Rounded"/>
            </a:endParaRPr>
          </a:p>
        </p:txBody>
      </p:sp>
      <p:sp>
        <p:nvSpPr>
          <p:cNvPr id="227" name="Google Shape;227;p4"/>
          <p:cNvSpPr txBox="1"/>
          <p:nvPr/>
        </p:nvSpPr>
        <p:spPr>
          <a:xfrm>
            <a:off x="1445315" y="1383779"/>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2</a:t>
            </a:r>
            <a:endParaRPr sz="5400" b="1">
              <a:solidFill>
                <a:srgbClr val="0070C0"/>
              </a:solidFill>
              <a:latin typeface="Arial Rounded"/>
              <a:ea typeface="Arial Rounded"/>
              <a:cs typeface="Arial Rounded"/>
              <a:sym typeface="Arial Rounded"/>
            </a:endParaRPr>
          </a:p>
        </p:txBody>
      </p:sp>
      <p:pic>
        <p:nvPicPr>
          <p:cNvPr id="228" name="Google Shape;228;p4"/>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229" name="Google Shape;229;p4"/>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750"/>
                                        <p:tgtEl>
                                          <p:spTgt spid="192"/>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750"/>
                                        <p:tgtEl>
                                          <p:spTgt spid="220"/>
                                        </p:tgtEl>
                                        <p:attrNameLst>
                                          <p:attrName>ppt_w</p:attrName>
                                        </p:attrNameLst>
                                      </p:cBhvr>
                                      <p:tavLst>
                                        <p:tav tm="0">
                                          <p:val>
                                            <p:strVal val="0"/>
                                          </p:val>
                                        </p:tav>
                                        <p:tav tm="100000">
                                          <p:val>
                                            <p:strVal val="#ppt_w"/>
                                          </p:val>
                                        </p:tav>
                                      </p:tavLst>
                                    </p:anim>
                                    <p:anim calcmode="lin" valueType="num">
                                      <p:cBhvr additive="base">
                                        <p:cTn id="12" dur="750"/>
                                        <p:tgtEl>
                                          <p:spTgt spid="22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anim calcmode="lin" valueType="num">
                                      <p:cBhvr additive="base">
                                        <p:cTn id="15" dur="750"/>
                                        <p:tgtEl>
                                          <p:spTgt spid="217"/>
                                        </p:tgtEl>
                                        <p:attrNameLst>
                                          <p:attrName>ppt_w</p:attrName>
                                        </p:attrNameLst>
                                      </p:cBhvr>
                                      <p:tavLst>
                                        <p:tav tm="0">
                                          <p:val>
                                            <p:strVal val="0"/>
                                          </p:val>
                                        </p:tav>
                                        <p:tav tm="100000">
                                          <p:val>
                                            <p:strVal val="#ppt_w"/>
                                          </p:val>
                                        </p:tav>
                                      </p:tavLst>
                                    </p:anim>
                                    <p:anim calcmode="lin" valueType="num">
                                      <p:cBhvr additive="base">
                                        <p:cTn id="16" dur="750"/>
                                        <p:tgtEl>
                                          <p:spTgt spid="21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 calcmode="lin" valueType="num">
                                      <p:cBhvr additive="base">
                                        <p:cTn id="19" dur="750"/>
                                        <p:tgtEl>
                                          <p:spTgt spid="211"/>
                                        </p:tgtEl>
                                        <p:attrNameLst>
                                          <p:attrName>ppt_w</p:attrName>
                                        </p:attrNameLst>
                                      </p:cBhvr>
                                      <p:tavLst>
                                        <p:tav tm="0">
                                          <p:val>
                                            <p:strVal val="0"/>
                                          </p:val>
                                        </p:tav>
                                        <p:tav tm="100000">
                                          <p:val>
                                            <p:strVal val="#ppt_w"/>
                                          </p:val>
                                        </p:tav>
                                      </p:tavLst>
                                    </p:anim>
                                    <p:anim calcmode="lin" valueType="num">
                                      <p:cBhvr additive="base">
                                        <p:cTn id="20" dur="750"/>
                                        <p:tgtEl>
                                          <p:spTgt spid="21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4"/>
                                        </p:tgtEl>
                                        <p:attrNameLst>
                                          <p:attrName>style.visibility</p:attrName>
                                        </p:attrNameLst>
                                      </p:cBhvr>
                                      <p:to>
                                        <p:strVal val="visible"/>
                                      </p:to>
                                    </p:set>
                                    <p:anim calcmode="lin" valueType="num">
                                      <p:cBhvr additive="base">
                                        <p:cTn id="23" dur="750"/>
                                        <p:tgtEl>
                                          <p:spTgt spid="214"/>
                                        </p:tgtEl>
                                        <p:attrNameLst>
                                          <p:attrName>ppt_w</p:attrName>
                                        </p:attrNameLst>
                                      </p:cBhvr>
                                      <p:tavLst>
                                        <p:tav tm="0">
                                          <p:val>
                                            <p:strVal val="0"/>
                                          </p:val>
                                        </p:tav>
                                        <p:tav tm="100000">
                                          <p:val>
                                            <p:strVal val="#ppt_w"/>
                                          </p:val>
                                        </p:tav>
                                      </p:tavLst>
                                    </p:anim>
                                    <p:anim calcmode="lin" valueType="num">
                                      <p:cBhvr additive="base">
                                        <p:cTn id="24" dur="750"/>
                                        <p:tgtEl>
                                          <p:spTgt spid="214"/>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08"/>
                                        </p:tgtEl>
                                        <p:attrNameLst>
                                          <p:attrName>style.visibility</p:attrName>
                                        </p:attrNameLst>
                                      </p:cBhvr>
                                      <p:to>
                                        <p:strVal val="visible"/>
                                      </p:to>
                                    </p:set>
                                    <p:anim calcmode="lin" valueType="num">
                                      <p:cBhvr additive="base">
                                        <p:cTn id="27" dur="750"/>
                                        <p:tgtEl>
                                          <p:spTgt spid="208"/>
                                        </p:tgtEl>
                                        <p:attrNameLst>
                                          <p:attrName>ppt_w</p:attrName>
                                        </p:attrNameLst>
                                      </p:cBhvr>
                                      <p:tavLst>
                                        <p:tav tm="0">
                                          <p:val>
                                            <p:strVal val="0"/>
                                          </p:val>
                                        </p:tav>
                                        <p:tav tm="100000">
                                          <p:val>
                                            <p:strVal val="#ppt_w"/>
                                          </p:val>
                                        </p:tav>
                                      </p:tavLst>
                                    </p:anim>
                                    <p:anim calcmode="lin" valueType="num">
                                      <p:cBhvr additive="base">
                                        <p:cTn id="28" dur="750"/>
                                        <p:tgtEl>
                                          <p:spTgt spid="208"/>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05"/>
                                        </p:tgtEl>
                                        <p:attrNameLst>
                                          <p:attrName>style.visibility</p:attrName>
                                        </p:attrNameLst>
                                      </p:cBhvr>
                                      <p:to>
                                        <p:strVal val="visible"/>
                                      </p:to>
                                    </p:set>
                                    <p:anim calcmode="lin" valueType="num">
                                      <p:cBhvr additive="base">
                                        <p:cTn id="31" dur="750"/>
                                        <p:tgtEl>
                                          <p:spTgt spid="205"/>
                                        </p:tgtEl>
                                        <p:attrNameLst>
                                          <p:attrName>ppt_w</p:attrName>
                                        </p:attrNameLst>
                                      </p:cBhvr>
                                      <p:tavLst>
                                        <p:tav tm="0">
                                          <p:val>
                                            <p:strVal val="0"/>
                                          </p:val>
                                        </p:tav>
                                        <p:tav tm="100000">
                                          <p:val>
                                            <p:strVal val="#ppt_w"/>
                                          </p:val>
                                        </p:tav>
                                      </p:tavLst>
                                    </p:anim>
                                    <p:anim calcmode="lin" valueType="num">
                                      <p:cBhvr additive="base">
                                        <p:cTn id="32" dur="750"/>
                                        <p:tgtEl>
                                          <p:spTgt spid="205"/>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99"/>
                                        </p:tgtEl>
                                        <p:attrNameLst>
                                          <p:attrName>style.visibility</p:attrName>
                                        </p:attrNameLst>
                                      </p:cBhvr>
                                      <p:to>
                                        <p:strVal val="visible"/>
                                      </p:to>
                                    </p:set>
                                    <p:anim calcmode="lin" valueType="num">
                                      <p:cBhvr additive="base">
                                        <p:cTn id="35" dur="750"/>
                                        <p:tgtEl>
                                          <p:spTgt spid="199"/>
                                        </p:tgtEl>
                                        <p:attrNameLst>
                                          <p:attrName>ppt_w</p:attrName>
                                        </p:attrNameLst>
                                      </p:cBhvr>
                                      <p:tavLst>
                                        <p:tav tm="0">
                                          <p:val>
                                            <p:strVal val="0"/>
                                          </p:val>
                                        </p:tav>
                                        <p:tav tm="100000">
                                          <p:val>
                                            <p:strVal val="#ppt_w"/>
                                          </p:val>
                                        </p:tav>
                                      </p:tavLst>
                                    </p:anim>
                                    <p:anim calcmode="lin" valueType="num">
                                      <p:cBhvr additive="base">
                                        <p:cTn id="36" dur="750"/>
                                        <p:tgtEl>
                                          <p:spTgt spid="199"/>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02"/>
                                        </p:tgtEl>
                                        <p:attrNameLst>
                                          <p:attrName>style.visibility</p:attrName>
                                        </p:attrNameLst>
                                      </p:cBhvr>
                                      <p:to>
                                        <p:strVal val="visible"/>
                                      </p:to>
                                    </p:set>
                                    <p:anim calcmode="lin" valueType="num">
                                      <p:cBhvr additive="base">
                                        <p:cTn id="39" dur="750"/>
                                        <p:tgtEl>
                                          <p:spTgt spid="202"/>
                                        </p:tgtEl>
                                        <p:attrNameLst>
                                          <p:attrName>ppt_w</p:attrName>
                                        </p:attrNameLst>
                                      </p:cBhvr>
                                      <p:tavLst>
                                        <p:tav tm="0">
                                          <p:val>
                                            <p:strVal val="0"/>
                                          </p:val>
                                        </p:tav>
                                        <p:tav tm="100000">
                                          <p:val>
                                            <p:strVal val="#ppt_w"/>
                                          </p:val>
                                        </p:tav>
                                      </p:tavLst>
                                    </p:anim>
                                    <p:anim calcmode="lin" valueType="num">
                                      <p:cBhvr additive="base">
                                        <p:cTn id="40" dur="750"/>
                                        <p:tgtEl>
                                          <p:spTgt spid="202"/>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196"/>
                                        </p:tgtEl>
                                        <p:attrNameLst>
                                          <p:attrName>style.visibility</p:attrName>
                                        </p:attrNameLst>
                                      </p:cBhvr>
                                      <p:to>
                                        <p:strVal val="visible"/>
                                      </p:to>
                                    </p:set>
                                    <p:anim calcmode="lin" valueType="num">
                                      <p:cBhvr additive="base">
                                        <p:cTn id="43" dur="750"/>
                                        <p:tgtEl>
                                          <p:spTgt spid="196"/>
                                        </p:tgtEl>
                                        <p:attrNameLst>
                                          <p:attrName>ppt_w</p:attrName>
                                        </p:attrNameLst>
                                      </p:cBhvr>
                                      <p:tavLst>
                                        <p:tav tm="0">
                                          <p:val>
                                            <p:strVal val="0"/>
                                          </p:val>
                                        </p:tav>
                                        <p:tav tm="100000">
                                          <p:val>
                                            <p:strVal val="#ppt_w"/>
                                          </p:val>
                                        </p:tav>
                                      </p:tavLst>
                                    </p:anim>
                                    <p:anim calcmode="lin" valueType="num">
                                      <p:cBhvr additive="base">
                                        <p:cTn id="44" dur="750"/>
                                        <p:tgtEl>
                                          <p:spTgt spid="196"/>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193"/>
                                        </p:tgtEl>
                                        <p:attrNameLst>
                                          <p:attrName>style.visibility</p:attrName>
                                        </p:attrNameLst>
                                      </p:cBhvr>
                                      <p:to>
                                        <p:strVal val="visible"/>
                                      </p:to>
                                    </p:set>
                                    <p:anim calcmode="lin" valueType="num">
                                      <p:cBhvr additive="base">
                                        <p:cTn id="47" dur="750"/>
                                        <p:tgtEl>
                                          <p:spTgt spid="193"/>
                                        </p:tgtEl>
                                        <p:attrNameLst>
                                          <p:attrName>ppt_w</p:attrName>
                                        </p:attrNameLst>
                                      </p:cBhvr>
                                      <p:tavLst>
                                        <p:tav tm="0">
                                          <p:val>
                                            <p:strVal val="0"/>
                                          </p:val>
                                        </p:tav>
                                        <p:tav tm="100000">
                                          <p:val>
                                            <p:strVal val="#ppt_w"/>
                                          </p:val>
                                        </p:tav>
                                      </p:tavLst>
                                    </p:anim>
                                    <p:anim calcmode="lin" valueType="num">
                                      <p:cBhvr additive="base">
                                        <p:cTn id="48" dur="750"/>
                                        <p:tgtEl>
                                          <p:spTgt spid="193"/>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29"/>
                                        </p:tgtEl>
                                        <p:attrNameLst>
                                          <p:attrName>style.visibility</p:attrName>
                                        </p:attrNameLst>
                                      </p:cBhvr>
                                      <p:to>
                                        <p:strVal val="visible"/>
                                      </p:to>
                                    </p:set>
                                    <p:animEffect transition="in" filter="fade">
                                      <p:cBhvr>
                                        <p:cTn id="52" dur="1000"/>
                                        <p:tgtEl>
                                          <p:spTgt spid="229"/>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223"/>
                                        </p:tgtEl>
                                        <p:attrNameLst>
                                          <p:attrName>style.visibility</p:attrName>
                                        </p:attrNameLst>
                                      </p:cBhvr>
                                      <p:to>
                                        <p:strVal val="visible"/>
                                      </p:to>
                                    </p:set>
                                    <p:anim calcmode="lin" valueType="num">
                                      <p:cBhvr additive="base">
                                        <p:cTn id="56" dur="750"/>
                                        <p:tgtEl>
                                          <p:spTgt spid="223"/>
                                        </p:tgtEl>
                                        <p:attrNameLst>
                                          <p:attrName>ppt_w</p:attrName>
                                        </p:attrNameLst>
                                      </p:cBhvr>
                                      <p:tavLst>
                                        <p:tav tm="0">
                                          <p:val>
                                            <p:strVal val="0"/>
                                          </p:val>
                                        </p:tav>
                                        <p:tav tm="100000">
                                          <p:val>
                                            <p:strVal val="#ppt_w"/>
                                          </p:val>
                                        </p:tav>
                                      </p:tavLst>
                                    </p:anim>
                                    <p:anim calcmode="lin" valueType="num">
                                      <p:cBhvr additive="base">
                                        <p:cTn id="57" dur="750"/>
                                        <p:tgtEl>
                                          <p:spTgt spid="223"/>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223"/>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27"/>
                                        </p:tgtEl>
                                        <p:attrNameLst>
                                          <p:attrName>style.visibility</p:attrName>
                                        </p:attrNameLst>
                                      </p:cBhvr>
                                      <p:to>
                                        <p:strVal val="visible"/>
                                      </p:to>
                                    </p:set>
                                    <p:animEffect transition="in" filter="fade">
                                      <p:cBhvr>
                                        <p:cTn id="63" dur="500"/>
                                        <p:tgtEl>
                                          <p:spTgt spid="227"/>
                                        </p:tgtEl>
                                      </p:cBhvr>
                                    </p:animEffect>
                                  </p:childTnLst>
                                </p:cTn>
                              </p:par>
                              <p:par>
                                <p:cTn id="64" presetID="10" presetClass="entr" presetSubtype="0" fill="hold" nodeType="withEffect">
                                  <p:stCondLst>
                                    <p:cond delay="1250"/>
                                  </p:stCondLst>
                                  <p:childTnLst>
                                    <p:set>
                                      <p:cBhvr>
                                        <p:cTn id="65" dur="1" fill="hold">
                                          <p:stCondLst>
                                            <p:cond delay="0"/>
                                          </p:stCondLst>
                                        </p:cTn>
                                        <p:tgtEl>
                                          <p:spTgt spid="226"/>
                                        </p:tgtEl>
                                        <p:attrNameLst>
                                          <p:attrName>style.visibility</p:attrName>
                                        </p:attrNameLst>
                                      </p:cBhvr>
                                      <p:to>
                                        <p:strVal val="visible"/>
                                      </p:to>
                                    </p:set>
                                    <p:animEffect transition="in" filter="fade">
                                      <p:cBhvr>
                                        <p:cTn id="66" dur="500"/>
                                        <p:tgtEl>
                                          <p:spTgt spid="226"/>
                                        </p:tgtEl>
                                      </p:cBhvr>
                                    </p:animEffect>
                                  </p:childTnLst>
                                </p:cTn>
                              </p:par>
                              <p:par>
                                <p:cTn id="67" presetID="2" presetClass="entr" presetSubtype="2" fill="hold" nodeType="withEffect">
                                  <p:stCondLst>
                                    <p:cond delay="2250"/>
                                  </p:stCondLst>
                                  <p:childTnLst>
                                    <p:set>
                                      <p:cBhvr>
                                        <p:cTn id="68" dur="1" fill="hold">
                                          <p:stCondLst>
                                            <p:cond delay="0"/>
                                          </p:stCondLst>
                                        </p:cTn>
                                        <p:tgtEl>
                                          <p:spTgt spid="228"/>
                                        </p:tgtEl>
                                        <p:attrNameLst>
                                          <p:attrName>style.visibility</p:attrName>
                                        </p:attrNameLst>
                                      </p:cBhvr>
                                      <p:to>
                                        <p:strVal val="visible"/>
                                      </p:to>
                                    </p:set>
                                    <p:anim calcmode="lin" valueType="num">
                                      <p:cBhvr additive="base">
                                        <p:cTn id="69" dur="1250"/>
                                        <p:tgtEl>
                                          <p:spTgt spid="22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5" name="Google Shape;235;p5"/>
          <p:cNvPicPr preferRelativeResize="0"/>
          <p:nvPr/>
        </p:nvPicPr>
        <p:blipFill rotWithShape="1">
          <a:blip r:embed="rId6">
            <a:alphaModFix/>
          </a:blip>
          <a:srcRect/>
          <a:stretch/>
        </p:blipFill>
        <p:spPr>
          <a:xfrm>
            <a:off x="4447082" y="-1105837"/>
            <a:ext cx="609600" cy="609600"/>
          </a:xfrm>
          <a:prstGeom prst="rect">
            <a:avLst/>
          </a:prstGeom>
          <a:noFill/>
          <a:ln>
            <a:noFill/>
          </a:ln>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l="10859" t="12191" r="8003" b="51234"/>
          <a:stretch/>
        </p:blipFill>
        <p:spPr>
          <a:xfrm>
            <a:off x="561110" y="60428"/>
            <a:ext cx="7720218" cy="4884219"/>
          </a:xfrm>
          <a:prstGeom prst="rect">
            <a:avLst/>
          </a:prstGeom>
        </p:spPr>
      </p:pic>
      <p:sp>
        <p:nvSpPr>
          <p:cNvPr id="5" name="Minus 4"/>
          <p:cNvSpPr/>
          <p:nvPr/>
        </p:nvSpPr>
        <p:spPr>
          <a:xfrm>
            <a:off x="3347081" y="785442"/>
            <a:ext cx="880852" cy="222125"/>
          </a:xfrm>
          <a:prstGeom prst="mathMinus">
            <a:avLst/>
          </a:prstGeom>
          <a:ln w="6350"/>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3" name="410_20200508101116_toi-di-hoc">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7637123" y="3765495"/>
            <a:ext cx="609600" cy="609600"/>
          </a:xfrm>
          <a:prstGeom prst="rect">
            <a:avLst/>
          </a:prstGeom>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nextCondLst>
                <p:cond evt="onClick" delay="0">
                  <p:tgtEl>
                    <p:spTgt spid="3"/>
                  </p:tgtEl>
                </p:cond>
              </p:nextCondLst>
            </p:seq>
            <p:audio>
              <p:cMediaNode vol="80000">
                <p:cTn id="8" fill="hold" display="0">
                  <p:stCondLst>
                    <p:cond delay="indefinite"/>
                  </p:stCondLst>
                  <p:endCondLst>
                    <p:cond evt="onStopAudio" delay="0">
                      <p:tgtEl>
                        <p:sldTgt/>
                      </p:tgtEl>
                    </p:cond>
                  </p:endCondLst>
                </p:cTn>
                <p:tgtEl>
                  <p:spTgt spid="3"/>
                </p:tgtEl>
              </p:cMediaNode>
            </p:audio>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1681" fill="hold"/>
                                        <p:tgtEl>
                                          <p:spTgt spid="3"/>
                                        </p:tgtEl>
                                      </p:cBhvr>
                                    </p:cmd>
                                  </p:childTnLst>
                                </p:cTn>
                              </p:par>
                            </p:childTnLst>
                          </p:cTn>
                        </p:par>
                      </p:childTnLst>
                    </p:cTn>
                  </p:par>
                </p:childTnLst>
              </p:cTn>
              <p:nextCondLst>
                <p:cond evt="onClick" delay="0">
                  <p:tgtEl>
                    <p:spTgt spid="2"/>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334508"/>
            <a:ext cx="9143999" cy="5414203"/>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lang="en-US" sz="2400" b="1" dirty="0">
              <a:solidFill>
                <a:srgbClr val="F14420"/>
              </a:solidFill>
              <a:latin typeface="Arial Rounded"/>
              <a:ea typeface="Arial Rounded"/>
              <a:cs typeface="Arial Rounded"/>
              <a:sym typeface="Arial Rounded"/>
            </a:endParaRPr>
          </a:p>
          <a:p>
            <a:pPr marL="0" marR="0" lvl="0" indent="0" algn="ctr" rtl="0">
              <a:spcBef>
                <a:spcPts val="0"/>
              </a:spcBef>
              <a:spcAft>
                <a:spcPts val="0"/>
              </a:spcAft>
              <a:buNone/>
            </a:pPr>
            <a:r>
              <a:rPr lang="en-US" sz="2400" b="1" dirty="0" err="1">
                <a:solidFill>
                  <a:srgbClr val="F14420"/>
                </a:solidFill>
                <a:latin typeface="Arial Rounded"/>
                <a:ea typeface="Arial Rounded"/>
                <a:cs typeface="Arial Rounded"/>
                <a:sym typeface="Arial Rounded"/>
              </a:rPr>
              <a:t>Tôi</a:t>
            </a:r>
            <a:r>
              <a:rPr lang="en-US" sz="2400" b="1" dirty="0">
                <a:solidFill>
                  <a:srgbClr val="F14420"/>
                </a:solidFill>
                <a:latin typeface="Arial Rounded"/>
                <a:ea typeface="Arial Rounded"/>
                <a:cs typeface="Arial Rounded"/>
                <a:sym typeface="Arial Rounded"/>
              </a:rPr>
              <a:t> </a:t>
            </a:r>
            <a:r>
              <a:rPr lang="en-US" sz="2400" b="1" dirty="0" err="1">
                <a:solidFill>
                  <a:srgbClr val="F14420"/>
                </a:solidFill>
                <a:latin typeface="Arial Rounded"/>
                <a:ea typeface="Arial Rounded"/>
                <a:cs typeface="Arial Rounded"/>
                <a:sym typeface="Arial Rounded"/>
              </a:rPr>
              <a:t>đi</a:t>
            </a:r>
            <a:r>
              <a:rPr lang="en-US" sz="2400" b="1" dirty="0">
                <a:solidFill>
                  <a:srgbClr val="F14420"/>
                </a:solidFill>
                <a:latin typeface="Arial Rounded"/>
                <a:ea typeface="Arial Rounded"/>
                <a:cs typeface="Arial Rounded"/>
                <a:sym typeface="Arial Rounded"/>
              </a:rPr>
              <a:t> </a:t>
            </a:r>
            <a:r>
              <a:rPr lang="en-US" sz="2400" b="1" dirty="0" err="1">
                <a:solidFill>
                  <a:srgbClr val="F14420"/>
                </a:solidFill>
                <a:latin typeface="Arial Rounded"/>
                <a:ea typeface="Arial Rounded"/>
                <a:cs typeface="Arial Rounded"/>
                <a:sym typeface="Arial Rounded"/>
              </a:rPr>
              <a:t>học</a:t>
            </a:r>
            <a:endParaRPr sz="2400" dirty="0"/>
          </a:p>
          <a:p>
            <a:pPr marL="0" marR="0" lvl="0" indent="0" rtl="0">
              <a:spcBef>
                <a:spcPts val="0"/>
              </a:spcBef>
              <a:spcAft>
                <a:spcPts val="0"/>
              </a:spcAft>
              <a:buNone/>
            </a:pP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Một</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buổi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mai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mẹ</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âu</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yếm</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nắm</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tay</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tôi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dẫn</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trên</a:t>
            </a:r>
            <a:r>
              <a:rPr lang="en-US" sz="2400" dirty="0">
                <a:solidFill>
                  <a:srgbClr val="679C31"/>
                </a:solidFill>
                <a:latin typeface="Arial Rounded"/>
                <a:ea typeface="Arial Rounded"/>
                <a:cs typeface="Arial Rounded"/>
                <a:sym typeface="Arial Rounded"/>
              </a:rPr>
              <a:t> con </a:t>
            </a:r>
            <a:r>
              <a:rPr lang="en-US" sz="2400" dirty="0" err="1">
                <a:solidFill>
                  <a:srgbClr val="679C31"/>
                </a:solidFill>
                <a:latin typeface="Arial Rounded"/>
                <a:ea typeface="Arial Rounded"/>
                <a:cs typeface="Arial Rounded"/>
                <a:sym typeface="Arial Rounded"/>
              </a:rPr>
              <a:t>đường</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làng</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dài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và</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hẹp</a:t>
            </a:r>
            <a:r>
              <a:rPr lang="en-US" sz="2400" dirty="0">
                <a:solidFill>
                  <a:srgbClr val="679C31"/>
                </a:solidFill>
                <a:latin typeface="Arial Rounded"/>
                <a:ea typeface="Arial Rounded"/>
                <a:cs typeface="Arial Rounded"/>
                <a:sym typeface="Arial Rounded"/>
              </a:rPr>
              <a:t>.     Con </a:t>
            </a:r>
            <a:r>
              <a:rPr lang="en-US" sz="2400" dirty="0" err="1">
                <a:solidFill>
                  <a:srgbClr val="679C31"/>
                </a:solidFill>
                <a:latin typeface="Arial Rounded"/>
                <a:ea typeface="Arial Rounded"/>
                <a:cs typeface="Arial Rounded"/>
                <a:sym typeface="Arial Rounded"/>
              </a:rPr>
              <a:t>đường</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này</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tôi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đã</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lại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nhiều</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lần</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nhưng</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lần</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này</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tự</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nhiên</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thấy</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lạ</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Cảnh</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vật</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xung</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quanh</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tôi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đều</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thay</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đổi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Hôm</a:t>
            </a:r>
            <a:r>
              <a:rPr lang="en-US" sz="2400" dirty="0">
                <a:solidFill>
                  <a:srgbClr val="679C31"/>
                </a:solidFill>
                <a:latin typeface="Arial Rounded"/>
                <a:ea typeface="Arial Rounded"/>
                <a:cs typeface="Arial Rounded"/>
                <a:sym typeface="Arial Rounded"/>
              </a:rPr>
              <a:t> nay </a:t>
            </a:r>
            <a:r>
              <a:rPr lang="en-US" sz="2400" dirty="0" err="1">
                <a:solidFill>
                  <a:srgbClr val="679C31"/>
                </a:solidFill>
                <a:latin typeface="Arial Rounded"/>
                <a:ea typeface="Arial Rounded"/>
                <a:cs typeface="Arial Rounded"/>
                <a:sym typeface="Arial Rounded"/>
              </a:rPr>
              <a:t>tôi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đi</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học</a:t>
            </a:r>
            <a:r>
              <a:rPr lang="en-US" sz="2400" dirty="0">
                <a:solidFill>
                  <a:srgbClr val="679C31"/>
                </a:solidFill>
                <a:latin typeface="Arial Rounded"/>
                <a:ea typeface="Arial Rounded"/>
                <a:cs typeface="Arial Rounded"/>
                <a:sym typeface="Arial Rounded"/>
              </a:rPr>
              <a:t>.</a:t>
            </a:r>
          </a:p>
          <a:p>
            <a:pPr marL="0" marR="0" lvl="0" indent="0" rtl="0">
              <a:spcBef>
                <a:spcPts val="0"/>
              </a:spcBef>
              <a:spcAft>
                <a:spcPts val="0"/>
              </a:spcAft>
              <a:buNone/>
            </a:pPr>
            <a:r>
              <a:rPr lang="en-US" sz="2400" dirty="0">
                <a:solidFill>
                  <a:srgbClr val="679C31"/>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Cũng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như</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tôi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mấy</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cậu</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học</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trò</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mới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bỡ</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ngỡ</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đứng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nép</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bên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người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thân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Thầy</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giáo</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trẻ</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gương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mặt</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hiền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từ</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đón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chúng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tôi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vào</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lớp</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Tôi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nhìn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bàn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ghế</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chỗ</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tôi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ngồi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rồi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nhận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là</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vật</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riêng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của</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mình</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Tôi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nhìn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bạn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ngồi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bên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người</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bạn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chưa</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quen</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biết</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nhưng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không</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thấy</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xa</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lạ</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chút</a:t>
            </a:r>
            <a:r>
              <a:rPr lang="en-US" sz="2400" dirty="0">
                <a:solidFill>
                  <a:schemeClr val="accent1">
                    <a:lumMod val="75000"/>
                  </a:schemeClr>
                </a:solidFill>
                <a:latin typeface="Arial Rounded"/>
                <a:ea typeface="Arial Rounded"/>
                <a:cs typeface="Arial Rounded"/>
                <a:sym typeface="Arial Rounded"/>
              </a:rPr>
              <a:t> </a:t>
            </a:r>
            <a:r>
              <a:rPr lang="en-US" sz="2400" dirty="0" err="1">
                <a:solidFill>
                  <a:schemeClr val="accent1">
                    <a:lumMod val="75000"/>
                  </a:schemeClr>
                </a:solidFill>
                <a:latin typeface="Arial Rounded"/>
                <a:ea typeface="Arial Rounded"/>
                <a:cs typeface="Arial Rounded"/>
                <a:sym typeface="Arial Rounded"/>
              </a:rPr>
              <a:t>nào</a:t>
            </a:r>
            <a:r>
              <a:rPr lang="en-US" sz="2400" dirty="0">
                <a:solidFill>
                  <a:schemeClr val="accent1">
                    <a:lumMod val="75000"/>
                  </a:schemeClr>
                </a:solidFill>
                <a:latin typeface="Arial Rounded"/>
                <a:ea typeface="Arial Rounded"/>
                <a:cs typeface="Arial Rounded"/>
                <a:sym typeface="Arial Rounded"/>
              </a:rPr>
              <a:t>.</a:t>
            </a:r>
          </a:p>
          <a:p>
            <a:pPr marL="0" marR="0" lvl="0" indent="0" rtl="0">
              <a:spcBef>
                <a:spcPts val="0"/>
              </a:spcBef>
              <a:spcAft>
                <a:spcPts val="0"/>
              </a:spcAft>
              <a:buNone/>
            </a:pPr>
            <a:r>
              <a:rPr lang="en-US" sz="2400" dirty="0">
                <a:solidFill>
                  <a:srgbClr val="679C31"/>
                </a:solidFill>
                <a:latin typeface="Arial Rounded"/>
                <a:ea typeface="Arial Rounded"/>
                <a:cs typeface="Arial Rounded"/>
                <a:sym typeface="Arial Rounded"/>
              </a:rPr>
              <a:t>						( Theo </a:t>
            </a:r>
            <a:r>
              <a:rPr lang="en-US" sz="2400" dirty="0" err="1">
                <a:solidFill>
                  <a:srgbClr val="679C31"/>
                </a:solidFill>
                <a:latin typeface="Arial Rounded"/>
                <a:ea typeface="Arial Rounded"/>
                <a:cs typeface="Arial Rounded"/>
                <a:sym typeface="Arial Rounded"/>
              </a:rPr>
              <a:t>Thanh</a:t>
            </a:r>
            <a:r>
              <a:rPr lang="en-US" sz="2400" dirty="0">
                <a:solidFill>
                  <a:srgbClr val="679C31"/>
                </a:solidFill>
                <a:latin typeface="Arial Rounded"/>
                <a:ea typeface="Arial Rounded"/>
                <a:cs typeface="Arial Rounded"/>
                <a:sym typeface="Arial Rounded"/>
              </a:rPr>
              <a:t> </a:t>
            </a:r>
            <a:r>
              <a:rPr lang="en-US" sz="2400" dirty="0" err="1">
                <a:solidFill>
                  <a:srgbClr val="679C31"/>
                </a:solidFill>
                <a:latin typeface="Arial Rounded"/>
                <a:ea typeface="Arial Rounded"/>
                <a:cs typeface="Arial Rounded"/>
                <a:sym typeface="Arial Rounded"/>
              </a:rPr>
              <a:t>Tịnh</a:t>
            </a:r>
            <a:r>
              <a:rPr lang="en-US" sz="2400" dirty="0">
                <a:solidFill>
                  <a:srgbClr val="679C31"/>
                </a:solidFill>
                <a:latin typeface="Arial Rounded"/>
                <a:ea typeface="Arial Rounded"/>
                <a:cs typeface="Arial Rounded"/>
                <a:sym typeface="Arial Rounded"/>
              </a:rPr>
              <a:t> )                                           </a:t>
            </a:r>
            <a:endParaRPr sz="2400" dirty="0"/>
          </a:p>
          <a:p>
            <a:pPr marL="0" marR="0" lvl="0" indent="0" rtl="0">
              <a:spcBef>
                <a:spcPts val="0"/>
              </a:spcBef>
              <a:spcAft>
                <a:spcPts val="0"/>
              </a:spcAft>
              <a:buNone/>
            </a:pPr>
            <a:r>
              <a:rPr lang="en-US" sz="2400" dirty="0">
                <a:solidFill>
                  <a:srgbClr val="679C31"/>
                </a:solidFill>
                <a:latin typeface="Arial Rounded"/>
                <a:ea typeface="Arial Rounded"/>
                <a:cs typeface="Arial Rounded"/>
                <a:sym typeface="Arial Rounded"/>
              </a:rPr>
              <a:t>                                                        </a:t>
            </a:r>
            <a:endParaRPr sz="2400" dirty="0">
              <a:solidFill>
                <a:srgbClr val="F14420"/>
              </a:solidFill>
              <a:latin typeface="Arial Rounded"/>
              <a:ea typeface="Arial Rounded"/>
              <a:cs typeface="Arial Rounded"/>
              <a:sym typeface="Arial Rounded"/>
            </a:endParaRPr>
          </a:p>
        </p:txBody>
      </p:sp>
      <p:sp>
        <p:nvSpPr>
          <p:cNvPr id="241" name="Google Shape;241;p6"/>
          <p:cNvSpPr/>
          <p:nvPr/>
        </p:nvSpPr>
        <p:spPr>
          <a:xfrm>
            <a:off x="871871" y="72143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1</a:t>
            </a:r>
            <a:endParaRPr sz="2400" b="1" dirty="0">
              <a:solidFill>
                <a:schemeClr val="lt1"/>
              </a:solidFill>
              <a:latin typeface="Times New Roman"/>
              <a:ea typeface="Times New Roman"/>
              <a:cs typeface="Times New Roman"/>
              <a:sym typeface="Times New Roman"/>
            </a:endParaRPr>
          </a:p>
        </p:txBody>
      </p:sp>
      <p:sp>
        <p:nvSpPr>
          <p:cNvPr id="242" name="Google Shape;242;p6"/>
          <p:cNvSpPr/>
          <p:nvPr/>
        </p:nvSpPr>
        <p:spPr>
          <a:xfrm>
            <a:off x="3513747" y="1015063"/>
            <a:ext cx="372140"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sp>
        <p:nvSpPr>
          <p:cNvPr id="243" name="Google Shape;243;p6"/>
          <p:cNvSpPr/>
          <p:nvPr/>
        </p:nvSpPr>
        <p:spPr>
          <a:xfrm>
            <a:off x="5138027" y="1439599"/>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3</a:t>
            </a:r>
            <a:endParaRPr sz="2400" b="1" dirty="0">
              <a:solidFill>
                <a:schemeClr val="lt1"/>
              </a:solidFill>
              <a:latin typeface="Times New Roman"/>
              <a:ea typeface="Times New Roman"/>
              <a:cs typeface="Times New Roman"/>
              <a:sym typeface="Times New Roman"/>
            </a:endParaRPr>
          </a:p>
        </p:txBody>
      </p:sp>
      <p:sp>
        <p:nvSpPr>
          <p:cNvPr id="244" name="Google Shape;244;p6"/>
          <p:cNvSpPr/>
          <p:nvPr/>
        </p:nvSpPr>
        <p:spPr>
          <a:xfrm>
            <a:off x="2527674" y="183265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4</a:t>
            </a:r>
            <a:endParaRPr sz="2400" b="1" dirty="0">
              <a:solidFill>
                <a:schemeClr val="lt1"/>
              </a:solidFill>
              <a:latin typeface="Times New Roman"/>
              <a:ea typeface="Times New Roman"/>
              <a:cs typeface="Times New Roman"/>
              <a:sym typeface="Times New Roman"/>
            </a:endParaRPr>
          </a:p>
        </p:txBody>
      </p:sp>
      <p:sp>
        <p:nvSpPr>
          <p:cNvPr id="245" name="Google Shape;245;p6"/>
          <p:cNvSpPr/>
          <p:nvPr/>
        </p:nvSpPr>
        <p:spPr>
          <a:xfrm>
            <a:off x="627323" y="2183524"/>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5</a:t>
            </a:r>
            <a:endParaRPr sz="2400" b="1" dirty="0">
              <a:solidFill>
                <a:schemeClr val="lt1"/>
              </a:solidFill>
              <a:latin typeface="Times New Roman"/>
              <a:ea typeface="Times New Roman"/>
              <a:cs typeface="Times New Roman"/>
              <a:sym typeface="Times New Roman"/>
            </a:endParaRPr>
          </a:p>
        </p:txBody>
      </p:sp>
      <p:sp>
        <p:nvSpPr>
          <p:cNvPr id="246" name="Google Shape;246;p6"/>
          <p:cNvSpPr/>
          <p:nvPr/>
        </p:nvSpPr>
        <p:spPr>
          <a:xfrm>
            <a:off x="1977659" y="2563296"/>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6</a:t>
            </a:r>
            <a:endParaRPr sz="2400" b="1" dirty="0">
              <a:solidFill>
                <a:schemeClr val="lt1"/>
              </a:solidFill>
              <a:latin typeface="Times New Roman"/>
              <a:ea typeface="Times New Roman"/>
              <a:cs typeface="Times New Roman"/>
              <a:sym typeface="Times New Roman"/>
            </a:endParaRPr>
          </a:p>
        </p:txBody>
      </p:sp>
      <p:sp>
        <p:nvSpPr>
          <p:cNvPr id="247" name="Google Shape;247;p6"/>
          <p:cNvSpPr/>
          <p:nvPr/>
        </p:nvSpPr>
        <p:spPr>
          <a:xfrm>
            <a:off x="1952392" y="2944310"/>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7</a:t>
            </a:r>
            <a:endParaRPr sz="2400" b="1" dirty="0">
              <a:solidFill>
                <a:schemeClr val="lt1"/>
              </a:solidFill>
              <a:latin typeface="Times New Roman"/>
              <a:ea typeface="Times New Roman"/>
              <a:cs typeface="Times New Roman"/>
              <a:sym typeface="Times New Roman"/>
            </a:endParaRPr>
          </a:p>
        </p:txBody>
      </p:sp>
      <p:sp>
        <p:nvSpPr>
          <p:cNvPr id="10" name="Google Shape;247;p6"/>
          <p:cNvSpPr/>
          <p:nvPr/>
        </p:nvSpPr>
        <p:spPr>
          <a:xfrm>
            <a:off x="2527673" y="3280735"/>
            <a:ext cx="361507" cy="350874"/>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8</a:t>
            </a:r>
            <a:endParaRPr sz="2400" b="1" dirty="0">
              <a:solidFill>
                <a:schemeClr val="lt1"/>
              </a:solidFill>
              <a:latin typeface="Times New Roman"/>
              <a:ea typeface="Times New Roman"/>
              <a:cs typeface="Times New Roman"/>
              <a:sym typeface="Times New Roma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barn(inVertical)">
                                      <p:cBhvr>
                                        <p:cTn id="12" dur="500"/>
                                        <p:tgtEl>
                                          <p:spTgt spid="2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2"/>
                                        </p:tgtEl>
                                        <p:attrNameLst>
                                          <p:attrName>style.visibility</p:attrName>
                                        </p:attrNameLst>
                                      </p:cBhvr>
                                      <p:to>
                                        <p:strVal val="visible"/>
                                      </p:to>
                                    </p:set>
                                    <p:animEffect transition="in" filter="barn(inVertical)">
                                      <p:cBhvr>
                                        <p:cTn id="17" dur="500"/>
                                        <p:tgtEl>
                                          <p:spTgt spid="2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3"/>
                                        </p:tgtEl>
                                        <p:attrNameLst>
                                          <p:attrName>style.visibility</p:attrName>
                                        </p:attrNameLst>
                                      </p:cBhvr>
                                      <p:to>
                                        <p:strVal val="visible"/>
                                      </p:to>
                                    </p:set>
                                    <p:animEffect transition="in" filter="wipe(down)">
                                      <p:cBhvr>
                                        <p:cTn id="22" dur="500"/>
                                        <p:tgtEl>
                                          <p:spTgt spid="2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fade">
                                      <p:cBhvr>
                                        <p:cTn id="27" dur="500"/>
                                        <p:tgtEl>
                                          <p:spTgt spid="24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5"/>
                                        </p:tgtEl>
                                        <p:attrNameLst>
                                          <p:attrName>style.visibility</p:attrName>
                                        </p:attrNameLst>
                                      </p:cBhvr>
                                      <p:to>
                                        <p:strVal val="visible"/>
                                      </p:to>
                                    </p:set>
                                    <p:animEffect transition="in" filter="fade">
                                      <p:cBhvr>
                                        <p:cTn id="32" dur="1000"/>
                                        <p:tgtEl>
                                          <p:spTgt spid="245"/>
                                        </p:tgtEl>
                                      </p:cBhvr>
                                    </p:animEffect>
                                    <p:anim calcmode="lin" valueType="num">
                                      <p:cBhvr>
                                        <p:cTn id="33" dur="1000" fill="hold"/>
                                        <p:tgtEl>
                                          <p:spTgt spid="245"/>
                                        </p:tgtEl>
                                        <p:attrNameLst>
                                          <p:attrName>ppt_x</p:attrName>
                                        </p:attrNameLst>
                                      </p:cBhvr>
                                      <p:tavLst>
                                        <p:tav tm="0">
                                          <p:val>
                                            <p:strVal val="#ppt_x"/>
                                          </p:val>
                                        </p:tav>
                                        <p:tav tm="100000">
                                          <p:val>
                                            <p:strVal val="#ppt_x"/>
                                          </p:val>
                                        </p:tav>
                                      </p:tavLst>
                                    </p:anim>
                                    <p:anim calcmode="lin" valueType="num">
                                      <p:cBhvr>
                                        <p:cTn id="34" dur="1000" fill="hold"/>
                                        <p:tgtEl>
                                          <p:spTgt spid="24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6"/>
                                        </p:tgtEl>
                                        <p:attrNameLst>
                                          <p:attrName>style.visibility</p:attrName>
                                        </p:attrNameLst>
                                      </p:cBhvr>
                                      <p:to>
                                        <p:strVal val="visible"/>
                                      </p:to>
                                    </p:set>
                                    <p:animEffect transition="in" filter="barn(inVertical)">
                                      <p:cBhvr>
                                        <p:cTn id="39" dur="500"/>
                                        <p:tgtEl>
                                          <p:spTgt spid="24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7"/>
                                        </p:tgtEl>
                                        <p:attrNameLst>
                                          <p:attrName>style.visibility</p:attrName>
                                        </p:attrNameLst>
                                      </p:cBhvr>
                                      <p:to>
                                        <p:strVal val="visible"/>
                                      </p:to>
                                    </p:set>
                                    <p:animEffect transition="in" filter="barn(inVertical)">
                                      <p:cBhvr>
                                        <p:cTn id="44" dur="500"/>
                                        <p:tgtEl>
                                          <p:spTgt spid="2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 grpId="0" animBg="1"/>
      <p:bldP spid="242" grpId="0" animBg="1"/>
      <p:bldP spid="243" grpId="0" animBg="1"/>
      <p:bldP spid="244" grpId="0" animBg="1"/>
      <p:bldP spid="245" grpId="0" animBg="1"/>
      <p:bldP spid="246" grpId="0" animBg="1"/>
      <p:bldP spid="24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6"/>
          <p:cNvSpPr/>
          <p:nvPr/>
        </p:nvSpPr>
        <p:spPr>
          <a:xfrm>
            <a:off x="1" y="-334508"/>
            <a:ext cx="9143999" cy="6078215"/>
          </a:xfrm>
          <a:prstGeom prst="roundRect">
            <a:avLst>
              <a:gd name="adj" fmla="val 16667"/>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lang="en-US" sz="2600" b="1" dirty="0">
              <a:solidFill>
                <a:srgbClr val="F14420"/>
              </a:solidFill>
              <a:latin typeface="Arial Rounded"/>
              <a:ea typeface="Arial Rounded"/>
              <a:cs typeface="Arial Rounded"/>
              <a:sym typeface="Arial Rounded"/>
            </a:endParaRPr>
          </a:p>
          <a:p>
            <a:pPr marL="0" marR="0" lvl="0" indent="0" rtl="0">
              <a:lnSpc>
                <a:spcPct val="150000"/>
              </a:lnSpc>
              <a:spcBef>
                <a:spcPts val="0"/>
              </a:spcBef>
              <a:spcAft>
                <a:spcPts val="0"/>
              </a:spcAft>
              <a:buNone/>
            </a:pP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Một</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buổi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mai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mẹ</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âu</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yếm</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nắm</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tay</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tôi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dẫn</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đi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trên</a:t>
            </a:r>
            <a:r>
              <a:rPr lang="en-US" sz="2600" b="1" dirty="0">
                <a:solidFill>
                  <a:srgbClr val="679C31"/>
                </a:solidFill>
                <a:latin typeface="Arial Rounded"/>
                <a:ea typeface="Arial Rounded"/>
                <a:cs typeface="Arial Rounded"/>
                <a:sym typeface="Arial Rounded"/>
              </a:rPr>
              <a:t> con </a:t>
            </a:r>
            <a:r>
              <a:rPr lang="en-US" sz="2600" b="1" dirty="0" err="1">
                <a:solidFill>
                  <a:srgbClr val="679C31"/>
                </a:solidFill>
                <a:latin typeface="Arial Rounded"/>
                <a:ea typeface="Arial Rounded"/>
                <a:cs typeface="Arial Rounded"/>
                <a:sym typeface="Arial Rounded"/>
              </a:rPr>
              <a:t>đường</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làng</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dài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và</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hẹp</a:t>
            </a:r>
            <a:r>
              <a:rPr lang="en-US" sz="2600" b="1" dirty="0">
                <a:solidFill>
                  <a:srgbClr val="679C31"/>
                </a:solidFill>
                <a:latin typeface="Arial Rounded"/>
                <a:ea typeface="Arial Rounded"/>
                <a:cs typeface="Arial Rounded"/>
                <a:sym typeface="Arial Rounded"/>
              </a:rPr>
              <a:t>.   </a:t>
            </a:r>
          </a:p>
          <a:p>
            <a:pPr marL="0" marR="0" lvl="0" indent="0" rtl="0">
              <a:lnSpc>
                <a:spcPct val="150000"/>
              </a:lnSpc>
              <a:spcBef>
                <a:spcPts val="0"/>
              </a:spcBef>
              <a:spcAft>
                <a:spcPts val="0"/>
              </a:spcAft>
              <a:buNone/>
            </a:pPr>
            <a:r>
              <a:rPr lang="en-US" sz="2600" b="1" dirty="0">
                <a:solidFill>
                  <a:srgbClr val="679C31"/>
                </a:solidFill>
                <a:latin typeface="Arial Rounded"/>
                <a:ea typeface="Arial Rounded"/>
                <a:cs typeface="Arial Rounded"/>
                <a:sym typeface="Arial Rounded"/>
              </a:rPr>
              <a:t>      Con </a:t>
            </a:r>
            <a:r>
              <a:rPr lang="en-US" sz="2600" b="1" dirty="0" err="1">
                <a:solidFill>
                  <a:srgbClr val="679C31"/>
                </a:solidFill>
                <a:latin typeface="Arial Rounded"/>
                <a:ea typeface="Arial Rounded"/>
                <a:cs typeface="Arial Rounded"/>
                <a:sym typeface="Arial Rounded"/>
              </a:rPr>
              <a:t>đường</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này</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tôi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đã</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đi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lại</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nhiều</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lần</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nhưng</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lần</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này</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tự</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nhiên</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thấy</a:t>
            </a:r>
            <a:r>
              <a:rPr lang="en-US" sz="2600" b="1" dirty="0">
                <a:solidFill>
                  <a:srgbClr val="679C31"/>
                </a:solidFill>
                <a:latin typeface="Arial Rounded"/>
                <a:ea typeface="Arial Rounded"/>
                <a:cs typeface="Arial Rounded"/>
                <a:sym typeface="Arial Rounded"/>
              </a:rPr>
              <a:t> </a:t>
            </a:r>
            <a:r>
              <a:rPr lang="en-US" sz="2600" b="1" dirty="0" err="1">
                <a:solidFill>
                  <a:srgbClr val="679C31"/>
                </a:solidFill>
                <a:latin typeface="Arial Rounded"/>
                <a:ea typeface="Arial Rounded"/>
                <a:cs typeface="Arial Rounded"/>
                <a:sym typeface="Arial Rounded"/>
              </a:rPr>
              <a:t>lạ</a:t>
            </a:r>
            <a:r>
              <a:rPr lang="en-US" sz="2600" b="1" dirty="0">
                <a:solidFill>
                  <a:srgbClr val="679C31"/>
                </a:solidFill>
                <a:latin typeface="Arial Rounded"/>
                <a:ea typeface="Arial Rounded"/>
                <a:cs typeface="Arial Rounded"/>
                <a:sym typeface="Arial Rounded"/>
              </a:rPr>
              <a:t>.</a:t>
            </a:r>
          </a:p>
          <a:p>
            <a:pPr marL="0" marR="0" lvl="0" indent="0" rtl="0">
              <a:lnSpc>
                <a:spcPct val="150000"/>
              </a:lnSpc>
              <a:spcBef>
                <a:spcPts val="0"/>
              </a:spcBef>
              <a:spcAft>
                <a:spcPts val="0"/>
              </a:spcAft>
              <a:buNone/>
            </a:pP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Tôi</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nhìn</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bạn</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ngồi</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bên</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người</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bạn</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chưa</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quen</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biết</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nhưng</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không</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thấy</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xa</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lạ</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chút</a:t>
            </a:r>
            <a:r>
              <a:rPr lang="en-US" sz="2600" b="1" dirty="0">
                <a:solidFill>
                  <a:schemeClr val="accent1">
                    <a:lumMod val="75000"/>
                  </a:schemeClr>
                </a:solidFill>
                <a:latin typeface="Arial Rounded"/>
                <a:ea typeface="Arial Rounded"/>
                <a:cs typeface="Arial Rounded"/>
                <a:sym typeface="Arial Rounded"/>
              </a:rPr>
              <a:t> </a:t>
            </a:r>
            <a:r>
              <a:rPr lang="en-US" sz="2600" b="1" dirty="0" err="1">
                <a:solidFill>
                  <a:schemeClr val="accent1">
                    <a:lumMod val="75000"/>
                  </a:schemeClr>
                </a:solidFill>
                <a:latin typeface="Arial Rounded"/>
                <a:ea typeface="Arial Rounded"/>
                <a:cs typeface="Arial Rounded"/>
                <a:sym typeface="Arial Rounded"/>
              </a:rPr>
              <a:t>nào</a:t>
            </a:r>
            <a:r>
              <a:rPr lang="en-US" sz="2600" b="1" dirty="0">
                <a:solidFill>
                  <a:schemeClr val="accent1">
                    <a:lumMod val="75000"/>
                  </a:schemeClr>
                </a:solidFill>
                <a:latin typeface="Arial Rounded"/>
                <a:ea typeface="Arial Rounded"/>
                <a:cs typeface="Arial Rounded"/>
                <a:sym typeface="Arial Rounded"/>
              </a:rPr>
              <a:t>.</a:t>
            </a:r>
          </a:p>
          <a:p>
            <a:pPr marL="0" marR="0" lvl="0" indent="0" rtl="0">
              <a:lnSpc>
                <a:spcPct val="150000"/>
              </a:lnSpc>
              <a:spcBef>
                <a:spcPts val="0"/>
              </a:spcBef>
              <a:spcAft>
                <a:spcPts val="0"/>
              </a:spcAft>
              <a:buNone/>
            </a:pPr>
            <a:r>
              <a:rPr lang="en-US" sz="2600" b="1" dirty="0">
                <a:solidFill>
                  <a:srgbClr val="679C31"/>
                </a:solidFill>
                <a:latin typeface="Arial Rounded"/>
                <a:ea typeface="Arial Rounded"/>
                <a:cs typeface="Arial Rounded"/>
                <a:sym typeface="Arial Rounded"/>
              </a:rPr>
              <a:t>						</a:t>
            </a:r>
            <a:r>
              <a:rPr lang="en-US" sz="2000" b="1" dirty="0">
                <a:solidFill>
                  <a:srgbClr val="679C31"/>
                </a:solidFill>
                <a:latin typeface="Arial Rounded"/>
                <a:ea typeface="Arial Rounded"/>
                <a:cs typeface="Arial Rounded"/>
                <a:sym typeface="Arial Rounded"/>
              </a:rPr>
              <a:t>( Theo </a:t>
            </a:r>
            <a:r>
              <a:rPr lang="en-US" sz="2000" b="1" dirty="0" err="1">
                <a:solidFill>
                  <a:srgbClr val="679C31"/>
                </a:solidFill>
                <a:latin typeface="Arial Rounded"/>
                <a:ea typeface="Arial Rounded"/>
                <a:cs typeface="Arial Rounded"/>
                <a:sym typeface="Arial Rounded"/>
              </a:rPr>
              <a:t>Thanh</a:t>
            </a:r>
            <a:r>
              <a:rPr lang="en-US" sz="2000" b="1" dirty="0">
                <a:solidFill>
                  <a:srgbClr val="679C31"/>
                </a:solidFill>
                <a:latin typeface="Arial Rounded"/>
                <a:ea typeface="Arial Rounded"/>
                <a:cs typeface="Arial Rounded"/>
                <a:sym typeface="Arial Rounded"/>
              </a:rPr>
              <a:t> </a:t>
            </a:r>
            <a:r>
              <a:rPr lang="en-US" sz="2000" b="1" dirty="0" err="1">
                <a:solidFill>
                  <a:srgbClr val="679C31"/>
                </a:solidFill>
                <a:latin typeface="Arial Rounded"/>
                <a:ea typeface="Arial Rounded"/>
                <a:cs typeface="Arial Rounded"/>
                <a:sym typeface="Arial Rounded"/>
              </a:rPr>
              <a:t>Tịnh</a:t>
            </a:r>
            <a:r>
              <a:rPr lang="en-US" sz="2000" b="1" dirty="0">
                <a:solidFill>
                  <a:srgbClr val="679C31"/>
                </a:solidFill>
                <a:latin typeface="Arial Rounded"/>
                <a:ea typeface="Arial Rounded"/>
                <a:cs typeface="Arial Rounded"/>
                <a:sym typeface="Arial Rounded"/>
              </a:rPr>
              <a:t> )                                           </a:t>
            </a:r>
            <a:endParaRPr sz="2000" b="1" dirty="0"/>
          </a:p>
          <a:p>
            <a:pPr marL="0" marR="0" lvl="0" indent="0" rtl="0">
              <a:lnSpc>
                <a:spcPct val="150000"/>
              </a:lnSpc>
              <a:spcBef>
                <a:spcPts val="0"/>
              </a:spcBef>
              <a:spcAft>
                <a:spcPts val="0"/>
              </a:spcAft>
              <a:buNone/>
            </a:pPr>
            <a:r>
              <a:rPr lang="en-US" sz="2600" b="1" dirty="0">
                <a:solidFill>
                  <a:srgbClr val="679C31"/>
                </a:solidFill>
                <a:latin typeface="Arial Rounded"/>
                <a:ea typeface="Arial Rounded"/>
                <a:cs typeface="Arial Rounded"/>
                <a:sym typeface="Arial Rounded"/>
              </a:rPr>
              <a:t>                                                        </a:t>
            </a:r>
            <a:endParaRPr sz="2600" b="1" dirty="0">
              <a:solidFill>
                <a:srgbClr val="F14420"/>
              </a:solidFill>
              <a:latin typeface="Arial Rounded"/>
              <a:ea typeface="Arial Rounded"/>
              <a:cs typeface="Arial Rounded"/>
              <a:sym typeface="Arial Rounded"/>
            </a:endParaRPr>
          </a:p>
        </p:txBody>
      </p:sp>
      <p:cxnSp>
        <p:nvCxnSpPr>
          <p:cNvPr id="11" name="Straight Connector 10"/>
          <p:cNvCxnSpPr/>
          <p:nvPr/>
        </p:nvCxnSpPr>
        <p:spPr>
          <a:xfrm flipV="1">
            <a:off x="3137779" y="723409"/>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988494" y="723409"/>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712016" y="1347964"/>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532283" y="1965443"/>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169886" y="1958513"/>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392267" y="3103220"/>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083068" y="3759774"/>
            <a:ext cx="179733" cy="3543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384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500"/>
                                        <p:tgtEl>
                                          <p:spTgt spid="2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anim calcmode="lin" valueType="num">
                                      <p:cBhvr>
                                        <p:cTn id="41" dur="1000" fill="hold"/>
                                        <p:tgtEl>
                                          <p:spTgt spid="16"/>
                                        </p:tgtEl>
                                        <p:attrNameLst>
                                          <p:attrName>ppt_x</p:attrName>
                                        </p:attrNameLst>
                                      </p:cBhvr>
                                      <p:tavLst>
                                        <p:tav tm="0">
                                          <p:val>
                                            <p:strVal val="#ppt_x"/>
                                          </p:val>
                                        </p:tav>
                                        <p:tav tm="100000">
                                          <p:val>
                                            <p:strVal val="#ppt_x"/>
                                          </p:val>
                                        </p:tav>
                                      </p:tavLst>
                                    </p:anim>
                                    <p:anim calcmode="lin" valueType="num">
                                      <p:cBhvr>
                                        <p:cTn id="4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Rectangle 1"/>
          <p:cNvSpPr/>
          <p:nvPr/>
        </p:nvSpPr>
        <p:spPr>
          <a:xfrm>
            <a:off x="0" y="-99687"/>
            <a:ext cx="8959065" cy="4893647"/>
          </a:xfrm>
          <a:prstGeom prst="rect">
            <a:avLst/>
          </a:prstGeom>
        </p:spPr>
        <p:txBody>
          <a:bodyPr wrap="square">
            <a:spAutoFit/>
          </a:bodyPr>
          <a:lstStyle/>
          <a:p>
            <a:pPr lvl="0" algn="ctr"/>
            <a:endParaRPr lang="vi-VN" sz="2400" b="1" dirty="0">
              <a:solidFill>
                <a:srgbClr val="F14420"/>
              </a:solidFill>
              <a:latin typeface="Arial Rounded"/>
              <a:ea typeface="Arial Rounded"/>
              <a:cs typeface="Arial Rounded"/>
              <a:sym typeface="Arial Rounded"/>
            </a:endParaRPr>
          </a:p>
          <a:p>
            <a:pPr lvl="0" algn="ctr"/>
            <a:r>
              <a:rPr lang="vi-VN" sz="2400" b="1" dirty="0">
                <a:solidFill>
                  <a:srgbClr val="F14420"/>
                </a:solidFill>
                <a:latin typeface="Arial Rounded"/>
                <a:ea typeface="Arial Rounded"/>
                <a:cs typeface="Arial Rounded"/>
                <a:sym typeface="Arial Rounded"/>
              </a:rPr>
              <a:t>Tôi </a:t>
            </a:r>
            <a:r>
              <a:rPr lang="en-US" sz="2400" b="1" dirty="0" err="1">
                <a:solidFill>
                  <a:srgbClr val="F14420"/>
                </a:solidFill>
                <a:latin typeface="Arial Rounded"/>
                <a:ea typeface="Arial Rounded"/>
                <a:cs typeface="Arial Rounded"/>
                <a:sym typeface="Arial Rounded"/>
              </a:rPr>
              <a:t>đi</a:t>
            </a:r>
            <a:r>
              <a:rPr lang="en-US" sz="2400" b="1" dirty="0">
                <a:solidFill>
                  <a:srgbClr val="F14420"/>
                </a:solidFill>
                <a:latin typeface="Arial Rounded"/>
                <a:ea typeface="Arial Rounded"/>
                <a:cs typeface="Arial Rounded"/>
                <a:sym typeface="Arial Rounded"/>
              </a:rPr>
              <a:t> </a:t>
            </a:r>
            <a:r>
              <a:rPr lang="en-US" sz="2400" b="1" dirty="0" err="1">
                <a:solidFill>
                  <a:srgbClr val="F14420"/>
                </a:solidFill>
                <a:latin typeface="Arial Rounded"/>
                <a:ea typeface="Arial Rounded"/>
                <a:cs typeface="Arial Rounded"/>
                <a:sym typeface="Arial Rounded"/>
              </a:rPr>
              <a:t>học</a:t>
            </a:r>
            <a:endParaRPr lang="vi-VN" sz="2400" dirty="0"/>
          </a:p>
          <a:p>
            <a:pPr lvl="0"/>
            <a:r>
              <a:rPr lang="vi-VN" sz="2400" dirty="0">
                <a:solidFill>
                  <a:srgbClr val="679C31"/>
                </a:solidFill>
                <a:latin typeface="Arial Rounded"/>
                <a:ea typeface="Arial Rounded"/>
                <a:cs typeface="Arial Rounded"/>
                <a:sym typeface="Arial Rounded"/>
              </a:rPr>
              <a:t>	Một buổi mai, mẹ âu yếm nắm tay tôi dẫn đi trên con đường làng dài và hẹp. Con đường này tôi đã đi lại nhiều lần, nhưng lần này tự nhiên thấy lạ. Cảnh vật xung quanh tôi đều thay đổi. Hôm nay tôi đi học.</a:t>
            </a:r>
          </a:p>
          <a:p>
            <a:pPr lvl="0"/>
            <a:r>
              <a:rPr lang="vi-VN" sz="2400" dirty="0">
                <a:solidFill>
                  <a:srgbClr val="679C31"/>
                </a:solidFill>
                <a:latin typeface="Arial Rounded"/>
                <a:ea typeface="Arial Rounded"/>
                <a:cs typeface="Arial Rounded"/>
                <a:sym typeface="Arial Rounded"/>
              </a:rPr>
              <a:t>     </a:t>
            </a:r>
            <a:r>
              <a:rPr lang="vi-VN" sz="2400" dirty="0">
                <a:solidFill>
                  <a:schemeClr val="accent1">
                    <a:lumMod val="75000"/>
                  </a:schemeClr>
                </a:solidFill>
                <a:latin typeface="Arial Rounded"/>
                <a:ea typeface="Arial Rounded"/>
                <a:cs typeface="Arial Rounded"/>
                <a:sym typeface="Arial Rounded"/>
              </a:rPr>
              <a:t>Cũng như tôi, mấy cậu học trò mới bỡ ngỡ đứng nép bên người thân. Thầy giáo trẻ, gương mặt hiền từ, đón chúng tôi vào lớp. Tôi nhìn bàn ghế chỗ tôi ngồi rồi nhận là vật riêng của mình. Tôi nhìn bạn ngồi bên, người bạn chưa quen biết, nhưng không thấy xa lạ chút nào.</a:t>
            </a:r>
          </a:p>
          <a:p>
            <a:pPr lvl="0"/>
            <a:r>
              <a:rPr lang="vi-VN" sz="2400" dirty="0">
                <a:solidFill>
                  <a:srgbClr val="679C31"/>
                </a:solidFill>
                <a:latin typeface="Arial Rounded"/>
                <a:ea typeface="Arial Rounded"/>
                <a:cs typeface="Arial Rounded"/>
                <a:sym typeface="Arial Rounded"/>
              </a:rPr>
              <a:t>						( Theo Thanh Tịnh )                                           </a:t>
            </a:r>
            <a:endParaRPr lang="vi-VN" sz="2400" dirty="0"/>
          </a:p>
          <a:p>
            <a:pPr lvl="0"/>
            <a:r>
              <a:rPr lang="vi-VN" sz="2400" dirty="0">
                <a:solidFill>
                  <a:srgbClr val="679C31"/>
                </a:solidFill>
                <a:latin typeface="Arial Rounded"/>
                <a:ea typeface="Arial Rounded"/>
                <a:cs typeface="Arial Rounded"/>
                <a:sym typeface="Arial Rounded"/>
              </a:rPr>
              <a:t>                                                        </a:t>
            </a:r>
            <a:endParaRPr lang="vi-VN" sz="2400" dirty="0">
              <a:solidFill>
                <a:srgbClr val="F14420"/>
              </a:solidFill>
              <a:latin typeface="Arial Rounded"/>
              <a:ea typeface="Arial Rounded"/>
              <a:cs typeface="Arial Rounded"/>
              <a:sym typeface="Arial Rounded"/>
            </a:endParaRPr>
          </a:p>
        </p:txBody>
      </p:sp>
      <p:sp>
        <p:nvSpPr>
          <p:cNvPr id="7" name="Google Shape;253;p7"/>
          <p:cNvSpPr/>
          <p:nvPr/>
        </p:nvSpPr>
        <p:spPr>
          <a:xfrm>
            <a:off x="616688" y="679268"/>
            <a:ext cx="361507" cy="318672"/>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Times New Roman"/>
                <a:ea typeface="Times New Roman"/>
                <a:cs typeface="Times New Roman"/>
                <a:sym typeface="Times New Roman"/>
              </a:rPr>
              <a:t>1</a:t>
            </a:r>
            <a:endParaRPr sz="2400" b="1">
              <a:solidFill>
                <a:schemeClr val="lt1"/>
              </a:solidFill>
              <a:latin typeface="Times New Roman"/>
              <a:ea typeface="Times New Roman"/>
              <a:cs typeface="Times New Roman"/>
              <a:sym typeface="Times New Roman"/>
            </a:endParaRPr>
          </a:p>
        </p:txBody>
      </p:sp>
      <p:sp>
        <p:nvSpPr>
          <p:cNvPr id="8" name="Google Shape;254;p7"/>
          <p:cNvSpPr/>
          <p:nvPr/>
        </p:nvSpPr>
        <p:spPr>
          <a:xfrm>
            <a:off x="42532" y="2180565"/>
            <a:ext cx="361507" cy="311875"/>
          </a:xfrm>
          <a:prstGeom prst="flowChartConnector">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chemeClr val="lt1"/>
                </a:solidFill>
                <a:latin typeface="Times New Roman"/>
                <a:ea typeface="Times New Roman"/>
                <a:cs typeface="Times New Roman"/>
                <a:sym typeface="Times New Roman"/>
              </a:rPr>
              <a:t>2</a:t>
            </a:r>
            <a:endParaRPr sz="2400" b="1" dirty="0">
              <a:solidFill>
                <a:schemeClr val="lt1"/>
              </a:solidFill>
              <a:latin typeface="Times New Roman"/>
              <a:ea typeface="Times New Roman"/>
              <a:cs typeface="Times New Roman"/>
              <a:sym typeface="Times New Roman"/>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8"/>
          <p:cNvSpPr/>
          <p:nvPr/>
        </p:nvSpPr>
        <p:spPr>
          <a:xfrm rot="-3000650" flipH="1">
            <a:off x="3622607" y="980622"/>
            <a:ext cx="4003028" cy="3488687"/>
          </a:xfrm>
          <a:custGeom>
            <a:avLst/>
            <a:gdLst/>
            <a:ahLst/>
            <a:cxnLst/>
            <a:rect l="l" t="t" r="r" b="b"/>
            <a:pathLst>
              <a:path w="4003028" h="3488687" extrusionOk="0">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rgbClr val="833C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262" name="Google Shape;262;p8"/>
          <p:cNvGrpSpPr/>
          <p:nvPr/>
        </p:nvGrpSpPr>
        <p:grpSpPr>
          <a:xfrm>
            <a:off x="2253689" y="1535048"/>
            <a:ext cx="1955429" cy="1333408"/>
            <a:chOff x="2253689" y="1535048"/>
            <a:chExt cx="1955429" cy="1333408"/>
          </a:xfrm>
        </p:grpSpPr>
        <p:sp>
          <p:nvSpPr>
            <p:cNvPr id="263" name="Google Shape;263;p8"/>
            <p:cNvSpPr/>
            <p:nvPr/>
          </p:nvSpPr>
          <p:spPr>
            <a:xfrm rot="971190" flipH="1">
              <a:off x="2339714" y="1766361"/>
              <a:ext cx="1783380" cy="8707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4" name="Google Shape;264;p8"/>
            <p:cNvSpPr/>
            <p:nvPr/>
          </p:nvSpPr>
          <p:spPr>
            <a:xfrm rot="-9473289">
              <a:off x="2919041" y="2153353"/>
              <a:ext cx="909847" cy="190357"/>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5" name="Google Shape;265;p8"/>
          <p:cNvGrpSpPr/>
          <p:nvPr/>
        </p:nvGrpSpPr>
        <p:grpSpPr>
          <a:xfrm>
            <a:off x="3760322" y="3582254"/>
            <a:ext cx="1465034" cy="1349862"/>
            <a:chOff x="3760322" y="3582254"/>
            <a:chExt cx="1465034" cy="1349862"/>
          </a:xfrm>
        </p:grpSpPr>
        <p:sp>
          <p:nvSpPr>
            <p:cNvPr id="266" name="Google Shape;266;p8"/>
            <p:cNvSpPr/>
            <p:nvPr/>
          </p:nvSpPr>
          <p:spPr>
            <a:xfrm rot="-8507573">
              <a:off x="3819583" y="3928190"/>
              <a:ext cx="1346512" cy="65799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37000">
                  <a:srgbClr val="8CB823"/>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67" name="Google Shape;267;p8"/>
            <p:cNvSpPr/>
            <p:nvPr/>
          </p:nvSpPr>
          <p:spPr>
            <a:xfrm rot="1936906" flipH="1">
              <a:off x="4240738" y="4252220"/>
              <a:ext cx="686965" cy="143840"/>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68" name="Google Shape;268;p8"/>
          <p:cNvGrpSpPr/>
          <p:nvPr/>
        </p:nvGrpSpPr>
        <p:grpSpPr>
          <a:xfrm>
            <a:off x="6089897" y="3405944"/>
            <a:ext cx="741464" cy="878352"/>
            <a:chOff x="6119714" y="3405944"/>
            <a:chExt cx="741464" cy="878352"/>
          </a:xfrm>
        </p:grpSpPr>
        <p:sp>
          <p:nvSpPr>
            <p:cNvPr id="269" name="Google Shape;269;p8"/>
            <p:cNvSpPr/>
            <p:nvPr/>
          </p:nvSpPr>
          <p:spPr>
            <a:xfrm rot="-3669911">
              <a:off x="6105396" y="3633904"/>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0" name="Google Shape;270;p8"/>
            <p:cNvSpPr/>
            <p:nvPr/>
          </p:nvSpPr>
          <p:spPr>
            <a:xfrm rot="6774568" flipH="1">
              <a:off x="6264227" y="3856536"/>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1" name="Google Shape;271;p8"/>
          <p:cNvGrpSpPr/>
          <p:nvPr/>
        </p:nvGrpSpPr>
        <p:grpSpPr>
          <a:xfrm>
            <a:off x="6378045" y="3998247"/>
            <a:ext cx="767568" cy="484084"/>
            <a:chOff x="6378045" y="3998247"/>
            <a:chExt cx="767568" cy="484084"/>
          </a:xfrm>
        </p:grpSpPr>
        <p:sp>
          <p:nvSpPr>
            <p:cNvPr id="272" name="Google Shape;272;p8"/>
            <p:cNvSpPr/>
            <p:nvPr/>
          </p:nvSpPr>
          <p:spPr>
            <a:xfrm rot="-681126">
              <a:off x="6405591" y="4064938"/>
              <a:ext cx="712475" cy="35070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3" name="Google Shape;273;p8"/>
            <p:cNvSpPr/>
            <p:nvPr/>
          </p:nvSpPr>
          <p:spPr>
            <a:xfrm rot="9763353" flipH="1">
              <a:off x="6521746" y="4215747"/>
              <a:ext cx="363491"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4" name="Google Shape;274;p8"/>
          <p:cNvGrpSpPr/>
          <p:nvPr/>
        </p:nvGrpSpPr>
        <p:grpSpPr>
          <a:xfrm>
            <a:off x="5029754" y="2073115"/>
            <a:ext cx="598228" cy="850125"/>
            <a:chOff x="5077882" y="2061083"/>
            <a:chExt cx="598228" cy="850125"/>
          </a:xfrm>
        </p:grpSpPr>
        <p:sp>
          <p:nvSpPr>
            <p:cNvPr id="275" name="Google Shape;275;p8"/>
            <p:cNvSpPr/>
            <p:nvPr/>
          </p:nvSpPr>
          <p:spPr>
            <a:xfrm rot="-4549107">
              <a:off x="4991946" y="2274930"/>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6" name="Google Shape;276;p8"/>
            <p:cNvSpPr/>
            <p:nvPr/>
          </p:nvSpPr>
          <p:spPr>
            <a:xfrm rot="5895372" flipH="1">
              <a:off x="5166313" y="2503220"/>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77" name="Google Shape;277;p8"/>
          <p:cNvGrpSpPr/>
          <p:nvPr/>
        </p:nvGrpSpPr>
        <p:grpSpPr>
          <a:xfrm>
            <a:off x="5299207" y="2516037"/>
            <a:ext cx="806538" cy="633648"/>
            <a:chOff x="5299207" y="2540101"/>
            <a:chExt cx="806538" cy="633648"/>
          </a:xfrm>
        </p:grpSpPr>
        <p:sp>
          <p:nvSpPr>
            <p:cNvPr id="278" name="Google Shape;278;p8"/>
            <p:cNvSpPr/>
            <p:nvPr/>
          </p:nvSpPr>
          <p:spPr>
            <a:xfrm rot="-1560322">
              <a:off x="5339322" y="2681574"/>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79" name="Google Shape;279;p8"/>
            <p:cNvSpPr/>
            <p:nvPr/>
          </p:nvSpPr>
          <p:spPr>
            <a:xfrm rot="8884157" flipH="1">
              <a:off x="5463265" y="2847305"/>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0" name="Google Shape;280;p8"/>
          <p:cNvGrpSpPr/>
          <p:nvPr/>
        </p:nvGrpSpPr>
        <p:grpSpPr>
          <a:xfrm>
            <a:off x="7410774" y="1197999"/>
            <a:ext cx="778581" cy="875100"/>
            <a:chOff x="7374678" y="1161903"/>
            <a:chExt cx="778581" cy="875100"/>
          </a:xfrm>
        </p:grpSpPr>
        <p:sp>
          <p:nvSpPr>
            <p:cNvPr id="281" name="Google Shape;281;p8"/>
            <p:cNvSpPr/>
            <p:nvPr/>
          </p:nvSpPr>
          <p:spPr>
            <a:xfrm rot="7420741" flipH="1">
              <a:off x="7378918" y="1388237"/>
              <a:ext cx="770101" cy="422431"/>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2" name="Google Shape;282;p8"/>
            <p:cNvSpPr/>
            <p:nvPr/>
          </p:nvSpPr>
          <p:spPr>
            <a:xfrm rot="-3023738">
              <a:off x="7530177" y="1606273"/>
              <a:ext cx="392891" cy="92346"/>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3" name="Google Shape;283;p8"/>
          <p:cNvGrpSpPr/>
          <p:nvPr/>
        </p:nvGrpSpPr>
        <p:grpSpPr>
          <a:xfrm>
            <a:off x="7025358" y="1209298"/>
            <a:ext cx="538720" cy="795156"/>
            <a:chOff x="7001294" y="1209298"/>
            <a:chExt cx="538720" cy="795156"/>
          </a:xfrm>
        </p:grpSpPr>
        <p:sp>
          <p:nvSpPr>
            <p:cNvPr id="284" name="Google Shape;284;p8"/>
            <p:cNvSpPr/>
            <p:nvPr/>
          </p:nvSpPr>
          <p:spPr>
            <a:xfrm rot="4431956" flipH="1">
              <a:off x="6907501" y="1431525"/>
              <a:ext cx="726307" cy="350702"/>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5" name="Google Shape;285;p8"/>
            <p:cNvSpPr/>
            <p:nvPr/>
          </p:nvSpPr>
          <p:spPr>
            <a:xfrm rot="-6012523">
              <a:off x="7100276" y="1627802"/>
              <a:ext cx="370548" cy="76665"/>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6" name="Google Shape;286;p8"/>
          <p:cNvGrpSpPr/>
          <p:nvPr/>
        </p:nvGrpSpPr>
        <p:grpSpPr>
          <a:xfrm>
            <a:off x="7507360" y="1418371"/>
            <a:ext cx="2289464" cy="1795572"/>
            <a:chOff x="7507360" y="1418371"/>
            <a:chExt cx="2289464" cy="1795572"/>
          </a:xfrm>
        </p:grpSpPr>
        <p:sp>
          <p:nvSpPr>
            <p:cNvPr id="287" name="Google Shape;287;p8"/>
            <p:cNvSpPr/>
            <p:nvPr/>
          </p:nvSpPr>
          <p:spPr>
            <a:xfrm rot="9340066" flipH="1">
              <a:off x="7632912" y="1791715"/>
              <a:ext cx="2038360"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4CA420"/>
                </a:gs>
                <a:gs pos="100000">
                  <a:srgbClr val="C4D836"/>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88" name="Google Shape;288;p8"/>
            <p:cNvSpPr/>
            <p:nvPr/>
          </p:nvSpPr>
          <p:spPr>
            <a:xfrm rot="-1104413">
              <a:off x="7973719" y="2267331"/>
              <a:ext cx="1039933"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89" name="Google Shape;289;p8"/>
          <p:cNvGrpSpPr/>
          <p:nvPr/>
        </p:nvGrpSpPr>
        <p:grpSpPr>
          <a:xfrm rot="2799594" flipH="1">
            <a:off x="5077585" y="-4173"/>
            <a:ext cx="1296742" cy="2117363"/>
            <a:chOff x="1279516" y="-3525500"/>
            <a:chExt cx="1296742" cy="2550422"/>
          </a:xfrm>
        </p:grpSpPr>
        <p:sp>
          <p:nvSpPr>
            <p:cNvPr id="290" name="Google Shape;290;p8"/>
            <p:cNvSpPr/>
            <p:nvPr/>
          </p:nvSpPr>
          <p:spPr>
            <a:xfrm rot="5044479" flipH="1">
              <a:off x="700256" y="-2774730"/>
              <a:ext cx="2455261" cy="1048883"/>
            </a:xfrm>
            <a:custGeom>
              <a:avLst/>
              <a:gdLst/>
              <a:ahLst/>
              <a:cxnLst/>
              <a:rect l="l" t="t" r="r" b="b"/>
              <a:pathLst>
                <a:path w="4469938" h="1909549" extrusionOk="0">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a:gsLst>
                <a:gs pos="0">
                  <a:srgbClr val="679C31"/>
                </a:gs>
                <a:gs pos="100000">
                  <a:srgbClr val="C4D836"/>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291" name="Google Shape;291;p8"/>
            <p:cNvSpPr/>
            <p:nvPr/>
          </p:nvSpPr>
          <p:spPr>
            <a:xfrm rot="-5400000">
              <a:off x="1314007" y="-2158857"/>
              <a:ext cx="1252628" cy="229291"/>
            </a:xfrm>
            <a:custGeom>
              <a:avLst/>
              <a:gdLst/>
              <a:ahLst/>
              <a:cxnLst/>
              <a:rect l="l" t="t" r="r" b="b"/>
              <a:pathLst>
                <a:path w="3510010" h="524894" extrusionOk="0">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292" name="Google Shape;292;p8"/>
          <p:cNvGrpSpPr/>
          <p:nvPr/>
        </p:nvGrpSpPr>
        <p:grpSpPr>
          <a:xfrm>
            <a:off x="-599090" y="-78586"/>
            <a:ext cx="5213131" cy="4808241"/>
            <a:chOff x="1001374" y="-370703"/>
            <a:chExt cx="6695744" cy="6175701"/>
          </a:xfrm>
        </p:grpSpPr>
        <p:pic>
          <p:nvPicPr>
            <p:cNvPr id="293" name="Google Shape;293;p8"/>
            <p:cNvPicPr preferRelativeResize="0"/>
            <p:nvPr/>
          </p:nvPicPr>
          <p:blipFill rotWithShape="1">
            <a:blip r:embed="rId4">
              <a:alphaModFix/>
            </a:blip>
            <a:srcRect l="2993" r="4332" b="1428"/>
            <a:stretch/>
          </p:blipFill>
          <p:spPr>
            <a:xfrm>
              <a:off x="1001374" y="-370703"/>
              <a:ext cx="6695744" cy="6175701"/>
            </a:xfrm>
            <a:prstGeom prst="rect">
              <a:avLst/>
            </a:prstGeom>
            <a:noFill/>
            <a:ln>
              <a:noFill/>
            </a:ln>
          </p:spPr>
        </p:pic>
        <p:sp>
          <p:nvSpPr>
            <p:cNvPr id="294" name="Google Shape;294;p8"/>
            <p:cNvSpPr/>
            <p:nvPr/>
          </p:nvSpPr>
          <p:spPr>
            <a:xfrm>
              <a:off x="2516995" y="893874"/>
              <a:ext cx="3649026" cy="364902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295" name="Google Shape;295;p8"/>
          <p:cNvSpPr txBox="1"/>
          <p:nvPr/>
        </p:nvSpPr>
        <p:spPr>
          <a:xfrm>
            <a:off x="182783" y="2113681"/>
            <a:ext cx="3588404"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Trả lời </a:t>
            </a:r>
            <a:endParaRPr/>
          </a:p>
          <a:p>
            <a:pPr marL="0" marR="0" lvl="0" indent="0" algn="ctr" rtl="0">
              <a:spcBef>
                <a:spcPts val="0"/>
              </a:spcBef>
              <a:spcAft>
                <a:spcPts val="0"/>
              </a:spcAft>
              <a:buNone/>
            </a:pPr>
            <a:r>
              <a:rPr lang="en-US" sz="4400" b="1">
                <a:solidFill>
                  <a:srgbClr val="0070C0"/>
                </a:solidFill>
                <a:latin typeface="Arial Rounded"/>
                <a:ea typeface="Arial Rounded"/>
                <a:cs typeface="Arial Rounded"/>
                <a:sym typeface="Arial Rounded"/>
              </a:rPr>
              <a:t>câu hỏi</a:t>
            </a:r>
            <a:endParaRPr sz="4400" b="1">
              <a:solidFill>
                <a:srgbClr val="0070C0"/>
              </a:solidFill>
              <a:latin typeface="Arial Rounded"/>
              <a:ea typeface="Arial Rounded"/>
              <a:cs typeface="Arial Rounded"/>
              <a:sym typeface="Arial Rounded"/>
            </a:endParaRPr>
          </a:p>
        </p:txBody>
      </p:sp>
      <p:sp>
        <p:nvSpPr>
          <p:cNvPr id="296" name="Google Shape;296;p8"/>
          <p:cNvSpPr txBox="1"/>
          <p:nvPr/>
        </p:nvSpPr>
        <p:spPr>
          <a:xfrm>
            <a:off x="1523301" y="1166955"/>
            <a:ext cx="1010925"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a:solidFill>
                  <a:srgbClr val="0070C0"/>
                </a:solidFill>
                <a:latin typeface="Arial Rounded"/>
                <a:ea typeface="Arial Rounded"/>
                <a:cs typeface="Arial Rounded"/>
                <a:sym typeface="Arial Rounded"/>
              </a:rPr>
              <a:t>3</a:t>
            </a:r>
            <a:endParaRPr sz="5400" b="1">
              <a:solidFill>
                <a:srgbClr val="0070C0"/>
              </a:solidFill>
              <a:latin typeface="Arial Rounded"/>
              <a:ea typeface="Arial Rounded"/>
              <a:cs typeface="Arial Rounded"/>
              <a:sym typeface="Arial Rounded"/>
            </a:endParaRPr>
          </a:p>
        </p:txBody>
      </p:sp>
      <p:pic>
        <p:nvPicPr>
          <p:cNvPr id="297" name="Google Shape;297;p8"/>
          <p:cNvPicPr preferRelativeResize="0"/>
          <p:nvPr/>
        </p:nvPicPr>
        <p:blipFill rotWithShape="1">
          <a:blip r:embed="rId5">
            <a:alphaModFix/>
          </a:blip>
          <a:srcRect/>
          <a:stretch/>
        </p:blipFill>
        <p:spPr>
          <a:xfrm>
            <a:off x="6554891" y="454275"/>
            <a:ext cx="2248544" cy="753135"/>
          </a:xfrm>
          <a:prstGeom prst="rect">
            <a:avLst/>
          </a:prstGeom>
          <a:noFill/>
          <a:ln>
            <a:noFill/>
          </a:ln>
        </p:spPr>
      </p:pic>
      <p:pic>
        <p:nvPicPr>
          <p:cNvPr id="298" name="Google Shape;298;p8"/>
          <p:cNvPicPr preferRelativeResize="0"/>
          <p:nvPr/>
        </p:nvPicPr>
        <p:blipFill rotWithShape="1">
          <a:blip r:embed="rId6">
            <a:alphaModFix/>
          </a:blip>
          <a:srcRect/>
          <a:stretch/>
        </p:blipFill>
        <p:spPr>
          <a:xfrm>
            <a:off x="7214976" y="2452092"/>
            <a:ext cx="1125835" cy="2607748"/>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750"/>
                                        <p:tgtEl>
                                          <p:spTgt spid="261"/>
                                        </p:tgtEl>
                                      </p:cBhvr>
                                    </p:animEffect>
                                  </p:childTnLst>
                                </p:cTn>
                              </p:par>
                            </p:childTnLst>
                          </p:cTn>
                        </p:par>
                        <p:par>
                          <p:cTn id="8" fill="hold">
                            <p:stCondLst>
                              <p:cond delay="750"/>
                            </p:stCondLst>
                            <p:childTnLst>
                              <p:par>
                                <p:cTn id="9" presetID="23" presetClass="entr" presetSubtype="16"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 calcmode="lin" valueType="num">
                                      <p:cBhvr additive="base">
                                        <p:cTn id="11" dur="750"/>
                                        <p:tgtEl>
                                          <p:spTgt spid="289"/>
                                        </p:tgtEl>
                                        <p:attrNameLst>
                                          <p:attrName>ppt_w</p:attrName>
                                        </p:attrNameLst>
                                      </p:cBhvr>
                                      <p:tavLst>
                                        <p:tav tm="0">
                                          <p:val>
                                            <p:strVal val="0"/>
                                          </p:val>
                                        </p:tav>
                                        <p:tav tm="100000">
                                          <p:val>
                                            <p:strVal val="#ppt_w"/>
                                          </p:val>
                                        </p:tav>
                                      </p:tavLst>
                                    </p:anim>
                                    <p:anim calcmode="lin" valueType="num">
                                      <p:cBhvr additive="base">
                                        <p:cTn id="12" dur="750"/>
                                        <p:tgtEl>
                                          <p:spTgt spid="28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86"/>
                                        </p:tgtEl>
                                        <p:attrNameLst>
                                          <p:attrName>style.visibility</p:attrName>
                                        </p:attrNameLst>
                                      </p:cBhvr>
                                      <p:to>
                                        <p:strVal val="visible"/>
                                      </p:to>
                                    </p:set>
                                    <p:anim calcmode="lin" valueType="num">
                                      <p:cBhvr additive="base">
                                        <p:cTn id="15" dur="750"/>
                                        <p:tgtEl>
                                          <p:spTgt spid="286"/>
                                        </p:tgtEl>
                                        <p:attrNameLst>
                                          <p:attrName>ppt_w</p:attrName>
                                        </p:attrNameLst>
                                      </p:cBhvr>
                                      <p:tavLst>
                                        <p:tav tm="0">
                                          <p:val>
                                            <p:strVal val="0"/>
                                          </p:val>
                                        </p:tav>
                                        <p:tav tm="100000">
                                          <p:val>
                                            <p:strVal val="#ppt_w"/>
                                          </p:val>
                                        </p:tav>
                                      </p:tavLst>
                                    </p:anim>
                                    <p:anim calcmode="lin" valueType="num">
                                      <p:cBhvr additive="base">
                                        <p:cTn id="16" dur="750"/>
                                        <p:tgtEl>
                                          <p:spTgt spid="286"/>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80"/>
                                        </p:tgtEl>
                                        <p:attrNameLst>
                                          <p:attrName>style.visibility</p:attrName>
                                        </p:attrNameLst>
                                      </p:cBhvr>
                                      <p:to>
                                        <p:strVal val="visible"/>
                                      </p:to>
                                    </p:set>
                                    <p:anim calcmode="lin" valueType="num">
                                      <p:cBhvr additive="base">
                                        <p:cTn id="19" dur="750"/>
                                        <p:tgtEl>
                                          <p:spTgt spid="280"/>
                                        </p:tgtEl>
                                        <p:attrNameLst>
                                          <p:attrName>ppt_w</p:attrName>
                                        </p:attrNameLst>
                                      </p:cBhvr>
                                      <p:tavLst>
                                        <p:tav tm="0">
                                          <p:val>
                                            <p:strVal val="0"/>
                                          </p:val>
                                        </p:tav>
                                        <p:tav tm="100000">
                                          <p:val>
                                            <p:strVal val="#ppt_w"/>
                                          </p:val>
                                        </p:tav>
                                      </p:tavLst>
                                    </p:anim>
                                    <p:anim calcmode="lin" valueType="num">
                                      <p:cBhvr additive="base">
                                        <p:cTn id="20" dur="750"/>
                                        <p:tgtEl>
                                          <p:spTgt spid="280"/>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83"/>
                                        </p:tgtEl>
                                        <p:attrNameLst>
                                          <p:attrName>style.visibility</p:attrName>
                                        </p:attrNameLst>
                                      </p:cBhvr>
                                      <p:to>
                                        <p:strVal val="visible"/>
                                      </p:to>
                                    </p:set>
                                    <p:anim calcmode="lin" valueType="num">
                                      <p:cBhvr additive="base">
                                        <p:cTn id="23" dur="750"/>
                                        <p:tgtEl>
                                          <p:spTgt spid="283"/>
                                        </p:tgtEl>
                                        <p:attrNameLst>
                                          <p:attrName>ppt_w</p:attrName>
                                        </p:attrNameLst>
                                      </p:cBhvr>
                                      <p:tavLst>
                                        <p:tav tm="0">
                                          <p:val>
                                            <p:strVal val="0"/>
                                          </p:val>
                                        </p:tav>
                                        <p:tav tm="100000">
                                          <p:val>
                                            <p:strVal val="#ppt_w"/>
                                          </p:val>
                                        </p:tav>
                                      </p:tavLst>
                                    </p:anim>
                                    <p:anim calcmode="lin" valueType="num">
                                      <p:cBhvr additive="base">
                                        <p:cTn id="24" dur="750"/>
                                        <p:tgtEl>
                                          <p:spTgt spid="28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77"/>
                                        </p:tgtEl>
                                        <p:attrNameLst>
                                          <p:attrName>style.visibility</p:attrName>
                                        </p:attrNameLst>
                                      </p:cBhvr>
                                      <p:to>
                                        <p:strVal val="visible"/>
                                      </p:to>
                                    </p:set>
                                    <p:anim calcmode="lin" valueType="num">
                                      <p:cBhvr additive="base">
                                        <p:cTn id="27" dur="750"/>
                                        <p:tgtEl>
                                          <p:spTgt spid="277"/>
                                        </p:tgtEl>
                                        <p:attrNameLst>
                                          <p:attrName>ppt_w</p:attrName>
                                        </p:attrNameLst>
                                      </p:cBhvr>
                                      <p:tavLst>
                                        <p:tav tm="0">
                                          <p:val>
                                            <p:strVal val="0"/>
                                          </p:val>
                                        </p:tav>
                                        <p:tav tm="100000">
                                          <p:val>
                                            <p:strVal val="#ppt_w"/>
                                          </p:val>
                                        </p:tav>
                                      </p:tavLst>
                                    </p:anim>
                                    <p:anim calcmode="lin" valueType="num">
                                      <p:cBhvr additive="base">
                                        <p:cTn id="28" dur="750"/>
                                        <p:tgtEl>
                                          <p:spTgt spid="2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750"/>
                                        <p:tgtEl>
                                          <p:spTgt spid="274"/>
                                        </p:tgtEl>
                                        <p:attrNameLst>
                                          <p:attrName>ppt_w</p:attrName>
                                        </p:attrNameLst>
                                      </p:cBhvr>
                                      <p:tavLst>
                                        <p:tav tm="0">
                                          <p:val>
                                            <p:strVal val="0"/>
                                          </p:val>
                                        </p:tav>
                                        <p:tav tm="100000">
                                          <p:val>
                                            <p:strVal val="#ppt_w"/>
                                          </p:val>
                                        </p:tav>
                                      </p:tavLst>
                                    </p:anim>
                                    <p:anim calcmode="lin" valueType="num">
                                      <p:cBhvr additive="base">
                                        <p:cTn id="32" dur="750"/>
                                        <p:tgtEl>
                                          <p:spTgt spid="2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268"/>
                                        </p:tgtEl>
                                        <p:attrNameLst>
                                          <p:attrName>style.visibility</p:attrName>
                                        </p:attrNameLst>
                                      </p:cBhvr>
                                      <p:to>
                                        <p:strVal val="visible"/>
                                      </p:to>
                                    </p:set>
                                    <p:anim calcmode="lin" valueType="num">
                                      <p:cBhvr additive="base">
                                        <p:cTn id="35" dur="750"/>
                                        <p:tgtEl>
                                          <p:spTgt spid="268"/>
                                        </p:tgtEl>
                                        <p:attrNameLst>
                                          <p:attrName>ppt_w</p:attrName>
                                        </p:attrNameLst>
                                      </p:cBhvr>
                                      <p:tavLst>
                                        <p:tav tm="0">
                                          <p:val>
                                            <p:strVal val="0"/>
                                          </p:val>
                                        </p:tav>
                                        <p:tav tm="100000">
                                          <p:val>
                                            <p:strVal val="#ppt_w"/>
                                          </p:val>
                                        </p:tav>
                                      </p:tavLst>
                                    </p:anim>
                                    <p:anim calcmode="lin" valueType="num">
                                      <p:cBhvr additive="base">
                                        <p:cTn id="36" dur="750"/>
                                        <p:tgtEl>
                                          <p:spTgt spid="268"/>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271"/>
                                        </p:tgtEl>
                                        <p:attrNameLst>
                                          <p:attrName>style.visibility</p:attrName>
                                        </p:attrNameLst>
                                      </p:cBhvr>
                                      <p:to>
                                        <p:strVal val="visible"/>
                                      </p:to>
                                    </p:set>
                                    <p:anim calcmode="lin" valueType="num">
                                      <p:cBhvr additive="base">
                                        <p:cTn id="39" dur="750"/>
                                        <p:tgtEl>
                                          <p:spTgt spid="271"/>
                                        </p:tgtEl>
                                        <p:attrNameLst>
                                          <p:attrName>ppt_w</p:attrName>
                                        </p:attrNameLst>
                                      </p:cBhvr>
                                      <p:tavLst>
                                        <p:tav tm="0">
                                          <p:val>
                                            <p:strVal val="0"/>
                                          </p:val>
                                        </p:tav>
                                        <p:tav tm="100000">
                                          <p:val>
                                            <p:strVal val="#ppt_w"/>
                                          </p:val>
                                        </p:tav>
                                      </p:tavLst>
                                    </p:anim>
                                    <p:anim calcmode="lin" valueType="num">
                                      <p:cBhvr additive="base">
                                        <p:cTn id="40" dur="750"/>
                                        <p:tgtEl>
                                          <p:spTgt spid="271"/>
                                        </p:tgtEl>
                                        <p:attrNameLst>
                                          <p:attrName>ppt_h</p:attrName>
                                        </p:attrNameLst>
                                      </p:cBhvr>
                                      <p:tavLst>
                                        <p:tav tm="0">
                                          <p:val>
                                            <p:str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265"/>
                                        </p:tgtEl>
                                        <p:attrNameLst>
                                          <p:attrName>style.visibility</p:attrName>
                                        </p:attrNameLst>
                                      </p:cBhvr>
                                      <p:to>
                                        <p:strVal val="visible"/>
                                      </p:to>
                                    </p:set>
                                    <p:anim calcmode="lin" valueType="num">
                                      <p:cBhvr additive="base">
                                        <p:cTn id="43" dur="750"/>
                                        <p:tgtEl>
                                          <p:spTgt spid="265"/>
                                        </p:tgtEl>
                                        <p:attrNameLst>
                                          <p:attrName>ppt_w</p:attrName>
                                        </p:attrNameLst>
                                      </p:cBhvr>
                                      <p:tavLst>
                                        <p:tav tm="0">
                                          <p:val>
                                            <p:strVal val="0"/>
                                          </p:val>
                                        </p:tav>
                                        <p:tav tm="100000">
                                          <p:val>
                                            <p:strVal val="#ppt_w"/>
                                          </p:val>
                                        </p:tav>
                                      </p:tavLst>
                                    </p:anim>
                                    <p:anim calcmode="lin" valueType="num">
                                      <p:cBhvr additive="base">
                                        <p:cTn id="44" dur="750"/>
                                        <p:tgtEl>
                                          <p:spTgt spid="265"/>
                                        </p:tgtEl>
                                        <p:attrNameLst>
                                          <p:attrName>ppt_h</p:attrName>
                                        </p:attrNameLst>
                                      </p:cBhvr>
                                      <p:tavLst>
                                        <p:tav tm="0">
                                          <p:val>
                                            <p:strVal val="0"/>
                                          </p:val>
                                        </p:tav>
                                        <p:tav tm="100000">
                                          <p:val>
                                            <p:strVal val="#ppt_h"/>
                                          </p:val>
                                        </p:tav>
                                      </p:tavLst>
                                    </p:anim>
                                  </p:childTnLst>
                                </p:cTn>
                              </p:par>
                              <p:par>
                                <p:cTn id="45" presetID="23" presetClass="entr" presetSubtype="16" fill="hold" nodeType="withEffect">
                                  <p:stCondLst>
                                    <p:cond delay="0"/>
                                  </p:stCondLst>
                                  <p:childTnLst>
                                    <p:set>
                                      <p:cBhvr>
                                        <p:cTn id="46" dur="1" fill="hold">
                                          <p:stCondLst>
                                            <p:cond delay="0"/>
                                          </p:stCondLst>
                                        </p:cTn>
                                        <p:tgtEl>
                                          <p:spTgt spid="262"/>
                                        </p:tgtEl>
                                        <p:attrNameLst>
                                          <p:attrName>style.visibility</p:attrName>
                                        </p:attrNameLst>
                                      </p:cBhvr>
                                      <p:to>
                                        <p:strVal val="visible"/>
                                      </p:to>
                                    </p:set>
                                    <p:anim calcmode="lin" valueType="num">
                                      <p:cBhvr additive="base">
                                        <p:cTn id="47" dur="750"/>
                                        <p:tgtEl>
                                          <p:spTgt spid="262"/>
                                        </p:tgtEl>
                                        <p:attrNameLst>
                                          <p:attrName>ppt_w</p:attrName>
                                        </p:attrNameLst>
                                      </p:cBhvr>
                                      <p:tavLst>
                                        <p:tav tm="0">
                                          <p:val>
                                            <p:strVal val="0"/>
                                          </p:val>
                                        </p:tav>
                                        <p:tav tm="100000">
                                          <p:val>
                                            <p:strVal val="#ppt_w"/>
                                          </p:val>
                                        </p:tav>
                                      </p:tavLst>
                                    </p:anim>
                                    <p:anim calcmode="lin" valueType="num">
                                      <p:cBhvr additive="base">
                                        <p:cTn id="48" dur="750"/>
                                        <p:tgtEl>
                                          <p:spTgt spid="262"/>
                                        </p:tgtEl>
                                        <p:attrNameLst>
                                          <p:attrName>ppt_h</p:attrName>
                                        </p:attrNameLst>
                                      </p:cBhvr>
                                      <p:tavLst>
                                        <p:tav tm="0">
                                          <p:val>
                                            <p:strVal val="0"/>
                                          </p:val>
                                        </p:tav>
                                        <p:tav tm="100000">
                                          <p:val>
                                            <p:strVal val="#ppt_h"/>
                                          </p:val>
                                        </p:tav>
                                      </p:tavLst>
                                    </p:anim>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298"/>
                                        </p:tgtEl>
                                        <p:attrNameLst>
                                          <p:attrName>style.visibility</p:attrName>
                                        </p:attrNameLst>
                                      </p:cBhvr>
                                      <p:to>
                                        <p:strVal val="visible"/>
                                      </p:to>
                                    </p:set>
                                    <p:animEffect transition="in" filter="fade">
                                      <p:cBhvr>
                                        <p:cTn id="52" dur="1000"/>
                                        <p:tgtEl>
                                          <p:spTgt spid="298"/>
                                        </p:tgtEl>
                                      </p:cBhvr>
                                    </p:animEffect>
                                  </p:childTnLst>
                                </p:cTn>
                              </p:par>
                            </p:childTnLst>
                          </p:cTn>
                        </p:par>
                        <p:par>
                          <p:cTn id="53" fill="hold">
                            <p:stCondLst>
                              <p:cond delay="2500"/>
                            </p:stCondLst>
                            <p:childTnLst>
                              <p:par>
                                <p:cTn id="54" presetID="23" presetClass="entr" presetSubtype="16" fill="hold" nodeType="afterEffect">
                                  <p:stCondLst>
                                    <p:cond delay="0"/>
                                  </p:stCondLst>
                                  <p:childTnLst>
                                    <p:set>
                                      <p:cBhvr>
                                        <p:cTn id="55" dur="1" fill="hold">
                                          <p:stCondLst>
                                            <p:cond delay="0"/>
                                          </p:stCondLst>
                                        </p:cTn>
                                        <p:tgtEl>
                                          <p:spTgt spid="292"/>
                                        </p:tgtEl>
                                        <p:attrNameLst>
                                          <p:attrName>style.visibility</p:attrName>
                                        </p:attrNameLst>
                                      </p:cBhvr>
                                      <p:to>
                                        <p:strVal val="visible"/>
                                      </p:to>
                                    </p:set>
                                    <p:anim calcmode="lin" valueType="num">
                                      <p:cBhvr additive="base">
                                        <p:cTn id="56" dur="750"/>
                                        <p:tgtEl>
                                          <p:spTgt spid="292"/>
                                        </p:tgtEl>
                                        <p:attrNameLst>
                                          <p:attrName>ppt_w</p:attrName>
                                        </p:attrNameLst>
                                      </p:cBhvr>
                                      <p:tavLst>
                                        <p:tav tm="0">
                                          <p:val>
                                            <p:strVal val="0"/>
                                          </p:val>
                                        </p:tav>
                                        <p:tav tm="100000">
                                          <p:val>
                                            <p:strVal val="#ppt_w"/>
                                          </p:val>
                                        </p:tav>
                                      </p:tavLst>
                                    </p:anim>
                                    <p:anim calcmode="lin" valueType="num">
                                      <p:cBhvr additive="base">
                                        <p:cTn id="57" dur="750"/>
                                        <p:tgtEl>
                                          <p:spTgt spid="292"/>
                                        </p:tgtEl>
                                        <p:attrNameLst>
                                          <p:attrName>ppt_h</p:attrName>
                                        </p:attrNameLst>
                                      </p:cBhvr>
                                      <p:tavLst>
                                        <p:tav tm="0">
                                          <p:val>
                                            <p:strVal val="0"/>
                                          </p:val>
                                        </p:tav>
                                        <p:tav tm="100000">
                                          <p:val>
                                            <p:strVal val="#ppt_h"/>
                                          </p:val>
                                        </p:tav>
                                      </p:tavLst>
                                    </p:anim>
                                  </p:childTnLst>
                                </p:cTn>
                              </p:par>
                            </p:childTnLst>
                          </p:cTn>
                        </p:par>
                        <p:par>
                          <p:cTn id="58" fill="hold">
                            <p:stCondLst>
                              <p:cond delay="3250"/>
                            </p:stCondLst>
                            <p:childTnLst>
                              <p:par>
                                <p:cTn id="59" presetID="8" presetClass="emph" presetSubtype="0" fill="hold" nodeType="afterEffect">
                                  <p:stCondLst>
                                    <p:cond delay="0"/>
                                  </p:stCondLst>
                                  <p:childTnLst>
                                    <p:animRot by="-21600000">
                                      <p:cBhvr>
                                        <p:cTn id="60" dur="2750" fill="hold"/>
                                        <p:tgtEl>
                                          <p:spTgt spid="292"/>
                                        </p:tgtEl>
                                        <p:attrNameLst>
                                          <p:attrName>r</p:attrName>
                                        </p:attrNameLst>
                                      </p:cBhvr>
                                    </p:animRot>
                                  </p:childTnLst>
                                </p:cTn>
                              </p:par>
                              <p:par>
                                <p:cTn id="61" presetID="10" presetClass="entr" presetSubtype="0" fill="hold" nodeType="withEffect">
                                  <p:stCondLst>
                                    <p:cond delay="750"/>
                                  </p:stCondLst>
                                  <p:childTnLst>
                                    <p:set>
                                      <p:cBhvr>
                                        <p:cTn id="62" dur="1" fill="hold">
                                          <p:stCondLst>
                                            <p:cond delay="0"/>
                                          </p:stCondLst>
                                        </p:cTn>
                                        <p:tgtEl>
                                          <p:spTgt spid="296"/>
                                        </p:tgtEl>
                                        <p:attrNameLst>
                                          <p:attrName>style.visibility</p:attrName>
                                        </p:attrNameLst>
                                      </p:cBhvr>
                                      <p:to>
                                        <p:strVal val="visible"/>
                                      </p:to>
                                    </p:set>
                                    <p:animEffect transition="in" filter="fade">
                                      <p:cBhvr>
                                        <p:cTn id="63" dur="500"/>
                                        <p:tgtEl>
                                          <p:spTgt spid="296"/>
                                        </p:tgtEl>
                                      </p:cBhvr>
                                    </p:animEffect>
                                  </p:childTnLst>
                                </p:cTn>
                              </p:par>
                              <p:par>
                                <p:cTn id="64" presetID="10" presetClass="entr" presetSubtype="0" fill="hold" nodeType="withEffect">
                                  <p:stCondLst>
                                    <p:cond delay="1250"/>
                                  </p:stCondLst>
                                  <p:childTnLst>
                                    <p:set>
                                      <p:cBhvr>
                                        <p:cTn id="65" dur="1" fill="hold">
                                          <p:stCondLst>
                                            <p:cond delay="0"/>
                                          </p:stCondLst>
                                        </p:cTn>
                                        <p:tgtEl>
                                          <p:spTgt spid="295"/>
                                        </p:tgtEl>
                                        <p:attrNameLst>
                                          <p:attrName>style.visibility</p:attrName>
                                        </p:attrNameLst>
                                      </p:cBhvr>
                                      <p:to>
                                        <p:strVal val="visible"/>
                                      </p:to>
                                    </p:set>
                                    <p:animEffect transition="in" filter="fade">
                                      <p:cBhvr>
                                        <p:cTn id="66" dur="500"/>
                                        <p:tgtEl>
                                          <p:spTgt spid="295"/>
                                        </p:tgtEl>
                                      </p:cBhvr>
                                    </p:animEffect>
                                  </p:childTnLst>
                                </p:cTn>
                              </p:par>
                              <p:par>
                                <p:cTn id="67" presetID="2" presetClass="entr" presetSubtype="2" fill="hold" nodeType="withEffect">
                                  <p:stCondLst>
                                    <p:cond delay="2250"/>
                                  </p:stCondLst>
                                  <p:childTnLst>
                                    <p:set>
                                      <p:cBhvr>
                                        <p:cTn id="68" dur="1" fill="hold">
                                          <p:stCondLst>
                                            <p:cond delay="0"/>
                                          </p:stCondLst>
                                        </p:cTn>
                                        <p:tgtEl>
                                          <p:spTgt spid="297"/>
                                        </p:tgtEl>
                                        <p:attrNameLst>
                                          <p:attrName>style.visibility</p:attrName>
                                        </p:attrNameLst>
                                      </p:cBhvr>
                                      <p:to>
                                        <p:strVal val="visible"/>
                                      </p:to>
                                    </p:set>
                                    <p:anim calcmode="lin" valueType="num">
                                      <p:cBhvr additive="base">
                                        <p:cTn id="69" dur="1250"/>
                                        <p:tgtEl>
                                          <p:spTgt spid="29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0E8BE7D-EB74-4C7B-B8B2-4993547B692E"/>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uFFFD{4866696B-862F-44D8-B36A-875C3136BF4A}&quot;,&quot;D:\\trang ERlarning&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TV 2 - KN - Bai 1- Tôi Đi học"/>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4CB0927-74A5-42F7-8598-DBDC0F4A67D4}:263"/>
</p:tagLst>
</file>

<file path=ppt/tags/tag11.xml><?xml version="1.0" encoding="utf-8"?>
<p:tagLst xmlns:a="http://schemas.openxmlformats.org/drawingml/2006/main" xmlns:r="http://schemas.openxmlformats.org/officeDocument/2006/relationships" xmlns:p="http://schemas.openxmlformats.org/presentationml/2006/main">
  <p:tag name="GENSWF_SLIDE_UID" val="{88CE7A4A-ED35-4936-B50B-B0361A16FDE2}:264"/>
</p:tagLst>
</file>

<file path=ppt/tags/tag12.xml><?xml version="1.0" encoding="utf-8"?>
<p:tagLst xmlns:a="http://schemas.openxmlformats.org/drawingml/2006/main" xmlns:r="http://schemas.openxmlformats.org/officeDocument/2006/relationships" xmlns:p="http://schemas.openxmlformats.org/presentationml/2006/main">
  <p:tag name="GENSWF_SLIDE_UID" val="{A75FBD84-64D6-427C-89AD-3B5059B6A88B}:265"/>
</p:tagLst>
</file>

<file path=ppt/tags/tag13.xml><?xml version="1.0" encoding="utf-8"?>
<p:tagLst xmlns:a="http://schemas.openxmlformats.org/drawingml/2006/main" xmlns:r="http://schemas.openxmlformats.org/officeDocument/2006/relationships" xmlns:p="http://schemas.openxmlformats.org/presentationml/2006/main">
  <p:tag name="GENSWF_SLIDE_UID" val="{F72CC443-6F5F-4742-81E6-8DCAD671E799}: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F76A6146-11F3-48E2-B280-5E318BCA6608}: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71F5C62B-1EFB-46A2-846B-F6F8E5275385}: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94304E94-240B-4C11-B9A6-71E4186355A1}: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16432821-B29D-4254-987E-BE2203A8D5D6}: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11195D1A-2CF4-49F9-AE72-CC05251BA292}: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72E68D72-B039-42FC-9C77-25C828DBFAB2}:273"/>
</p:tagLst>
</file>

<file path=ppt/tags/tag2.xml><?xml version="1.0" encoding="utf-8"?>
<p:tagLst xmlns:a="http://schemas.openxmlformats.org/drawingml/2006/main" xmlns:r="http://schemas.openxmlformats.org/officeDocument/2006/relationships" xmlns:p="http://schemas.openxmlformats.org/presentationml/2006/main">
  <p:tag name="GENSWF_SLIDE_UID" val="{FC1AA672-0D3E-45BA-BA83-0E8A3661781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2FC1CABE-2947-44AA-AEF5-47ED0EE3E015}: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59D0EE06-8F42-4B47-82F1-6AB4D08319A3}: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658F7CF8-A60C-407B-A665-8A8295E092FA}:282"/>
</p:tagLst>
</file>

<file path=ppt/tags/tag23.xml><?xml version="1.0" encoding="utf-8"?>
<p:tagLst xmlns:a="http://schemas.openxmlformats.org/drawingml/2006/main" xmlns:r="http://schemas.openxmlformats.org/officeDocument/2006/relationships" xmlns:p="http://schemas.openxmlformats.org/presentationml/2006/main">
  <p:tag name="GENSWF_SLIDE_UID" val="{0D9F8C2C-4E1A-44E4-A6E4-AC8E0770C422}:277"/>
</p:tagLst>
</file>

<file path=ppt/tags/tag24.xml><?xml version="1.0" encoding="utf-8"?>
<p:tagLst xmlns:a="http://schemas.openxmlformats.org/drawingml/2006/main" xmlns:r="http://schemas.openxmlformats.org/officeDocument/2006/relationships" xmlns:p="http://schemas.openxmlformats.org/presentationml/2006/main">
  <p:tag name="GENSWF_SLIDE_UID" val="{04B49E2E-D04B-4EBF-A5CE-9D859E868C86}:285"/>
</p:tagLst>
</file>

<file path=ppt/tags/tag25.xml><?xml version="1.0" encoding="utf-8"?>
<p:tagLst xmlns:a="http://schemas.openxmlformats.org/drawingml/2006/main" xmlns:r="http://schemas.openxmlformats.org/officeDocument/2006/relationships" xmlns:p="http://schemas.openxmlformats.org/presentationml/2006/main">
  <p:tag name="GENSWF_SLIDE_UID" val="{BE3886FB-2BD6-447A-8E3C-E19D0B2C7C86}:279"/>
</p:tagLst>
</file>

<file path=ppt/tags/tag3.xml><?xml version="1.0" encoding="utf-8"?>
<p:tagLst xmlns:a="http://schemas.openxmlformats.org/drawingml/2006/main" xmlns:r="http://schemas.openxmlformats.org/officeDocument/2006/relationships" xmlns:p="http://schemas.openxmlformats.org/presentationml/2006/main">
  <p:tag name="GENSWF_SLIDE_UID" val="{8FCBA959-9C81-4B0C-8AC2-E56D6CE53B69}:258"/>
</p:tagLst>
</file>

<file path=ppt/tags/tag4.xml><?xml version="1.0" encoding="utf-8"?>
<p:tagLst xmlns:a="http://schemas.openxmlformats.org/drawingml/2006/main" xmlns:r="http://schemas.openxmlformats.org/officeDocument/2006/relationships" xmlns:p="http://schemas.openxmlformats.org/presentationml/2006/main">
  <p:tag name="GENSWF_SLIDE_UID" val="{ECEC33C6-2010-42E4-BB1F-309684B10C27}:280"/>
</p:tagLst>
</file>

<file path=ppt/tags/tag5.xml><?xml version="1.0" encoding="utf-8"?>
<p:tagLst xmlns:a="http://schemas.openxmlformats.org/drawingml/2006/main" xmlns:r="http://schemas.openxmlformats.org/officeDocument/2006/relationships" xmlns:p="http://schemas.openxmlformats.org/presentationml/2006/main">
  <p:tag name="GENSWF_SLIDE_UID" val="{7D61D72F-137F-43CC-995A-E44F169B0767}:259"/>
</p:tagLst>
</file>

<file path=ppt/tags/tag6.xml><?xml version="1.0" encoding="utf-8"?>
<p:tagLst xmlns:a="http://schemas.openxmlformats.org/drawingml/2006/main" xmlns:r="http://schemas.openxmlformats.org/officeDocument/2006/relationships" xmlns:p="http://schemas.openxmlformats.org/presentationml/2006/main">
  <p:tag name="GENSWF_SLIDE_UID" val="{7DCEC51C-5BA0-4ED5-8D96-97C9ADEB3FAB}:260"/>
</p:tagLst>
</file>

<file path=ppt/tags/tag7.xml><?xml version="1.0" encoding="utf-8"?>
<p:tagLst xmlns:a="http://schemas.openxmlformats.org/drawingml/2006/main" xmlns:r="http://schemas.openxmlformats.org/officeDocument/2006/relationships" xmlns:p="http://schemas.openxmlformats.org/presentationml/2006/main">
  <p:tag name="GENSWF_SLIDE_UID" val="{B3DCF504-BE1A-488A-9692-CAF310442110}:261"/>
</p:tagLst>
</file>

<file path=ppt/tags/tag8.xml><?xml version="1.0" encoding="utf-8"?>
<p:tagLst xmlns:a="http://schemas.openxmlformats.org/drawingml/2006/main" xmlns:r="http://schemas.openxmlformats.org/officeDocument/2006/relationships" xmlns:p="http://schemas.openxmlformats.org/presentationml/2006/main">
  <p:tag name="GENSWF_SLIDE_UID" val="{41F75BC0-B002-44E0-A273-F71E99DD401A}:286"/>
</p:tagLst>
</file>

<file path=ppt/tags/tag9.xml><?xml version="1.0" encoding="utf-8"?>
<p:tagLst xmlns:a="http://schemas.openxmlformats.org/drawingml/2006/main" xmlns:r="http://schemas.openxmlformats.org/officeDocument/2006/relationships" xmlns:p="http://schemas.openxmlformats.org/presentationml/2006/main">
  <p:tag name="GENSWF_SLIDE_UID" val="{6CAFBE0A-2559-4E5F-954C-EAD3551303CE}:262"/>
</p:tagLst>
</file>

<file path=ppt/theme/theme1.xml><?xml version="1.0" encoding="utf-8"?>
<a:theme xmlns:a="http://schemas.openxmlformats.org/drawingml/2006/main" name="Office 主题">
  <a:themeElements>
    <a:clrScheme name="Office 主题">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627</Words>
  <Application>Microsoft Office PowerPoint</Application>
  <PresentationFormat>On-screen Show (16:9)</PresentationFormat>
  <Paragraphs>83</Paragraphs>
  <Slides>24</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Rounded</vt:lpstr>
      <vt:lpstr>Arial-Rounded</vt:lpstr>
      <vt:lpstr>Calibri</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2 - KN - Bai 1- Tôi Đi học</dc:title>
  <dc:creator>Pham Thi Minh Phuong</dc:creator>
  <cp:lastModifiedBy>STD HANH</cp:lastModifiedBy>
  <cp:revision>21</cp:revision>
  <dcterms:created xsi:type="dcterms:W3CDTF">2020-08-13T09:19:08Z</dcterms:created>
  <dcterms:modified xsi:type="dcterms:W3CDTF">2025-02-21T13:24:56Z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