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88" r:id="rId6"/>
    <p:sldId id="294" r:id="rId7"/>
    <p:sldId id="296" r:id="rId8"/>
    <p:sldId id="306" r:id="rId9"/>
    <p:sldId id="279" r:id="rId10"/>
    <p:sldId id="307" r:id="rId11"/>
    <p:sldId id="308" r:id="rId12"/>
    <p:sldId id="309" r:id="rId13"/>
    <p:sldId id="293" r:id="rId14"/>
  </p:sldIdLst>
  <p:sldSz cx="9144000" cy="5143500" type="screen16x9"/>
  <p:notesSz cx="6858000" cy="9144000"/>
  <p:embeddedFontLst>
    <p:embeddedFont>
      <p:font typeface="DFPOP1-W9" panose="020B0604020202020204" charset="-128"/>
      <p:regular r:id="rId16"/>
    </p:embeddedFont>
    <p:embeddedFont>
      <p:font typeface="Arial-Rounded" panose="020B0500000000000000" charset="0"/>
      <p:regular r:id="rId17"/>
    </p:embeddedFont>
  </p:embeddedFontLst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88"/>
            <p14:sldId id="294"/>
            <p14:sldId id="296"/>
            <p14:sldId id="306"/>
          </p14:sldIdLst>
        </p14:section>
        <p14:section name="Tiết 2" id="{47239A1A-9B72-4DA5-96A7-F8786F163078}">
          <p14:sldIdLst>
            <p14:sldId id="279"/>
            <p14:sldId id="307"/>
            <p14:sldId id="308"/>
          </p14:sldIdLst>
        </p14:section>
        <p14:section name="Tiết 3" id="{8DB3B22B-32B6-4C3F-838D-DF98A9DBE4B7}">
          <p14:sldIdLst>
            <p14:sldId id="309"/>
            <p14:sldId id="293"/>
          </p14:sldIdLst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F56636"/>
    <a:srgbClr val="F14420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8548" autoAdjust="0"/>
  </p:normalViewPr>
  <p:slideViewPr>
    <p:cSldViewPr snapToGrid="0">
      <p:cViewPr varScale="1">
        <p:scale>
          <a:sx n="94" d="100"/>
          <a:sy n="94" d="100"/>
        </p:scale>
        <p:origin x="14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07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21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54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07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919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758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55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54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4" y="2783096"/>
            <a:ext cx="4891664" cy="742950"/>
            <a:chOff x="2281391" y="2727523"/>
            <a:chExt cx="4891664" cy="742950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81391" y="275030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00254" y="278313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042492" y="1954535"/>
            <a:ext cx="1794600" cy="930466"/>
            <a:chOff x="2688422" y="1825700"/>
            <a:chExt cx="1794600" cy="930466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95353" y="1825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88422" y="183283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4687821" y="39578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75226" y="4073598"/>
            <a:ext cx="21002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Lê Ngọc Thảo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2630" y="113898"/>
            <a:ext cx="3944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 hình đoán tên trò chơi</a:t>
            </a:r>
            <a:endParaRPr lang="en-US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50" y="1064374"/>
            <a:ext cx="1760071" cy="101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7256"/>
            <a:ext cx="2112630" cy="114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hơi chuyề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86" y="1049721"/>
            <a:ext cx="1856096" cy="10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ướng dẫn cách chơi Trốn tì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36" y="1062030"/>
            <a:ext cx="1627275" cy="10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8141" y="2225509"/>
            <a:ext cx="1556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Rồng rắn lên mây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605968" y="2179343"/>
            <a:ext cx="130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Cướp cờ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876917" y="2179343"/>
            <a:ext cx="1355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 chuyền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7114136" y="2205204"/>
            <a:ext cx="1706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 tìm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11" y="545911"/>
            <a:ext cx="3729322" cy="428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388" y="1842448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hãy quan sát và cho biết tranh vẽ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giờ ra chơi, em và các bạn làm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cảm thấy thế nào khi ra chơi?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198" y="1580740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nhịp nhàng: rất đều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8198" y="2528290"/>
            <a:ext cx="3353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vun vút: rất nhanh.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967" y="204716"/>
            <a:ext cx="81547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dòng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1910705" y="171961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7695" y="2199559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4970129" y="173553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77119" y="2215479"/>
            <a:ext cx="108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3671248" y="2456604"/>
            <a:ext cx="1241947" cy="28660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sách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vở mau thôi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Ùa ra ngoài </a:t>
            </a:r>
            <a:r>
              <a:rPr lang="en-US" sz="2400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sân nắng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7" y="2753910"/>
            <a:ext cx="336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 dây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nhịp nhàng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</a:t>
            </a:r>
            <a:r>
              <a:rPr lang="en-US" sz="2400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 ngực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học mới </a:t>
            </a:r>
            <a:r>
              <a:rPr lang="en-US" sz="2400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sang trang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( Nguyễn Lãm Thắng)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9E4E07-3E50-E317-E948-945E1D38092F}"/>
              </a:ext>
            </a:extLst>
          </p:cNvPr>
          <p:cNvCxnSpPr/>
          <p:nvPr/>
        </p:nvCxnSpPr>
        <p:spPr>
          <a:xfrm flipH="1">
            <a:off x="3357363" y="940037"/>
            <a:ext cx="78046" cy="243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62BD63-715A-3093-30E3-C028B2309471}"/>
              </a:ext>
            </a:extLst>
          </p:cNvPr>
          <p:cNvCxnSpPr/>
          <p:nvPr/>
        </p:nvCxnSpPr>
        <p:spPr>
          <a:xfrm flipH="1">
            <a:off x="3588551" y="1373993"/>
            <a:ext cx="78046" cy="243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54A4FE-6A7E-6C17-6464-9E12C6E47DF8}"/>
              </a:ext>
            </a:extLst>
          </p:cNvPr>
          <p:cNvCxnSpPr/>
          <p:nvPr/>
        </p:nvCxnSpPr>
        <p:spPr>
          <a:xfrm flipH="1">
            <a:off x="3350706" y="1769685"/>
            <a:ext cx="78046" cy="243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249B69-06CE-4C1B-14A9-FDFC308F8C8D}"/>
              </a:ext>
            </a:extLst>
          </p:cNvPr>
          <p:cNvCxnSpPr/>
          <p:nvPr/>
        </p:nvCxnSpPr>
        <p:spPr>
          <a:xfrm flipH="1">
            <a:off x="3272660" y="2135866"/>
            <a:ext cx="78046" cy="243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974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20" y="666438"/>
            <a:ext cx="807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Những trò chơi nào được nói trong bài?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682" y="3623461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nhảy dây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3848" y="3655303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đá cầu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68" y="1464746"/>
            <a:ext cx="2579853" cy="171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79" y="1569493"/>
            <a:ext cx="2510833" cy="194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666438"/>
            <a:ext cx="850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 từ ngữ nào cho biết các bạn chơi trò chơi rất giỏi ?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077" y="1583113"/>
            <a:ext cx="2031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nhịp nhàng</a:t>
            </a:r>
            <a:endParaRPr lang="vi-VN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4220" y="2053987"/>
            <a:ext cx="2765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EF2A19"/>
                </a:solidFill>
                <a:latin typeface="Times New Roman" pitchFamily="18" charset="0"/>
                <a:cs typeface="Times New Roman" pitchFamily="18" charset="0"/>
              </a:rPr>
              <a:t>vòng quay đều</a:t>
            </a:r>
            <a:endParaRPr lang="vi-VN" sz="2800">
              <a:solidFill>
                <a:srgbClr val="EF2A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6620" y="2577207"/>
            <a:ext cx="20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bay vun vút</a:t>
            </a:r>
            <a:endParaRPr lang="vi-VN" sz="28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1261" y="3061755"/>
            <a:ext cx="20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móc rất tài</a:t>
            </a:r>
            <a:endParaRPr lang="vi-VN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5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0" y="2085805"/>
            <a:ext cx="603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 ra chơi của các bạn như thế nào?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476628" y="1049830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662698" y="29947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177" y="1030324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384" y="2994718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726" y="1077126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4430989" y="1815154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4748530" y="3101915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4900930" y="3779548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1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  <p:tag name="ISPRING_LMS_API_VERSION" val="SCORM 2004 (4th edition)"/>
  <p:tag name="ISPRING_ULTRA_SCORM_COURCE_TITLE" val="Bài giảng dien tu"/>
  <p:tag name="ISPRING_ULTRA_SCORM_COURSE_ID" val="CE08772C-FC98-40EE-8C5C-0814B2C1755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{4866696B-862F-44D8-B36A-875C3136BF4A}&quot;,&quot;D:\\trang ERlarni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Bài giảng dien tu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7E3656-DF2C-42A3-B849-238CEE14D947}:30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F62A3A-550F-4F7A-B709-CEA51BEDC190}:2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663111-BAD0-4694-8DB4-DEA0C165259C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D523CC-9DD3-4DD7-9A24-0B200E48C8E6}:2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260C61-4D44-4A51-8FFF-33C9CE1DD99C}:2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7511F-0B8D-4D4A-AD36-85DA91EB629D}:2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CAC937-42C6-4D59-AAAE-2A4F71B739D4}:3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06D6DD-40F2-4D2B-AA57-B9ABEA4306E9}:2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1A3207-AD70-4D17-B1A5-031AEF1E4F7C}:30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F2DA3E-845F-45F6-AE3E-7E039CA67930}:308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332</Words>
  <Application>Microsoft Office PowerPoint</Application>
  <PresentationFormat>On-screen Show (16:9)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Arial-Rounded</vt:lpstr>
      <vt:lpstr>Times New Roman</vt:lpstr>
      <vt:lpstr>DFPOP1-W9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dien tu</dc:title>
  <dc:creator>Pham Thi Minh Phuong</dc:creator>
  <cp:lastModifiedBy>STD HANH</cp:lastModifiedBy>
  <cp:revision>69</cp:revision>
  <dcterms:created xsi:type="dcterms:W3CDTF">2020-08-13T09:19:08Z</dcterms:created>
  <dcterms:modified xsi:type="dcterms:W3CDTF">2025-02-21T13:24:49Z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