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88" r:id="rId7"/>
    <p:sldId id="294" r:id="rId8"/>
    <p:sldId id="277" r:id="rId9"/>
    <p:sldId id="315" r:id="rId10"/>
    <p:sldId id="296" r:id="rId11"/>
    <p:sldId id="279" r:id="rId12"/>
    <p:sldId id="314" r:id="rId13"/>
    <p:sldId id="274" r:id="rId14"/>
  </p:sldIdLst>
  <p:sldSz cx="9144000" cy="5143500" type="screen16x9"/>
  <p:notesSz cx="6858000" cy="9144000"/>
  <p:embeddedFontLst>
    <p:embeddedFont>
      <p:font typeface="DFPOP1-W9" panose="020B0604020202020204" charset="-128"/>
      <p:regular r:id="rId16"/>
    </p:embeddedFont>
    <p:embeddedFont>
      <p:font typeface="Arial-Rounded" panose="020B0500000000000000" charset="0"/>
      <p:regular r:id="rId17"/>
    </p:embeddedFont>
  </p:embeddedFontLst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294"/>
            <p14:sldId id="277"/>
            <p14:sldId id="315"/>
            <p14:sldId id="296"/>
            <p14:sldId id="279"/>
            <p14:sldId id="314"/>
            <p14:sldId id="274"/>
          </p14:sldIdLst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EF2A19"/>
    <a:srgbClr val="4CA420"/>
    <a:srgbClr val="F56636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8548" autoAdjust="0"/>
  </p:normalViewPr>
  <p:slideViewPr>
    <p:cSldViewPr snapToGrid="0">
      <p:cViewPr varScale="1">
        <p:scale>
          <a:sx n="91" d="100"/>
          <a:sy n="91" d="100"/>
        </p:scale>
        <p:origin x="33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1968042" y="2752737"/>
            <a:ext cx="5022194" cy="717698"/>
            <a:chOff x="2131999" y="2697164"/>
            <a:chExt cx="5022194" cy="717698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131999" y="272053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131999" y="269716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042492" y="1954535"/>
            <a:ext cx="1794600" cy="930466"/>
            <a:chOff x="2688422" y="1825700"/>
            <a:chExt cx="1794600" cy="930466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95353" y="1825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88422" y="183283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4687821" y="39578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75226" y="4073598"/>
            <a:ext cx="21002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Lê Ngọc Thảo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45315" y="178686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9433" y="1904294"/>
            <a:ext cx="8338782" cy="668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từ ngữ có tiếng chứa vần yêm, iêng, eng, uy, oay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49845" y="3737615"/>
            <a:ext cx="9350709" cy="1298575"/>
            <a:chOff x="-149845" y="3737615"/>
            <a:chExt cx="9350709" cy="12985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383" y="4193250"/>
              <a:ext cx="1530481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216" y="4193250"/>
              <a:ext cx="1530481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733" y="4193250"/>
              <a:ext cx="1564426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845" y="3737615"/>
              <a:ext cx="5463890" cy="129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527508" y="4168534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yêm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2428" y="4168534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iêm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0282" y="409799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eng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2251" y="4108262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uy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3169" y="4110823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oay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56829" y="579164"/>
            <a:ext cx="1278702" cy="945083"/>
            <a:chOff x="7456829" y="579164"/>
            <a:chExt cx="1278702" cy="945083"/>
          </a:xfrm>
        </p:grpSpPr>
        <p:pic>
          <p:nvPicPr>
            <p:cNvPr id="20" name="Picture 19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829" y="579164"/>
              <a:ext cx="1278702" cy="94508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551800" y="951043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Cái yếm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9445" y="579165"/>
            <a:ext cx="1278702" cy="945083"/>
            <a:chOff x="199445" y="579165"/>
            <a:chExt cx="1278702" cy="945083"/>
          </a:xfrm>
        </p:grpSpPr>
        <p:pic>
          <p:nvPicPr>
            <p:cNvPr id="16" name="Picture 15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45" y="579165"/>
              <a:ext cx="1278702" cy="94508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6741" y="937395"/>
              <a:ext cx="1231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Cây kiếm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04206" y="579165"/>
            <a:ext cx="1278702" cy="945083"/>
            <a:chOff x="5604206" y="579165"/>
            <a:chExt cx="1278702" cy="945083"/>
          </a:xfrm>
        </p:grpSpPr>
        <p:pic>
          <p:nvPicPr>
            <p:cNvPr id="19" name="Picture 18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206" y="579165"/>
              <a:ext cx="1278702" cy="94508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681848" y="958002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Cái xẻng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88157" y="579165"/>
            <a:ext cx="1278702" cy="945083"/>
            <a:chOff x="1888157" y="579165"/>
            <a:chExt cx="1278702" cy="945083"/>
          </a:xfrm>
        </p:grpSpPr>
        <p:pic>
          <p:nvPicPr>
            <p:cNvPr id="17" name="Picture 16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157" y="579165"/>
              <a:ext cx="1278702" cy="94508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975135" y="964691"/>
              <a:ext cx="1132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huy hiệu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54603" y="579165"/>
            <a:ext cx="1278702" cy="945083"/>
            <a:chOff x="3654603" y="579165"/>
            <a:chExt cx="1278702" cy="945083"/>
          </a:xfrm>
        </p:grpSpPr>
        <p:pic>
          <p:nvPicPr>
            <p:cNvPr id="18" name="Picture 1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4603" y="579165"/>
              <a:ext cx="1278702" cy="94508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681899" y="951043"/>
              <a:ext cx="1231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loay hoay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5492E-6 L 0.39687 0.514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25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5492E-6 L 0.5092 0.50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25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5492E-6 L 0.4566 0.512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256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5492E-6 L -0.04305 0.514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25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5492E-6 L -0.56858 0.517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25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69" y="73355"/>
            <a:ext cx="11847007" cy="499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7AC36F-24D3-FAC5-E616-90C08A976634}"/>
              </a:ext>
            </a:extLst>
          </p:cNvPr>
          <p:cNvCxnSpPr/>
          <p:nvPr/>
        </p:nvCxnSpPr>
        <p:spPr>
          <a:xfrm>
            <a:off x="974694" y="1708220"/>
            <a:ext cx="1004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8EA657-E049-24F7-A26F-BD7B629AE288}"/>
              </a:ext>
            </a:extLst>
          </p:cNvPr>
          <p:cNvCxnSpPr>
            <a:cxnSpLocks/>
          </p:cNvCxnSpPr>
          <p:nvPr/>
        </p:nvCxnSpPr>
        <p:spPr>
          <a:xfrm>
            <a:off x="3036281" y="3649226"/>
            <a:ext cx="1173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35A665-38FF-D30A-4E88-8A5D9E45C96A}"/>
              </a:ext>
            </a:extLst>
          </p:cNvPr>
          <p:cNvCxnSpPr>
            <a:cxnSpLocks/>
          </p:cNvCxnSpPr>
          <p:nvPr/>
        </p:nvCxnSpPr>
        <p:spPr>
          <a:xfrm>
            <a:off x="716787" y="2571749"/>
            <a:ext cx="1173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7A983C-DA62-8DF4-AB36-643F137DBDEB}"/>
              </a:ext>
            </a:extLst>
          </p:cNvPr>
          <p:cNvCxnSpPr>
            <a:cxnSpLocks/>
          </p:cNvCxnSpPr>
          <p:nvPr/>
        </p:nvCxnSpPr>
        <p:spPr>
          <a:xfrm>
            <a:off x="5494284" y="1816390"/>
            <a:ext cx="1173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A1E9FC-F068-7B04-62E4-82B85BC8079D}"/>
              </a:ext>
            </a:extLst>
          </p:cNvPr>
          <p:cNvCxnSpPr>
            <a:cxnSpLocks/>
          </p:cNvCxnSpPr>
          <p:nvPr/>
        </p:nvCxnSpPr>
        <p:spPr>
          <a:xfrm>
            <a:off x="626966" y="3492504"/>
            <a:ext cx="1173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F43F5B-722E-4C27-BC04-81EBB304B776}"/>
              </a:ext>
            </a:extLst>
          </p:cNvPr>
          <p:cNvCxnSpPr>
            <a:cxnSpLocks/>
          </p:cNvCxnSpPr>
          <p:nvPr/>
        </p:nvCxnSpPr>
        <p:spPr>
          <a:xfrm>
            <a:off x="7883050" y="2571749"/>
            <a:ext cx="1173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2E0051-E67B-1185-7A74-6E8A4B4C7652}"/>
              </a:ext>
            </a:extLst>
          </p:cNvPr>
          <p:cNvCxnSpPr>
            <a:cxnSpLocks/>
          </p:cNvCxnSpPr>
          <p:nvPr/>
        </p:nvCxnSpPr>
        <p:spPr>
          <a:xfrm>
            <a:off x="5494284" y="2810739"/>
            <a:ext cx="117397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205A00-2038-1043-0499-6F2A6ABAC76B}"/>
              </a:ext>
            </a:extLst>
          </p:cNvPr>
          <p:cNvCxnSpPr/>
          <p:nvPr/>
        </p:nvCxnSpPr>
        <p:spPr>
          <a:xfrm>
            <a:off x="3036281" y="2800995"/>
            <a:ext cx="1004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80749"/>
            <a:ext cx="9034818" cy="499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255594" y="107817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1255593" y="199712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1255592" y="293654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3073021" y="2174256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3059372" y="3073022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4833582" y="1271517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4833582" y="2174256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6676030" y="2044890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6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0561" y="423103"/>
            <a:ext cx="6032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 về một ngày ở trường của em.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0561" y="1421495"/>
            <a:ext cx="5928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a/ Em thường làm những việc gì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2351" y="2269926"/>
            <a:ext cx="5432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b/ Việc gì em thấy thú vị nhất ?</a:t>
            </a:r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" y="-5711"/>
            <a:ext cx="9138554" cy="49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6441" y="4135279"/>
            <a:ext cx="58518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Trường em là trường ......................... 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Trường em có nhiều cây xanh.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27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  <p:tag name="ISPRING_LMS_API_VERSION" val="SCORM 2004 (4th edition)"/>
  <p:tag name="ISPRING_ULTRA_SCORM_COURCE_TITLE" val="bai giang dien tu"/>
  <p:tag name="ISPRING_ULTRA_SCORM_COURSE_ID" val="FA6BE46B-74D1-444C-94DE-0E9D0BCE8CB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{4866696B-862F-44D8-B36A-875C3136BF4A}&quot;,&quot;D:\\trang ERlarni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bai giang dien t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334D71-EF26-4457-A659-7AB7D4F0DD76}:3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107D9A-DF3C-4381-AF2C-8F118E8BDD21}:2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1D5E32-8FB4-459F-8723-A408E626F8B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B006C1-2656-4BDF-BAC4-8C904FA528BB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9471B8-0A17-4F92-87DC-3D24E6714C92}:2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A5F38B-CA87-4D55-8907-371E4AB85AC7}:2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199944-184A-4FC1-BFF3-70ACC0C0F23D}:2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69B999-AA92-4144-8437-06DB11B7C633}:3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4C1965-854F-4BE6-AD76-CF49879FCD7E}: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638CB7-24C6-4EC1-8667-3199F998E37B}:279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129</Words>
  <Application>Microsoft Office PowerPoint</Application>
  <PresentationFormat>On-screen Show (16:9)</PresentationFormat>
  <Paragraphs>31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Arial-Rounded</vt:lpstr>
      <vt:lpstr>Times New Roman</vt:lpstr>
      <vt:lpstr>DFPOP1-W9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giang dien tu</dc:title>
  <dc:creator>Pham Thi Minh Phuong</dc:creator>
  <cp:lastModifiedBy>STD HANH</cp:lastModifiedBy>
  <cp:revision>81</cp:revision>
  <dcterms:created xsi:type="dcterms:W3CDTF">2020-08-13T09:19:08Z</dcterms:created>
  <dcterms:modified xsi:type="dcterms:W3CDTF">2025-02-21T13:22:03Z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