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84" r:id="rId4"/>
    <p:sldId id="258" r:id="rId6"/>
    <p:sldId id="259" r:id="rId7"/>
    <p:sldId id="261" r:id="rId8"/>
    <p:sldId id="264" r:id="rId9"/>
    <p:sldId id="256" r:id="rId10"/>
    <p:sldId id="265" r:id="rId11"/>
    <p:sldId id="267" r:id="rId12"/>
    <p:sldId id="276" r:id="rId13"/>
    <p:sldId id="277" r:id="rId14"/>
    <p:sldId id="279" r:id="rId15"/>
    <p:sldId id="280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microsoft.com/office/2007/relationships/media" Target="file:///C:\Users\Nhung\Downloads\Be-Quet-Nha-Hop-Ca.mp3" TargetMode="External"/><Relationship Id="rId5" Type="http://schemas.openxmlformats.org/officeDocument/2006/relationships/audio" Target="file:///C:\Users\Nhung\Downloads\Be-Quet-Nha-Hop-Ca.mp3" TargetMode="Externa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334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latin typeface="+mj-lt"/>
              </a:rPr>
              <a:t>Giáo viên thực hiện:.......</a:t>
            </a:r>
            <a:endParaRPr lang="en-US" sz="2400" b="1" i="1" dirty="0">
              <a:latin typeface="+mj-lt"/>
            </a:endParaRPr>
          </a:p>
        </p:txBody>
      </p:sp>
      <p:pic>
        <p:nvPicPr>
          <p:cNvPr id="1026" name="Picture 2" descr="C:\Users\Nhung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853440"/>
            <a:ext cx="914400" cy="857250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75" y="85344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3081020"/>
            <a:ext cx="762635" cy="69596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55" y="3081020"/>
            <a:ext cx="914400" cy="85725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495" y="2683510"/>
            <a:ext cx="9144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esktop\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304800"/>
            <a:ext cx="2514600" cy="2514600"/>
          </a:xfrm>
          <a:prstGeom prst="rect">
            <a:avLst/>
          </a:prstGeom>
          <a:noFill/>
        </p:spPr>
      </p:pic>
      <p:pic>
        <p:nvPicPr>
          <p:cNvPr id="6147" name="Picture 3" descr="C:\Users\Nhung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"/>
            <a:ext cx="2514600" cy="2209800"/>
          </a:xfrm>
          <a:prstGeom prst="rect">
            <a:avLst/>
          </a:prstGeom>
          <a:noFill/>
        </p:spPr>
      </p:pic>
      <p:pic>
        <p:nvPicPr>
          <p:cNvPr id="6148" name="Picture 4" descr="C:\Users\Nhung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971800"/>
            <a:ext cx="2514600" cy="2057400"/>
          </a:xfrm>
          <a:prstGeom prst="rect">
            <a:avLst/>
          </a:prstGeom>
          <a:noFill/>
        </p:spPr>
      </p:pic>
      <p:pic>
        <p:nvPicPr>
          <p:cNvPr id="6149" name="Picture 5" descr="C:\Users\Nhung\Desktop\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819400"/>
            <a:ext cx="25908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ở tranh 1,2,4,5 đã tự giác làm việc nhà. Chúng ta nên học tập theo các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Nhung\Desktop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1" y="381000"/>
            <a:ext cx="35814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3505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ở tranh 3 chưa tự giác dọn dẹp phòng của mình. Chúng ta cần nhắc nhở bạn ấy nhé!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hung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2095501"/>
            <a:ext cx="7228953" cy="20954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5288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hát bài hát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quét nhà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Nhạc và lời: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Đức Hậu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CongDiCho-BaoNgu-276574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8326583" y="245945"/>
            <a:ext cx="609600" cy="609600"/>
          </a:xfrm>
          <a:prstGeom prst="rect">
            <a:avLst/>
          </a:prstGeom>
        </p:spPr>
      </p:pic>
      <p:pic>
        <p:nvPicPr>
          <p:cNvPr id="4" name="Picture 2" descr="C:\Users\Nhung\Desktop\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pic>
        <p:nvPicPr>
          <p:cNvPr id="6" name="Be-Quet-Nha-Hop-Ca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  <a:endParaRPr lang="vi-VN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29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trong bài hát đã làm gì 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483" y="3975735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 bạn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có đáng khen không? Vì sao?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828800" y="1371600"/>
            <a:ext cx="4419600" cy="20713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nhà giúp bố mẹ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133600" y="5181600"/>
            <a:ext cx="4191000" cy="12954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Rất đáng khen vì đã biết giúp đỡ bố mẹ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  <a:endParaRPr lang="vi-VN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bố mẹ làm việc nhà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334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giúp đỡ được bố mẹ em cảm thấy như thế nào?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3931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  <a:endParaRPr lang="vi-VN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làm những việc nào ở nhà?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làm việc nhà?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WPS Presentation</Application>
  <PresentationFormat>On-screen Show (4:3)</PresentationFormat>
  <Paragraphs>42</Paragraphs>
  <Slides>15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Segoe UI</vt:lpstr>
      <vt:lpstr>Times New Roman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ngoc</cp:lastModifiedBy>
  <cp:revision>29</cp:revision>
  <dcterms:created xsi:type="dcterms:W3CDTF">2020-08-24T14:29:00Z</dcterms:created>
  <dcterms:modified xsi:type="dcterms:W3CDTF">2020-09-05T07:10:46Z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