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94" r:id="rId4"/>
    <p:sldId id="302" r:id="rId6"/>
    <p:sldId id="289" r:id="rId7"/>
    <p:sldId id="303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70C0-D7FD-488A-9DD9-7B5B0BB1498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444A5-9FD5-4158-9034-AA72DE75FC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luongtran8495@gmail.com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8465491" y="4080941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64244" y="40632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9007" y="1274227"/>
            <a:ext cx="6096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endParaRPr kumimoji="0" lang="en-US" altLang="zh-CN" sz="4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0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853" y="3850009"/>
            <a:ext cx="1696959" cy="2385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8454661" cy="884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20: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5545" y="955399"/>
            <a:ext cx="264963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8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10273"/>
          <a:stretch>
            <a:fillRect/>
          </a:stretch>
        </p:blipFill>
        <p:spPr>
          <a:xfrm>
            <a:off x="0" y="1558255"/>
            <a:ext cx="4280170" cy="890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2637726"/>
            <a:ext cx="774321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được tên và môi trường sống của thực vật và động vật.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3781186"/>
            <a:ext cx="774321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phân loại thực vật và động vật theo môi trường sống. 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64406"/>
            <a:ext cx="774321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được các việc làm bảo vệ môi trường sống của thực vật và động vật.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28" y="1012992"/>
            <a:ext cx="4095772" cy="5845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8454661" cy="884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20: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2822" y="973324"/>
            <a:ext cx="264963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8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568101"/>
            <a:ext cx="12192000" cy="3414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Môi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sống trên cạn: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 + Thực vật: cây ổi, cây táo, cây xoài, cây phượng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 + Động vật: con trâu, con chó, con mèo, con lợn, con gà, con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nai,….</a:t>
            </a:r>
            <a:endParaRPr lang="en-US" sz="28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Môi trường sống dưới nước: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 + Thực vật: cây lục bình, cây hoa sen, cây hoa súng, cây rong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biển,…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 + Động vật: con cá, con cua, con tôm, con mực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sống vừa trên cạn, vừa dưới nước: con ếch, con vịt, con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rùa,…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85237"/>
            <a:ext cx="1219200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được tên và môi trường sống của thực vật và động vật.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8454661" cy="884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20: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2822" y="973324"/>
            <a:ext cx="264963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8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586424"/>
            <a:ext cx="6228545" cy="3563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663472"/>
            <a:ext cx="1219199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phân loại thực vật và động vật theo môi trường sống. 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522" y="2700655"/>
            <a:ext cx="5888477" cy="3448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8454661" cy="884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20: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2822" y="973324"/>
            <a:ext cx="264963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8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663472"/>
            <a:ext cx="12191999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được các việc làm bảo vệ môi trường sống của thực vật và động vật.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132" y="2784507"/>
            <a:ext cx="10732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  + Để rác đúng nơi quy định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  + Sử dụng đồ tái chế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  + Bảo vệ động vật hoang dã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  + Thu gom pin cũ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  + Trồng nhiều cây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+ 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" y="5629091"/>
            <a:ext cx="1219199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* Hãy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cùng người thân làm những việc giúp bảo vệ môi trường sống của thực vật,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WPS Presentation</Application>
  <PresentationFormat>Widescreen</PresentationFormat>
  <Paragraphs>48</Paragraphs>
  <Slides>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Microsoft YaHei</vt:lpstr>
      <vt:lpstr>等线</vt:lpstr>
      <vt:lpstr>Times New Roman</vt:lpstr>
      <vt:lpstr>Calibri</vt:lpstr>
      <vt:lpstr>字魂59号-创粗黑</vt:lpstr>
      <vt:lpstr>Arial Unicode MS</vt:lpstr>
      <vt:lpstr>Calibri Light</vt:lpstr>
      <vt:lpstr>2_Office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Kiều Trang Nguyễn</cp:lastModifiedBy>
  <cp:revision>156</cp:revision>
  <dcterms:created xsi:type="dcterms:W3CDTF">2021-06-07T03:46:00Z</dcterms:created>
  <dcterms:modified xsi:type="dcterms:W3CDTF">2025-02-22T13:05:07Z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80D4E63A690547E29D3AC6886EF54235_12</vt:lpwstr>
  </property>
  <property fmtid="{D5CDD505-2E9C-101B-9397-08002B2CF9AE}" pid="3" name="KSOProductBuildVer">
    <vt:lpwstr>1033-12.2.0.20323</vt:lpwstr>
  </property>
</Properties>
</file>