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3" r:id="rId4"/>
    <p:sldId id="269" r:id="rId5"/>
    <p:sldId id="274" r:id="rId6"/>
    <p:sldId id="275" r:id="rId7"/>
    <p:sldId id="278" r:id="rId8"/>
    <p:sldId id="279" r:id="rId9"/>
    <p:sldId id="280" r:id="rId10"/>
    <p:sldId id="282" r:id="rId11"/>
    <p:sldId id="260" r:id="rId12"/>
    <p:sldId id="26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3.jpeg"/><Relationship Id="rId7" Type="http://schemas.openxmlformats.org/officeDocument/2006/relationships/image" Target="../media/image52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6.png"/><Relationship Id="rId2" Type="http://schemas.microsoft.com/office/2007/relationships/hdphoto" Target="../media/image48.wdp"/><Relationship Id="rId1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11.wdp"/><Relationship Id="rId8" Type="http://schemas.openxmlformats.org/officeDocument/2006/relationships/image" Target="../media/image10.png"/><Relationship Id="rId7" Type="http://schemas.microsoft.com/office/2007/relationships/hdphoto" Target="../media/image9.wdp"/><Relationship Id="rId6" Type="http://schemas.openxmlformats.org/officeDocument/2006/relationships/image" Target="../media/image8.png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6.png"/><Relationship Id="rId14" Type="http://schemas.openxmlformats.org/officeDocument/2006/relationships/slide" Target="slide3.xml"/><Relationship Id="rId13" Type="http://schemas.microsoft.com/office/2007/relationships/hdphoto" Target="../media/image15.wdp"/><Relationship Id="rId12" Type="http://schemas.openxmlformats.org/officeDocument/2006/relationships/image" Target="../media/image14.png"/><Relationship Id="rId11" Type="http://schemas.microsoft.com/office/2007/relationships/hdphoto" Target="../media/image13.wdp"/><Relationship Id="rId10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microsoft.com/office/2007/relationships/hdphoto" Target="../media/image24.wdp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microsoft.com/office/2007/relationships/hdphoto" Target="../media/image21.wdp"/><Relationship Id="rId4" Type="http://schemas.openxmlformats.org/officeDocument/2006/relationships/image" Target="../media/image20.png"/><Relationship Id="rId3" Type="http://schemas.microsoft.com/office/2007/relationships/hdphoto" Target="../media/image19.wdp"/><Relationship Id="rId26" Type="http://schemas.openxmlformats.org/officeDocument/2006/relationships/slideLayout" Target="../slideLayouts/slideLayout1.xml"/><Relationship Id="rId25" Type="http://schemas.microsoft.com/office/2007/relationships/hdphoto" Target="../media/image39.wdp"/><Relationship Id="rId24" Type="http://schemas.openxmlformats.org/officeDocument/2006/relationships/image" Target="../media/image38.png"/><Relationship Id="rId23" Type="http://schemas.microsoft.com/office/2007/relationships/hdphoto" Target="../media/image37.wdp"/><Relationship Id="rId22" Type="http://schemas.openxmlformats.org/officeDocument/2006/relationships/image" Target="../media/image36.png"/><Relationship Id="rId21" Type="http://schemas.openxmlformats.org/officeDocument/2006/relationships/image" Target="../media/image35.png"/><Relationship Id="rId20" Type="http://schemas.openxmlformats.org/officeDocument/2006/relationships/image" Target="../media/image34.png"/><Relationship Id="rId2" Type="http://schemas.openxmlformats.org/officeDocument/2006/relationships/image" Target="../media/image18.png"/><Relationship Id="rId19" Type="http://schemas.microsoft.com/office/2007/relationships/hdphoto" Target="../media/image33.wdp"/><Relationship Id="rId18" Type="http://schemas.openxmlformats.org/officeDocument/2006/relationships/image" Target="../media/image32.png"/><Relationship Id="rId17" Type="http://schemas.microsoft.com/office/2007/relationships/hdphoto" Target="../media/image31.wdp"/><Relationship Id="rId16" Type="http://schemas.openxmlformats.org/officeDocument/2006/relationships/image" Target="../media/image30.png"/><Relationship Id="rId15" Type="http://schemas.openxmlformats.org/officeDocument/2006/relationships/image" Target="../media/image29.png"/><Relationship Id="rId14" Type="http://schemas.openxmlformats.org/officeDocument/2006/relationships/slide" Target="slide4.xml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slide" Target="slide1.xml"/><Relationship Id="rId10" Type="http://schemas.microsoft.com/office/2007/relationships/hdphoto" Target="../media/image26.wdp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43.wdp"/><Relationship Id="rId7" Type="http://schemas.openxmlformats.org/officeDocument/2006/relationships/image" Target="../media/image42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41.wdp"/><Relationship Id="rId3" Type="http://schemas.openxmlformats.org/officeDocument/2006/relationships/image" Target="../media/image40.png"/><Relationship Id="rId2" Type="http://schemas.openxmlformats.org/officeDocument/2006/relationships/slide" Target="slide4.xml"/><Relationship Id="rId13" Type="http://schemas.openxmlformats.org/officeDocument/2006/relationships/slideLayout" Target="../slideLayouts/slideLayout1.xml"/><Relationship Id="rId12" Type="http://schemas.microsoft.com/office/2007/relationships/hdphoto" Target="../media/image45.wdp"/><Relationship Id="rId11" Type="http://schemas.openxmlformats.org/officeDocument/2006/relationships/image" Target="../media/image44.png"/><Relationship Id="rId10" Type="http://schemas.microsoft.com/office/2007/relationships/hdphoto" Target="../media/image13.wdp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43.wdp"/><Relationship Id="rId7" Type="http://schemas.openxmlformats.org/officeDocument/2006/relationships/image" Target="../media/image42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41.wdp"/><Relationship Id="rId3" Type="http://schemas.openxmlformats.org/officeDocument/2006/relationships/image" Target="../media/image40.png"/><Relationship Id="rId2" Type="http://schemas.openxmlformats.org/officeDocument/2006/relationships/slide" Target="slide4.xml"/><Relationship Id="rId13" Type="http://schemas.openxmlformats.org/officeDocument/2006/relationships/slideLayout" Target="../slideLayouts/slideLayout1.xml"/><Relationship Id="rId12" Type="http://schemas.microsoft.com/office/2007/relationships/hdphoto" Target="../media/image45.wdp"/><Relationship Id="rId11" Type="http://schemas.openxmlformats.org/officeDocument/2006/relationships/image" Target="../media/image44.png"/><Relationship Id="rId10" Type="http://schemas.microsoft.com/office/2007/relationships/hdphoto" Target="../media/image13.wdp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43.wdp"/><Relationship Id="rId7" Type="http://schemas.openxmlformats.org/officeDocument/2006/relationships/image" Target="../media/image42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41.wdp"/><Relationship Id="rId3" Type="http://schemas.openxmlformats.org/officeDocument/2006/relationships/image" Target="../media/image40.png"/><Relationship Id="rId2" Type="http://schemas.openxmlformats.org/officeDocument/2006/relationships/slide" Target="slide4.xml"/><Relationship Id="rId13" Type="http://schemas.openxmlformats.org/officeDocument/2006/relationships/slideLayout" Target="../slideLayouts/slideLayout1.xml"/><Relationship Id="rId12" Type="http://schemas.microsoft.com/office/2007/relationships/hdphoto" Target="../media/image45.wdp"/><Relationship Id="rId11" Type="http://schemas.openxmlformats.org/officeDocument/2006/relationships/image" Target="../media/image44.png"/><Relationship Id="rId10" Type="http://schemas.microsoft.com/office/2007/relationships/hdphoto" Target="../media/image13.wdp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hdphoto" Target="../media/image43.wdp"/><Relationship Id="rId7" Type="http://schemas.openxmlformats.org/officeDocument/2006/relationships/image" Target="../media/image42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41.wdp"/><Relationship Id="rId3" Type="http://schemas.openxmlformats.org/officeDocument/2006/relationships/image" Target="../media/image40.png"/><Relationship Id="rId2" Type="http://schemas.openxmlformats.org/officeDocument/2006/relationships/slide" Target="slide4.xml"/><Relationship Id="rId13" Type="http://schemas.openxmlformats.org/officeDocument/2006/relationships/slideLayout" Target="../slideLayouts/slideLayout1.xml"/><Relationship Id="rId12" Type="http://schemas.microsoft.com/office/2007/relationships/hdphoto" Target="../media/image45.wdp"/><Relationship Id="rId11" Type="http://schemas.openxmlformats.org/officeDocument/2006/relationships/image" Target="../media/image44.png"/><Relationship Id="rId10" Type="http://schemas.microsoft.com/office/2007/relationships/hdphoto" Target="../media/image13.wdp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hdphoto" Target="../media/image13.wdp"/><Relationship Id="rId8" Type="http://schemas.openxmlformats.org/officeDocument/2006/relationships/image" Target="../media/image12.png"/><Relationship Id="rId7" Type="http://schemas.microsoft.com/office/2007/relationships/hdphoto" Target="../media/image11.wdp"/><Relationship Id="rId6" Type="http://schemas.openxmlformats.org/officeDocument/2006/relationships/image" Target="../media/image10.png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1.xml"/><Relationship Id="rId11" Type="http://schemas.microsoft.com/office/2007/relationships/hdphoto" Target="../media/image15.wdp"/><Relationship Id="rId10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465" y="2396490"/>
            <a:ext cx="3492500" cy="15570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 20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5" y="4404995"/>
            <a:ext cx="7291705" cy="2039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ÔN TẬP CHỦ ĐỀ 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THỰC VẬT VÀ ĐỘNG VẬT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2085" y="70485"/>
            <a:ext cx="7134225" cy="1798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CHỦ ĐỀ 4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THỰC VẬT VÀ ĐỘNG VẬT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1" name="Google Shape;199;p25"/>
          <p:cNvSpPr/>
          <p:nvPr/>
        </p:nvSpPr>
        <p:spPr>
          <a:xfrm>
            <a:off x="566420" y="762000"/>
            <a:ext cx="585470" cy="73660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142" name="Google Shape;201;p25"/>
          <p:cNvGrpSpPr/>
          <p:nvPr/>
        </p:nvGrpSpPr>
        <p:grpSpPr>
          <a:xfrm rot="870046">
            <a:off x="508000" y="2123440"/>
            <a:ext cx="497205" cy="1315720"/>
            <a:chOff x="656025" y="2751350"/>
            <a:chExt cx="311375" cy="629275"/>
          </a:xfrm>
        </p:grpSpPr>
        <p:sp>
          <p:nvSpPr>
            <p:cNvPr id="143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4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5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6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7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8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9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0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1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2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176" name="Google Shape;536;p34"/>
          <p:cNvGrpSpPr/>
          <p:nvPr/>
        </p:nvGrpSpPr>
        <p:grpSpPr>
          <a:xfrm>
            <a:off x="5280025" y="2597785"/>
            <a:ext cx="1183005" cy="2006600"/>
            <a:chOff x="5685225" y="1586850"/>
            <a:chExt cx="598600" cy="724900"/>
          </a:xfrm>
        </p:grpSpPr>
        <p:sp>
          <p:nvSpPr>
            <p:cNvPr id="17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229" name="Google Shape;221;p25"/>
          <p:cNvGrpSpPr/>
          <p:nvPr/>
        </p:nvGrpSpPr>
        <p:grpSpPr>
          <a:xfrm>
            <a:off x="1924050" y="235585"/>
            <a:ext cx="2202180" cy="2068830"/>
            <a:chOff x="4582100" y="3095150"/>
            <a:chExt cx="581650" cy="417350"/>
          </a:xfrm>
        </p:grpSpPr>
        <p:sp>
          <p:nvSpPr>
            <p:cNvPr id="230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1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2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3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4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5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6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7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8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9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0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1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2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3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4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5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6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7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8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9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0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1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2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3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168" name="Google Shape;343;p28"/>
          <p:cNvGrpSpPr/>
          <p:nvPr/>
        </p:nvGrpSpPr>
        <p:grpSpPr>
          <a:xfrm>
            <a:off x="3660775" y="184785"/>
            <a:ext cx="784860" cy="1407160"/>
            <a:chOff x="1731150" y="1748550"/>
            <a:chExt cx="228625" cy="313175"/>
          </a:xfrm>
        </p:grpSpPr>
        <p:sp>
          <p:nvSpPr>
            <p:cNvPr id="169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0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1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2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3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4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5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sp>
        <p:nvSpPr>
          <p:cNvPr id="2" name="Cloud 1"/>
          <p:cNvSpPr/>
          <p:nvPr/>
        </p:nvSpPr>
        <p:spPr>
          <a:xfrm>
            <a:off x="6791325" y="2352675"/>
            <a:ext cx="5295265" cy="4836795"/>
          </a:xfrm>
          <a:prstGeom prst="cloud">
            <a:avLst/>
          </a:prstGeom>
          <a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0079" y="246646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Hoàn thành theo sơ đồ gợi ý sau:</a:t>
            </a:r>
            <a:endParaRPr lang="vi-VN" sz="2800" b="1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THỰC VẬT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ĐỘNG VẬT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/>
            <p:cNvCxnSpPr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/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/>
            <p:cNvCxnSpPr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/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2" name="Straight Connector 41"/>
            <p:cNvCxnSpPr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/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/>
            <p:cNvCxnSpPr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/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8" name="Straight Connector 57"/>
            <p:cNvCxnSpPr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4" name="Group 63"/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6" name="Straight Connector 65"/>
            <p:cNvCxnSpPr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845287" y="827647"/>
            <a:ext cx="3701157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Trên </a:t>
            </a:r>
            <a:r>
              <a:rPr lang="vi-VN" sz="2500" dirty="0">
                <a:solidFill>
                  <a:srgbClr val="FF0000"/>
                </a:solidFill>
              </a:rPr>
              <a:t>cạn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924662" y="1469128"/>
            <a:ext cx="3701157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</a:t>
            </a:r>
            <a:r>
              <a:rPr lang="vi-VN" sz="2500" dirty="0">
                <a:solidFill>
                  <a:srgbClr val="FF0000"/>
                </a:solidFill>
              </a:rPr>
              <a:t>nước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924799" y="2050198"/>
            <a:ext cx="3701157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chặt phá </a:t>
            </a:r>
            <a:r>
              <a:rPr lang="vi-VN" sz="2500">
                <a:solidFill>
                  <a:srgbClr val="FF0000"/>
                </a:solidFill>
              </a:rPr>
              <a:t>cây</a:t>
            </a:r>
            <a:endParaRPr lang="vi-VN" sz="250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24799" y="2683424"/>
            <a:ext cx="3701157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vứt rác bừa </a:t>
            </a:r>
            <a:r>
              <a:rPr lang="vi-VN" sz="2500" dirty="0">
                <a:solidFill>
                  <a:srgbClr val="FF0000"/>
                </a:solidFill>
              </a:rPr>
              <a:t>bãi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nước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45287" y="4212973"/>
            <a:ext cx="3701157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Trên cạn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85380" y="4767580"/>
            <a:ext cx="4448810" cy="908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Vừa trên cạn, vừa dưới </a:t>
            </a:r>
            <a:r>
              <a:rPr lang="vi-VN" sz="2500" dirty="0">
                <a:solidFill>
                  <a:srgbClr val="FF0000"/>
                </a:solidFill>
              </a:rPr>
              <a:t>nước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săn bắn, giết hại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khai thác rừng</a:t>
            </a:r>
            <a:endParaRPr lang="vi-VN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038" y="2295358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10" y="0"/>
            <a:ext cx="791848" cy="798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0357" y="206826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Vẽ tranh về một việc làm giúp bảo vệ môi trường sống của thực vật và động vật.</a:t>
            </a:r>
            <a:endParaRPr lang="vi-VN" sz="2800" b="1" dirty="0"/>
          </a:p>
        </p:txBody>
      </p:sp>
      <p:pic>
        <p:nvPicPr>
          <p:cNvPr id="1026" name="Picture 2" descr="TRIỂN LÃM NHỮNG BỨC VẼ BIẾT NÓI – Vẽ tranh Cổ động Hành động vì môi trường  | TRƯỜNG ĐẠI HỌC MỞ TP 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944">
            <a:off x="400316" y="1577963"/>
            <a:ext cx="3445147" cy="2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ng tác tranh cổ động tuyên truyền bảo vệ môi trường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917">
            <a:off x="344384" y="3997649"/>
            <a:ext cx="3520109" cy="23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im trên Top Ch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97" y="775646"/>
            <a:ext cx="3076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vì môi trường: Khát – Động vật đang kêu cứu (Kỳ 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300">
            <a:off x="8182328" y="1217529"/>
            <a:ext cx="3607737" cy="2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LÃM NHỮNG BỨC VẼ BIẾT NÓI – Vẽ tranh Cổ động Hành động vì môi trường  | TRƯỜNG ĐẠI HỌC MỞ TP HC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985">
            <a:off x="8004866" y="3789104"/>
            <a:ext cx="3845372" cy="2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157605" y="2632710"/>
            <a:ext cx="2632075" cy="899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vi-VN" altLang="en-US" sz="360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MỤC </a:t>
            </a:r>
            <a:r>
              <a:rPr lang="vi-VN" altLang="en-US" sz="360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TIÊU</a:t>
            </a:r>
            <a:endParaRPr lang="vi-VN" altLang="en-US" sz="360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096000" y="215265"/>
            <a:ext cx="5950585" cy="4765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 CỦNG CỐ ĐƯỢC KIẾN THỨC VÀ KĨ NĂNG ĐÃ HỌC VỀ MÔI TRƯỜNG SỐNG CỦA THƯC VẬT VÀ ĐỘNG VẬT</a:t>
            </a:r>
            <a:endParaRPr lang="vi-VN" altLang="en-US" sz="20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vi-VN" altLang="en-US" sz="2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- THỰC HIỆN ĐƯỢC MỘT SỐ VIỆC LÀM ĐỂ BẢO VỆ MÔI TRƯỜNG SỐNG CỦA THỰC VẬT VÀ ĐỘNG VẬT. CHIA SẺ VỚI BẠN BÈ VỀ NHỮNG VIỆC LÀM ẤY</a:t>
            </a:r>
            <a:endParaRPr lang="vi-VN" altLang="en-US" sz="20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6791325" y="2506980"/>
            <a:ext cx="5295265" cy="4836795"/>
          </a:xfrm>
          <a:prstGeom prst="cloud">
            <a:avLst/>
          </a:prstGeom>
          <a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9" name="Google Shape;221;p25"/>
          <p:cNvGrpSpPr/>
          <p:nvPr/>
        </p:nvGrpSpPr>
        <p:grpSpPr>
          <a:xfrm>
            <a:off x="2124075" y="111760"/>
            <a:ext cx="2202180" cy="2068830"/>
            <a:chOff x="4582100" y="3095150"/>
            <a:chExt cx="581650" cy="417350"/>
          </a:xfrm>
        </p:grpSpPr>
        <p:sp>
          <p:nvSpPr>
            <p:cNvPr id="230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1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2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3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4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5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6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7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8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9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0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1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2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3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4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5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6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7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8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9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0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1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2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3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142" name="Google Shape;201;p25"/>
          <p:cNvGrpSpPr/>
          <p:nvPr/>
        </p:nvGrpSpPr>
        <p:grpSpPr>
          <a:xfrm rot="870046">
            <a:off x="706755" y="2282190"/>
            <a:ext cx="497205" cy="1315720"/>
            <a:chOff x="656025" y="2751350"/>
            <a:chExt cx="311375" cy="629275"/>
          </a:xfrm>
        </p:grpSpPr>
        <p:sp>
          <p:nvSpPr>
            <p:cNvPr id="143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4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5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6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7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8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9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0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1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2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176" name="Google Shape;536;p34"/>
          <p:cNvGrpSpPr/>
          <p:nvPr/>
        </p:nvGrpSpPr>
        <p:grpSpPr>
          <a:xfrm>
            <a:off x="1837690" y="4244340"/>
            <a:ext cx="1183005" cy="2006600"/>
            <a:chOff x="5685225" y="1586850"/>
            <a:chExt cx="598600" cy="724900"/>
          </a:xfrm>
        </p:grpSpPr>
        <p:sp>
          <p:nvSpPr>
            <p:cNvPr id="17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9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0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1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0" y="198216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6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0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3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12210" y="628807"/>
            <a:ext cx="268732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  <a:endParaRPr lang="en-US" sz="3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 descr="C:\Users\ADMIN\Desktop\Tai nguyen thiet ke tro choi\Angry birds epic birds\1505573783630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7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0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7000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pic>
        <p:nvPicPr>
          <p:cNvPr id="41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7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0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7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8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5" y="2813140"/>
            <a:ext cx="154696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1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sen sống ở môi trường nào?</a:t>
            </a:r>
            <a:endParaRPr lang="vi-VN" altLang="en-US" sz="3200" dirty="0" err="1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6213" y="4657513"/>
            <a:ext cx="6013027" cy="1343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  <a:endParaRPr lang="vi-VN" altLang="en-US" sz="3200" dirty="0" err="1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 nước </a:t>
            </a:r>
            <a:endParaRPr lang="vi-VN" altLang="en-US" sz="3200" dirty="0" err="1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voi sống ở môi trường nào?</a:t>
            </a:r>
            <a:endParaRPr lang="vi-VN" altLang="en-US" sz="3200" dirty="0" err="1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  <a:endParaRPr lang="vi-VN" altLang="en-US" sz="3200" dirty="0" err="1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cạn</a:t>
            </a:r>
            <a:endParaRPr lang="vi-VN" altLang="en-US" sz="3200" dirty="0" err="1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6280" y="1009227"/>
            <a:ext cx="4973320" cy="20819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các việc làm có lợi cho môi trường?</a:t>
            </a:r>
            <a:endParaRPr lang="vi-VN" altLang="en-US" sz="3200" dirty="0" err="1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 Trồng cây, vứt rác đúng nơi quy định...</a:t>
            </a:r>
            <a:endParaRPr lang="vi-VN" altLang="en-US" sz="3200" dirty="0" err="1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0167" y="1065107"/>
            <a:ext cx="4779433" cy="20260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Kể các việc làm, hành vi gây hại cho môi trường?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1787" y="4426373"/>
            <a:ext cx="4721013" cy="2066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 Chặt phá rừng, xả nước thải trực tiếp ra môi trường</a:t>
            </a:r>
            <a:endParaRPr lang="vi-VN" altLang="en-US" sz="3200" dirty="0" err="1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577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0" y="198216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6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0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3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12210" y="628807"/>
            <a:ext cx="268732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  <a:endParaRPr lang="en-US" sz="32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272790" y="2621915"/>
            <a:ext cx="5108575" cy="3187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vi-VN" altLang="en-US" sz="32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CẢM ƠN CÁC BẠN HỌC SINH LỚP 2D!!!</a:t>
            </a:r>
            <a:endParaRPr lang="vi-VN" altLang="en-US" sz="320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WPS Presentation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Arial</vt:lpstr>
      <vt:lpstr>UTM Cookies</vt:lpstr>
      <vt:lpstr>Segoe Print</vt:lpstr>
      <vt:lpstr>Microsoft YaHei</vt:lpstr>
      <vt:lpstr>Arial Unicode MS</vt:lpstr>
      <vt:lpstr>Calibri</vt:lpstr>
      <vt:lpstr>Times New Roman</vt:lpstr>
      <vt:lpstr>Comic Sans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8</cp:revision>
  <dcterms:created xsi:type="dcterms:W3CDTF">2021-06-11T08:12:00Z</dcterms:created>
  <dcterms:modified xsi:type="dcterms:W3CDTF">2025-02-19T08:20:52Z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D9523E78370D48E49DD207BB23E270C4_12</vt:lpwstr>
  </property>
  <property fmtid="{D5CDD505-2E9C-101B-9397-08002B2CF9AE}" pid="3" name="KSOProductBuildVer">
    <vt:lpwstr>1033-12.2.0.19805</vt:lpwstr>
  </property>
</Properties>
</file>