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84" r:id="rId4"/>
    <p:sldMasterId id="2147483696" r:id="rId5"/>
  </p:sldMasterIdLst>
  <p:notesMasterIdLst>
    <p:notesMasterId r:id="rId7"/>
  </p:notesMasterIdLst>
  <p:handoutMasterIdLst>
    <p:handoutMasterId r:id="rId14"/>
  </p:handoutMasterIdLst>
  <p:sldIdLst>
    <p:sldId id="257" r:id="rId6"/>
    <p:sldId id="396" r:id="rId8"/>
    <p:sldId id="393" r:id="rId9"/>
    <p:sldId id="397" r:id="rId10"/>
    <p:sldId id="391" r:id="rId11"/>
    <p:sldId id="362" r:id="rId12"/>
    <p:sldId id="283" r:id="rId13"/>
  </p:sldIdLst>
  <p:sldSz cx="12192000" cy="6858000"/>
  <p:notesSz cx="6858000" cy="9144000"/>
  <p:defaultTextStyle>
    <a:defPPr>
      <a:defRPr lang="vi-V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5AB1C69-6EDB-4FF4-983F-18BD219EF32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/>
    <p:restoredTop sz="95017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Chỗ dành sẵ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6BFE173-C6DD-4079-9B98-502ECAC4A83B}" type="datetime1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hỗ dành sẵn cho Số hiệu Bản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vi-VN" sz="1200" dirty="0">
                <a:latin typeface="Arial" panose="020B0604020202020204" pitchFamily="34" charset="0"/>
              </a:rPr>
            </a:fld>
            <a:endParaRPr lang="vi-VN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Chỗ dành sẵn cho Tiêu đề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55F8B0-2807-4EBB-A964-92A49F86B00F}" type="datetime1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hỗ dành sẵn cho Hình ảnh Trang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dirty="0"/>
              <a:t>Bấm để sửa kiểu văn bản Bản cái</a:t>
            </a:r>
            <a:endParaRPr dirty="0"/>
          </a:p>
          <a:p>
            <a:pPr lvl="1"/>
            <a:r>
              <a:rPr dirty="0"/>
              <a:t>Mức hai</a:t>
            </a:r>
            <a:endParaRPr dirty="0"/>
          </a:p>
          <a:p>
            <a:pPr lvl="2"/>
            <a:r>
              <a:rPr dirty="0"/>
              <a:t>Mức ba</a:t>
            </a:r>
            <a:endParaRPr dirty="0"/>
          </a:p>
          <a:p>
            <a:pPr lvl="3"/>
            <a:r>
              <a:rPr dirty="0"/>
              <a:t>Mức bốn</a:t>
            </a:r>
            <a:endParaRPr dirty="0"/>
          </a:p>
          <a:p>
            <a:pPr lvl="4"/>
            <a:r>
              <a:rPr dirty="0"/>
              <a:t>Mức năm</a:t>
            </a:r>
            <a:endParaRPr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hỗ dành sẵn cho Số hiệu Bả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vi-VN" sz="1200" dirty="0">
                <a:latin typeface="Arial" panose="020B0604020202020204" pitchFamily="34" charset="0"/>
              </a:rPr>
            </a:fld>
            <a:endParaRPr lang="vi-VN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7827" name="Chỗ dành sẵn cho Ghi chú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77828" name="Chỗ dành sẵn cho Số hiệu Bản chiếu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vi-VN" sz="1200" dirty="0">
                <a:latin typeface="Arial" panose="020B0604020202020204" pitchFamily="34" charset="0"/>
              </a:rPr>
            </a:fld>
            <a:endParaRPr lang="vi-VN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265613" y="1752600"/>
            <a:ext cx="6858003" cy="1828800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8B1A35-D4AC-47DE-80D7-AF660C4F116E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5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3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3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5" y="2484995"/>
            <a:ext cx="2286000" cy="3248729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83"/>
          <p:cNvGrpSpPr>
            <a:grpSpLocks noChangeAspect="1"/>
          </p:cNvGrpSpPr>
          <p:nvPr/>
        </p:nvGrpSpPr>
        <p:grpSpPr>
          <a:xfrm rot="16200000" flipV="1">
            <a:off x="274315" y="1102307"/>
            <a:ext cx="5053663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0" name="Nhóm 97"/>
          <p:cNvGrpSpPr/>
          <p:nvPr/>
        </p:nvGrpSpPr>
        <p:grpSpPr>
          <a:xfrm>
            <a:off x="5322493" y="319177"/>
            <a:ext cx="3389606" cy="271083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3" name="Nhóm 111"/>
          <p:cNvGrpSpPr/>
          <p:nvPr/>
        </p:nvGrpSpPr>
        <p:grpSpPr>
          <a:xfrm>
            <a:off x="5322493" y="3245640"/>
            <a:ext cx="3389606" cy="271083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53F208-DC4C-4525-855A-3D31DBA33E6B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>
          <a:xfrm>
            <a:off x="836615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511732" y="3555529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8B1A35-D4AC-47DE-80D7-AF660C4F116E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Nhóm 7"/>
          <p:cNvGrpSpPr/>
          <p:nvPr/>
        </p:nvGrpSpPr>
        <p:grpSpPr>
          <a:xfrm>
            <a:off x="595313" y="781050"/>
            <a:ext cx="6434137" cy="5054600"/>
            <a:chOff x="5162444" y="781398"/>
            <a:chExt cx="6433398" cy="5053665"/>
          </a:xfrm>
        </p:grpSpPr>
        <p:sp>
          <p:nvSpPr>
            <p:cNvPr id="8" name="Hình tự do 42"/>
            <p:cNvSpPr/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Hình tự do 43"/>
            <p:cNvSpPr/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2298" name="Nhóm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9" name="Hình tự do 41"/>
              <p:cNvSpPr/>
              <p:nvPr/>
            </p:nvSpPr>
            <p:spPr bwMode="auto">
              <a:xfrm rot="16200000" flipV="1">
                <a:off x="9392238" y="4188657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Hình tự do 44"/>
              <p:cNvSpPr/>
              <p:nvPr/>
            </p:nvSpPr>
            <p:spPr bwMode="auto">
              <a:xfrm rot="16200000" flipV="1">
                <a:off x="9367555" y="-651447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1" name="Hình tự do 45"/>
            <p:cNvSpPr>
              <a:spLocks noEditPoints="1"/>
            </p:cNvSpPr>
            <p:nvPr/>
          </p:nvSpPr>
          <p:spPr bwMode="auto">
            <a:xfrm rot="16200000" flipV="1">
              <a:off x="5185477" y="5323171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Hình tự do 46"/>
            <p:cNvSpPr>
              <a:spLocks noEditPoints="1"/>
            </p:cNvSpPr>
            <p:nvPr/>
          </p:nvSpPr>
          <p:spPr bwMode="auto">
            <a:xfrm rot="16200000" flipV="1">
              <a:off x="5197383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Hình tự do 47"/>
            <p:cNvSpPr>
              <a:spLocks noEditPoints="1"/>
            </p:cNvSpPr>
            <p:nvPr/>
          </p:nvSpPr>
          <p:spPr bwMode="auto">
            <a:xfrm rot="16200000" flipV="1">
              <a:off x="11077601" y="5321584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Hình tự do 48"/>
            <p:cNvSpPr>
              <a:spLocks noEditPoints="1"/>
            </p:cNvSpPr>
            <p:nvPr/>
          </p:nvSpPr>
          <p:spPr bwMode="auto">
            <a:xfrm rot="16200000" flipV="1">
              <a:off x="11092680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Hình tự do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Hình tự do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Hình tự do 51"/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Hình tự do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492891" y="3555527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1" name="Chỗ dành sẵn cho Số Trang chiếu 6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hỗ dành sẵn cho Chân trang 5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hỗ dành sẵn cho Ngày tháng 4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36B4BE-326D-4FE4-BFB3-5A1B7EDB8740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8B1A35-D4AC-47DE-80D7-AF660C4F116E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838203" y="304800"/>
            <a:ext cx="8633671" cy="5676900"/>
          </a:xfrm>
        </p:spPr>
        <p:txBody>
          <a:bodyPr vert="eaVert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7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8D1DF8-7330-4863-8453-9B128B25FD66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265613" y="1752600"/>
            <a:ext cx="6858003" cy="1828800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4DF2F0-9DC5-40A2-B904-F8C2118C3A9D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4DF2F0-9DC5-40A2-B904-F8C2118C3A9D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3" cy="1828800"/>
          </a:xfrm>
        </p:spPr>
        <p:txBody>
          <a:bodyPr rtlCol="0">
            <a:normAutofit/>
          </a:bodyPr>
          <a:lstStyle>
            <a:lvl1pPr algn="l" rtl="0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4DF2F0-9DC5-40A2-B904-F8C2118C3A9D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/>
          </p:nvPr>
        </p:nvSpPr>
        <p:spPr>
          <a:xfrm>
            <a:off x="1065215" y="1825625"/>
            <a:ext cx="4954588" cy="4187952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6172203" y="1825625"/>
            <a:ext cx="4951415" cy="4187952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4DF2F0-9DC5-40A2-B904-F8C2118C3A9D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1069848" y="2505081"/>
            <a:ext cx="4956048" cy="3476625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/>
          </p:nvPr>
        </p:nvSpPr>
        <p:spPr>
          <a:xfrm>
            <a:off x="6172200" y="2505081"/>
            <a:ext cx="4956048" cy="3476625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4DF2F0-9DC5-40A2-B904-F8C2118C3A9D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8B1A35-D4AC-47DE-80D7-AF660C4F116E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4DF2F0-9DC5-40A2-B904-F8C2118C3A9D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4DF2F0-9DC5-40A2-B904-F8C2118C3A9D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3" y="304799"/>
            <a:ext cx="10058403" cy="1216152"/>
          </a:xfrm>
        </p:spPr>
        <p:txBody>
          <a:bodyPr rtlCol="0"/>
          <a:lstStyle>
            <a:lvl1pPr algn="l"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11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8"/>
          <p:cNvGrpSpPr/>
          <p:nvPr/>
        </p:nvGrpSpPr>
        <p:grpSpPr>
          <a:xfrm>
            <a:off x="1052426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21"/>
          <p:cNvGrpSpPr/>
          <p:nvPr/>
        </p:nvGrpSpPr>
        <p:grpSpPr>
          <a:xfrm>
            <a:off x="6763115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A2F6FB-9A22-4BC1-9592-2D851A32922D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72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51"/>
          <p:cNvGrpSpPr>
            <a:grpSpLocks noChangeAspect="1"/>
          </p:cNvGrpSpPr>
          <p:nvPr/>
        </p:nvGrpSpPr>
        <p:grpSpPr>
          <a:xfrm rot="5400000">
            <a:off x="1045143" y="1678107"/>
            <a:ext cx="3123346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83"/>
          <p:cNvGrpSpPr>
            <a:grpSpLocks noChangeAspect="1"/>
          </p:cNvGrpSpPr>
          <p:nvPr/>
        </p:nvGrpSpPr>
        <p:grpSpPr>
          <a:xfrm rot="5400000">
            <a:off x="4517138" y="1678107"/>
            <a:ext cx="3123348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Nhóm 96"/>
          <p:cNvGrpSpPr>
            <a:grpSpLocks noChangeAspect="1"/>
          </p:cNvGrpSpPr>
          <p:nvPr/>
        </p:nvGrpSpPr>
        <p:grpSpPr>
          <a:xfrm rot="5400000">
            <a:off x="8019012" y="1678107"/>
            <a:ext cx="3123348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D6CC5E-0C5C-496F-9201-E84240A41116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5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3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3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5" y="2484995"/>
            <a:ext cx="2286000" cy="3248729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83"/>
          <p:cNvGrpSpPr>
            <a:grpSpLocks noChangeAspect="1"/>
          </p:cNvGrpSpPr>
          <p:nvPr/>
        </p:nvGrpSpPr>
        <p:grpSpPr>
          <a:xfrm rot="16200000" flipV="1">
            <a:off x="274315" y="1102307"/>
            <a:ext cx="5053663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97"/>
          <p:cNvGrpSpPr/>
          <p:nvPr/>
        </p:nvGrpSpPr>
        <p:grpSpPr>
          <a:xfrm>
            <a:off x="5322493" y="319177"/>
            <a:ext cx="3389606" cy="271083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Nhóm 111"/>
          <p:cNvGrpSpPr/>
          <p:nvPr/>
        </p:nvGrpSpPr>
        <p:grpSpPr>
          <a:xfrm>
            <a:off x="5322493" y="3245640"/>
            <a:ext cx="3389606" cy="271083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207359-8CB7-4714-87A7-D4D9496C8EAC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>
          <a:xfrm>
            <a:off x="836615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511732" y="3555529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4DF2F0-9DC5-40A2-B904-F8C2118C3A9D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Nhóm 7"/>
          <p:cNvGrpSpPr/>
          <p:nvPr/>
        </p:nvGrpSpPr>
        <p:grpSpPr>
          <a:xfrm>
            <a:off x="595313" y="781050"/>
            <a:ext cx="6434137" cy="5054600"/>
            <a:chOff x="5162444" y="781398"/>
            <a:chExt cx="6433398" cy="5053665"/>
          </a:xfrm>
        </p:grpSpPr>
        <p:sp>
          <p:nvSpPr>
            <p:cNvPr id="8" name="Hình tự do 42"/>
            <p:cNvSpPr/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3"/>
            <p:cNvSpPr/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9466" name="Nhóm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9" name="Hình tự do 41"/>
              <p:cNvSpPr/>
              <p:nvPr/>
            </p:nvSpPr>
            <p:spPr bwMode="auto">
              <a:xfrm rot="16200000" flipV="1">
                <a:off x="9392238" y="4188657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A5315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Hình tự do 44"/>
              <p:cNvSpPr/>
              <p:nvPr/>
            </p:nvSpPr>
            <p:spPr bwMode="auto">
              <a:xfrm rot="16200000" flipV="1">
                <a:off x="9367555" y="-651447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A5315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Hình tự do 45"/>
            <p:cNvSpPr>
              <a:spLocks noEditPoints="1"/>
            </p:cNvSpPr>
            <p:nvPr/>
          </p:nvSpPr>
          <p:spPr bwMode="auto">
            <a:xfrm rot="16200000" flipV="1">
              <a:off x="5185477" y="5323171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6"/>
            <p:cNvSpPr>
              <a:spLocks noEditPoints="1"/>
            </p:cNvSpPr>
            <p:nvPr/>
          </p:nvSpPr>
          <p:spPr bwMode="auto">
            <a:xfrm rot="16200000" flipV="1">
              <a:off x="5197383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7"/>
            <p:cNvSpPr>
              <a:spLocks noEditPoints="1"/>
            </p:cNvSpPr>
            <p:nvPr/>
          </p:nvSpPr>
          <p:spPr bwMode="auto">
            <a:xfrm rot="16200000" flipV="1">
              <a:off x="11077601" y="5321584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8"/>
            <p:cNvSpPr>
              <a:spLocks noEditPoints="1"/>
            </p:cNvSpPr>
            <p:nvPr/>
          </p:nvSpPr>
          <p:spPr bwMode="auto">
            <a:xfrm rot="16200000" flipV="1">
              <a:off x="11092680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1"/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492891" y="3555527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1" name="Chỗ dành sẵn cho Số Trang chiếu 6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hỗ dành sẵn cho Chân trang 5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hỗ dành sẵn cho Ngày tháng 4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5996ACB-BCBF-43A0-AB67-2A10139B6909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4DF2F0-9DC5-40A2-B904-F8C2118C3A9D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838203" y="304800"/>
            <a:ext cx="8633671" cy="5676900"/>
          </a:xfrm>
        </p:spPr>
        <p:txBody>
          <a:bodyPr vert="eaVert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7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F89AAD-5439-4058-ABAA-7CEC9C5E3C00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i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3" y="304799"/>
            <a:ext cx="10058403" cy="1216152"/>
          </a:xfrm>
        </p:spPr>
        <p:txBody>
          <a:bodyPr rtlCol="0"/>
          <a:lstStyle>
            <a:lvl1pPr algn="l"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11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8"/>
          <p:cNvGrpSpPr/>
          <p:nvPr/>
        </p:nvGrpSpPr>
        <p:grpSpPr>
          <a:xfrm>
            <a:off x="1052426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21"/>
          <p:cNvGrpSpPr/>
          <p:nvPr/>
        </p:nvGrpSpPr>
        <p:grpSpPr>
          <a:xfrm>
            <a:off x="6763115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58B0A9-90CA-46EE-9652-107921087C08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3" cy="1828800"/>
          </a:xfrm>
        </p:spPr>
        <p:txBody>
          <a:bodyPr rtlCol="0">
            <a:normAutofit/>
          </a:bodyPr>
          <a:lstStyle>
            <a:lvl1pPr algn="l" rtl="0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8B1A35-D4AC-47DE-80D7-AF660C4F116E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72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51"/>
          <p:cNvGrpSpPr>
            <a:grpSpLocks noChangeAspect="1"/>
          </p:cNvGrpSpPr>
          <p:nvPr/>
        </p:nvGrpSpPr>
        <p:grpSpPr>
          <a:xfrm rot="5400000">
            <a:off x="1045143" y="1678107"/>
            <a:ext cx="3123346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83"/>
          <p:cNvGrpSpPr>
            <a:grpSpLocks noChangeAspect="1"/>
          </p:cNvGrpSpPr>
          <p:nvPr/>
        </p:nvGrpSpPr>
        <p:grpSpPr>
          <a:xfrm rot="5400000">
            <a:off x="4517138" y="1678107"/>
            <a:ext cx="3123348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Nhóm 96"/>
          <p:cNvGrpSpPr>
            <a:grpSpLocks noChangeAspect="1"/>
          </p:cNvGrpSpPr>
          <p:nvPr/>
        </p:nvGrpSpPr>
        <p:grpSpPr>
          <a:xfrm rot="5400000">
            <a:off x="8019012" y="1678107"/>
            <a:ext cx="3123348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4DB299-E7BC-428D-B2ED-C849A355AFA0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5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3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3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5" y="2484995"/>
            <a:ext cx="2286000" cy="3248729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83"/>
          <p:cNvGrpSpPr>
            <a:grpSpLocks noChangeAspect="1"/>
          </p:cNvGrpSpPr>
          <p:nvPr/>
        </p:nvGrpSpPr>
        <p:grpSpPr>
          <a:xfrm rot="16200000" flipV="1">
            <a:off x="274315" y="1102307"/>
            <a:ext cx="5053663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97"/>
          <p:cNvGrpSpPr/>
          <p:nvPr/>
        </p:nvGrpSpPr>
        <p:grpSpPr>
          <a:xfrm>
            <a:off x="5322493" y="319177"/>
            <a:ext cx="3389606" cy="271083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Nhóm 111"/>
          <p:cNvGrpSpPr/>
          <p:nvPr/>
        </p:nvGrpSpPr>
        <p:grpSpPr>
          <a:xfrm>
            <a:off x="5322493" y="3245640"/>
            <a:ext cx="3389606" cy="271083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2C8EAA-0EF1-48BF-B24F-D53D75AA3470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i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3" y="304799"/>
            <a:ext cx="10058403" cy="1216152"/>
          </a:xfrm>
        </p:spPr>
        <p:txBody>
          <a:bodyPr rtlCol="0"/>
          <a:lstStyle>
            <a:lvl1pPr algn="l"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11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8"/>
          <p:cNvGrpSpPr/>
          <p:nvPr/>
        </p:nvGrpSpPr>
        <p:grpSpPr>
          <a:xfrm>
            <a:off x="1052426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21"/>
          <p:cNvGrpSpPr/>
          <p:nvPr/>
        </p:nvGrpSpPr>
        <p:grpSpPr>
          <a:xfrm>
            <a:off x="6763115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1C753CF-4DD2-449A-B01D-4EF7EFCD1349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72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51"/>
          <p:cNvGrpSpPr>
            <a:grpSpLocks noChangeAspect="1"/>
          </p:cNvGrpSpPr>
          <p:nvPr/>
        </p:nvGrpSpPr>
        <p:grpSpPr>
          <a:xfrm rot="5400000">
            <a:off x="1045143" y="1678107"/>
            <a:ext cx="3123346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83"/>
          <p:cNvGrpSpPr>
            <a:grpSpLocks noChangeAspect="1"/>
          </p:cNvGrpSpPr>
          <p:nvPr/>
        </p:nvGrpSpPr>
        <p:grpSpPr>
          <a:xfrm rot="5400000">
            <a:off x="4517138" y="1678107"/>
            <a:ext cx="3123348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Nhóm 96"/>
          <p:cNvGrpSpPr>
            <a:grpSpLocks noChangeAspect="1"/>
          </p:cNvGrpSpPr>
          <p:nvPr/>
        </p:nvGrpSpPr>
        <p:grpSpPr>
          <a:xfrm rot="5400000">
            <a:off x="8019012" y="1678107"/>
            <a:ext cx="3123348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085B25-8526-4A21-99A4-F47330732295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5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3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3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5" y="2484995"/>
            <a:ext cx="2286000" cy="3248729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83"/>
          <p:cNvGrpSpPr>
            <a:grpSpLocks noChangeAspect="1"/>
          </p:cNvGrpSpPr>
          <p:nvPr/>
        </p:nvGrpSpPr>
        <p:grpSpPr>
          <a:xfrm rot="16200000" flipV="1">
            <a:off x="274315" y="1102307"/>
            <a:ext cx="5053663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97"/>
          <p:cNvGrpSpPr/>
          <p:nvPr/>
        </p:nvGrpSpPr>
        <p:grpSpPr>
          <a:xfrm>
            <a:off x="5322493" y="319177"/>
            <a:ext cx="3389606" cy="271083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Nhóm 111"/>
          <p:cNvGrpSpPr/>
          <p:nvPr/>
        </p:nvGrpSpPr>
        <p:grpSpPr>
          <a:xfrm>
            <a:off x="5322493" y="3245640"/>
            <a:ext cx="3389606" cy="271083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D79FA30-E669-4512-99A3-C958512FDB83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F67EEF-FB9A-4CD6-9A95-DDD9439501D9}" type="datetimeFigureOut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AU" altLang="x-none" dirty="0"/>
            </a:fld>
            <a:endParaRPr lang="en-AU" altLang="x-none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F67EEF-FB9A-4CD6-9A95-DDD9439501D9}" type="datetimeFigureOut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AU" altLang="x-none" dirty="0"/>
            </a:fld>
            <a:endParaRPr lang="en-AU" altLang="x-none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F67EEF-FB9A-4CD6-9A95-DDD9439501D9}" type="datetimeFigureOut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AU" altLang="x-none" dirty="0"/>
            </a:fld>
            <a:endParaRPr lang="en-AU" altLang="x-none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F67EEF-FB9A-4CD6-9A95-DDD9439501D9}" type="datetimeFigureOut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AU" altLang="x-none" dirty="0"/>
            </a:fld>
            <a:endParaRPr lang="en-AU" altLang="x-none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F67EEF-FB9A-4CD6-9A95-DDD9439501D9}" type="datetimeFigureOut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AU" altLang="x-none" dirty="0"/>
            </a:fld>
            <a:endParaRPr lang="en-AU" altLang="x-non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/>
          </p:nvPr>
        </p:nvSpPr>
        <p:spPr>
          <a:xfrm>
            <a:off x="1065215" y="1825625"/>
            <a:ext cx="4954588" cy="4187952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6172203" y="1825625"/>
            <a:ext cx="4951415" cy="4187952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8B1A35-D4AC-47DE-80D7-AF660C4F116E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F67EEF-FB9A-4CD6-9A95-DDD9439501D9}" type="datetimeFigureOut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AU" altLang="x-none" dirty="0"/>
            </a:fld>
            <a:endParaRPr lang="en-AU" altLang="x-none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F67EEF-FB9A-4CD6-9A95-DDD9439501D9}" type="datetimeFigureOut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AU" altLang="x-none" dirty="0"/>
            </a:fld>
            <a:endParaRPr lang="en-AU" altLang="x-none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F67EEF-FB9A-4CD6-9A95-DDD9439501D9}" type="datetimeFigureOut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AU" altLang="x-none" dirty="0"/>
            </a:fld>
            <a:endParaRPr lang="en-AU" altLang="x-none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A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F67EEF-FB9A-4CD6-9A95-DDD9439501D9}" type="datetimeFigureOut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AU" altLang="x-none" dirty="0"/>
            </a:fld>
            <a:endParaRPr lang="en-AU" altLang="x-none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F67EEF-FB9A-4CD6-9A95-DDD9439501D9}" type="datetimeFigureOut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AU" altLang="x-none" dirty="0"/>
            </a:fld>
            <a:endParaRPr lang="en-AU" altLang="x-none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F67EEF-FB9A-4CD6-9A95-DDD9439501D9}" type="datetimeFigureOut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AU" altLang="x-none" dirty="0"/>
            </a:fld>
            <a:endParaRPr lang="en-AU" altLang="x-none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265613" y="1752600"/>
            <a:ext cx="6858003" cy="1828800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D2FB35-FDE7-4937-8119-267FBB82C695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D2FB35-FDE7-4937-8119-267FBB82C695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3" cy="1828800"/>
          </a:xfrm>
        </p:spPr>
        <p:txBody>
          <a:bodyPr rtlCol="0">
            <a:normAutofit/>
          </a:bodyPr>
          <a:lstStyle>
            <a:lvl1pPr algn="l" rtl="0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D2FB35-FDE7-4937-8119-267FBB82C695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/>
          </p:nvPr>
        </p:nvSpPr>
        <p:spPr>
          <a:xfrm>
            <a:off x="1065215" y="1825625"/>
            <a:ext cx="4954588" cy="4187952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6172203" y="1825625"/>
            <a:ext cx="4951415" cy="4187952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D2FB35-FDE7-4937-8119-267FBB82C695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1069848" y="2505081"/>
            <a:ext cx="4956048" cy="3476625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/>
          </p:nvPr>
        </p:nvSpPr>
        <p:spPr>
          <a:xfrm>
            <a:off x="6172200" y="2505081"/>
            <a:ext cx="4956048" cy="3476625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8B1A35-D4AC-47DE-80D7-AF660C4F116E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1069848" y="2505081"/>
            <a:ext cx="4956048" cy="3476625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/>
          </p:nvPr>
        </p:nvSpPr>
        <p:spPr>
          <a:xfrm>
            <a:off x="6172200" y="2505081"/>
            <a:ext cx="4956048" cy="3476625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D2FB35-FDE7-4937-8119-267FBB82C695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D2FB35-FDE7-4937-8119-267FBB82C695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D2FB35-FDE7-4937-8119-267FBB82C695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3" y="304799"/>
            <a:ext cx="10058403" cy="1216152"/>
          </a:xfrm>
        </p:spPr>
        <p:txBody>
          <a:bodyPr rtlCol="0"/>
          <a:lstStyle>
            <a:lvl1pPr algn="l"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11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8"/>
          <p:cNvGrpSpPr/>
          <p:nvPr/>
        </p:nvGrpSpPr>
        <p:grpSpPr>
          <a:xfrm>
            <a:off x="1052426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21"/>
          <p:cNvGrpSpPr/>
          <p:nvPr/>
        </p:nvGrpSpPr>
        <p:grpSpPr>
          <a:xfrm>
            <a:off x="6763115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EFD0AA-D1C8-458B-A321-196B0A873D16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72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51"/>
          <p:cNvGrpSpPr>
            <a:grpSpLocks noChangeAspect="1"/>
          </p:cNvGrpSpPr>
          <p:nvPr/>
        </p:nvGrpSpPr>
        <p:grpSpPr>
          <a:xfrm rot="5400000">
            <a:off x="1045143" y="1678107"/>
            <a:ext cx="3123346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83"/>
          <p:cNvGrpSpPr>
            <a:grpSpLocks noChangeAspect="1"/>
          </p:cNvGrpSpPr>
          <p:nvPr/>
        </p:nvGrpSpPr>
        <p:grpSpPr>
          <a:xfrm rot="5400000">
            <a:off x="4517138" y="1678107"/>
            <a:ext cx="3123348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Nhóm 96"/>
          <p:cNvGrpSpPr>
            <a:grpSpLocks noChangeAspect="1"/>
          </p:cNvGrpSpPr>
          <p:nvPr/>
        </p:nvGrpSpPr>
        <p:grpSpPr>
          <a:xfrm rot="5400000">
            <a:off x="8019012" y="1678107"/>
            <a:ext cx="3123348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C82629-3230-40EB-A47B-50E36E36C532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5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3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3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5" y="2484995"/>
            <a:ext cx="2286000" cy="3248729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83"/>
          <p:cNvGrpSpPr>
            <a:grpSpLocks noChangeAspect="1"/>
          </p:cNvGrpSpPr>
          <p:nvPr/>
        </p:nvGrpSpPr>
        <p:grpSpPr>
          <a:xfrm rot="16200000" flipV="1">
            <a:off x="274315" y="1102307"/>
            <a:ext cx="5053663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97"/>
          <p:cNvGrpSpPr/>
          <p:nvPr/>
        </p:nvGrpSpPr>
        <p:grpSpPr>
          <a:xfrm>
            <a:off x="5322493" y="319177"/>
            <a:ext cx="3389606" cy="271083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Nhóm 111"/>
          <p:cNvGrpSpPr/>
          <p:nvPr/>
        </p:nvGrpSpPr>
        <p:grpSpPr>
          <a:xfrm>
            <a:off x="5322493" y="3245640"/>
            <a:ext cx="3389606" cy="271083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9926D63-0C3D-40B8-9D0C-8B82148E43BF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>
          <a:xfrm>
            <a:off x="836615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511732" y="3555529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D2FB35-FDE7-4937-8119-267FBB82C695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Nhóm 7"/>
          <p:cNvGrpSpPr/>
          <p:nvPr/>
        </p:nvGrpSpPr>
        <p:grpSpPr>
          <a:xfrm>
            <a:off x="595313" y="781050"/>
            <a:ext cx="6434137" cy="5054600"/>
            <a:chOff x="5162444" y="781398"/>
            <a:chExt cx="6433398" cy="5053665"/>
          </a:xfrm>
        </p:grpSpPr>
        <p:sp>
          <p:nvSpPr>
            <p:cNvPr id="8" name="Hình tự do 42"/>
            <p:cNvSpPr/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3"/>
            <p:cNvSpPr/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58378" name="Nhóm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9" name="Hình tự do 41"/>
              <p:cNvSpPr/>
              <p:nvPr/>
            </p:nvSpPr>
            <p:spPr bwMode="auto">
              <a:xfrm rot="16200000" flipV="1">
                <a:off x="9392238" y="4188657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A5315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Hình tự do 44"/>
              <p:cNvSpPr/>
              <p:nvPr/>
            </p:nvSpPr>
            <p:spPr bwMode="auto">
              <a:xfrm rot="16200000" flipV="1">
                <a:off x="9367555" y="-651447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A5315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Hình tự do 45"/>
            <p:cNvSpPr>
              <a:spLocks noEditPoints="1"/>
            </p:cNvSpPr>
            <p:nvPr/>
          </p:nvSpPr>
          <p:spPr bwMode="auto">
            <a:xfrm rot="16200000" flipV="1">
              <a:off x="5185477" y="5323171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6"/>
            <p:cNvSpPr>
              <a:spLocks noEditPoints="1"/>
            </p:cNvSpPr>
            <p:nvPr/>
          </p:nvSpPr>
          <p:spPr bwMode="auto">
            <a:xfrm rot="16200000" flipV="1">
              <a:off x="5197383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7"/>
            <p:cNvSpPr>
              <a:spLocks noEditPoints="1"/>
            </p:cNvSpPr>
            <p:nvPr/>
          </p:nvSpPr>
          <p:spPr bwMode="auto">
            <a:xfrm rot="16200000" flipV="1">
              <a:off x="11077601" y="5321584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8"/>
            <p:cNvSpPr>
              <a:spLocks noEditPoints="1"/>
            </p:cNvSpPr>
            <p:nvPr/>
          </p:nvSpPr>
          <p:spPr bwMode="auto">
            <a:xfrm rot="16200000" flipV="1">
              <a:off x="11092680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1"/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492891" y="3555527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1" name="Chỗ dành sẵn cho Số Trang chiếu 6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hỗ dành sẵn cho Chân trang 5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hỗ dành sẵn cho Ngày tháng 4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55BF7B-801A-4321-B5A3-5122D6768AF8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D2FB35-FDE7-4937-8119-267FBB82C695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838203" y="304800"/>
            <a:ext cx="8633671" cy="5676900"/>
          </a:xfrm>
        </p:spPr>
        <p:txBody>
          <a:bodyPr vert="eaVert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7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39E0A6-1FE3-4FC3-A8D5-69657DB542CC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8B1A35-D4AC-47DE-80D7-AF660C4F116E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8B1A35-D4AC-47DE-80D7-AF660C4F116E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3" y="304799"/>
            <a:ext cx="10058403" cy="1216152"/>
          </a:xfrm>
        </p:spPr>
        <p:txBody>
          <a:bodyPr rtlCol="0"/>
          <a:lstStyle>
            <a:lvl1pPr algn="l"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11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8"/>
          <p:cNvGrpSpPr/>
          <p:nvPr/>
        </p:nvGrpSpPr>
        <p:grpSpPr>
          <a:xfrm>
            <a:off x="1052426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0" name="Nhóm 21"/>
          <p:cNvGrpSpPr/>
          <p:nvPr/>
        </p:nvGrpSpPr>
        <p:grpSpPr>
          <a:xfrm>
            <a:off x="6763115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3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194373-E996-4C16-B126-E7E510A800E4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72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51"/>
          <p:cNvGrpSpPr>
            <a:grpSpLocks noChangeAspect="1"/>
          </p:cNvGrpSpPr>
          <p:nvPr/>
        </p:nvGrpSpPr>
        <p:grpSpPr>
          <a:xfrm rot="5400000">
            <a:off x="1045143" y="1678107"/>
            <a:ext cx="3123346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0" name="Nhóm 83"/>
          <p:cNvGrpSpPr>
            <a:grpSpLocks noChangeAspect="1"/>
          </p:cNvGrpSpPr>
          <p:nvPr/>
        </p:nvGrpSpPr>
        <p:grpSpPr>
          <a:xfrm rot="5400000">
            <a:off x="4517138" y="1678107"/>
            <a:ext cx="3123348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3" name="Nhóm 96"/>
          <p:cNvGrpSpPr>
            <a:grpSpLocks noChangeAspect="1"/>
          </p:cNvGrpSpPr>
          <p:nvPr/>
        </p:nvGrpSpPr>
        <p:grpSpPr>
          <a:xfrm rot="5400000">
            <a:off x="8019012" y="1678107"/>
            <a:ext cx="3123348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DC9E609-A461-476F-BF68-39BDB4E9DEF7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3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2" Type="http://schemas.openxmlformats.org/officeDocument/2006/relationships/theme" Target="../theme/theme2.xml"/><Relationship Id="rId21" Type="http://schemas.openxmlformats.org/officeDocument/2006/relationships/image" Target="../media/image3.png"/><Relationship Id="rId20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5" Type="http://schemas.openxmlformats.org/officeDocument/2006/relationships/image" Target="../media/image3.png"/><Relationship Id="rId14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Chỗ dành sẵn cho Tiêu đề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1219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dirty="0"/>
              <a:t>Bấm để sửa kiểu tiêu đề Bản cái</a:t>
            </a:r>
            <a:endParaRPr dirty="0"/>
          </a:p>
        </p:txBody>
      </p:sp>
      <p:sp>
        <p:nvSpPr>
          <p:cNvPr id="1027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5213" y="1752600"/>
            <a:ext cx="10058400" cy="42291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Chỉnh sửa kiểu văn bản Bản cái</a:t>
            </a:r>
            <a:endParaRPr dirty="0"/>
          </a:p>
          <a:p>
            <a:pPr lvl="1"/>
            <a:r>
              <a:rPr dirty="0"/>
              <a:t>Mức hai</a:t>
            </a:r>
            <a:endParaRPr dirty="0"/>
          </a:p>
          <a:p>
            <a:pPr lvl="2"/>
            <a:r>
              <a:rPr dirty="0"/>
              <a:t>Mức ba</a:t>
            </a:r>
            <a:endParaRPr dirty="0"/>
          </a:p>
          <a:p>
            <a:pPr lvl="3"/>
            <a:r>
              <a:rPr dirty="0"/>
              <a:t>Mức bốn</a:t>
            </a:r>
            <a:endParaRPr dirty="0"/>
          </a:p>
          <a:p>
            <a:pPr lvl="4"/>
            <a:r>
              <a:rPr dirty="0"/>
              <a:t>Mức năm</a:t>
            </a:r>
            <a:endParaRPr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8B1A35-D4AC-47DE-80D7-AF660C4F116E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Chỗ dành sẵn cho Tiêu đề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1219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dirty="0"/>
              <a:t>Bấm để sửa kiểu tiêu đề Bản cái</a:t>
            </a:r>
            <a:endParaRPr dirty="0"/>
          </a:p>
        </p:txBody>
      </p:sp>
      <p:sp>
        <p:nvSpPr>
          <p:cNvPr id="2051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5213" y="1752600"/>
            <a:ext cx="10058400" cy="42291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Chỉnh sửa kiểu văn bản Bản cái</a:t>
            </a:r>
            <a:endParaRPr dirty="0"/>
          </a:p>
          <a:p>
            <a:pPr lvl="1"/>
            <a:r>
              <a:rPr dirty="0"/>
              <a:t>Mức hai</a:t>
            </a:r>
            <a:endParaRPr dirty="0"/>
          </a:p>
          <a:p>
            <a:pPr lvl="2"/>
            <a:r>
              <a:rPr dirty="0"/>
              <a:t>Mức ba</a:t>
            </a:r>
            <a:endParaRPr dirty="0"/>
          </a:p>
          <a:p>
            <a:pPr lvl="3"/>
            <a:r>
              <a:rPr dirty="0"/>
              <a:t>Mức bốn</a:t>
            </a:r>
            <a:endParaRPr dirty="0"/>
          </a:p>
          <a:p>
            <a:pPr lvl="4"/>
            <a:r>
              <a:rPr dirty="0"/>
              <a:t>Mức năm</a:t>
            </a:r>
            <a:endParaRPr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>
                <a:solidFill>
                  <a:srgbClr val="9A5315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9A531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9A531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4DF2F0-9DC5-40A2-B904-F8C2118C3A9D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512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x-none" dirty="0"/>
              <a:t>Click to edit Master title style</a:t>
            </a:r>
            <a:endParaRPr lang="en-AU" altLang="x-none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x-none" dirty="0"/>
              <a:t>Click to edit Master text styles</a:t>
            </a:r>
            <a:endParaRPr lang="en-US" altLang="x-none" dirty="0"/>
          </a:p>
          <a:p>
            <a:pPr lvl="1"/>
            <a:r>
              <a:rPr lang="en-US" altLang="x-none" dirty="0"/>
              <a:t>Second level</a:t>
            </a:r>
            <a:endParaRPr lang="en-US" altLang="x-none" dirty="0"/>
          </a:p>
          <a:p>
            <a:pPr lvl="2"/>
            <a:r>
              <a:rPr lang="en-US" altLang="x-none" dirty="0"/>
              <a:t>Third level</a:t>
            </a:r>
            <a:endParaRPr lang="en-US" altLang="x-none" dirty="0"/>
          </a:p>
          <a:p>
            <a:pPr lvl="3"/>
            <a:r>
              <a:rPr lang="en-US" altLang="x-none" dirty="0"/>
              <a:t>Fourth level</a:t>
            </a:r>
            <a:endParaRPr lang="en-US" altLang="x-none" dirty="0"/>
          </a:p>
          <a:p>
            <a:pPr lvl="4"/>
            <a:r>
              <a:rPr lang="en-US" altLang="x-none" dirty="0"/>
              <a:t>Fifth level</a:t>
            </a:r>
            <a:endParaRPr lang="en-AU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F67EEF-FB9A-4CD6-9A95-DDD9439501D9}" type="datetimeFigureOut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AU" altLang="x-none" dirty="0"/>
            </a:fld>
            <a:endParaRPr lang="en-AU" altLang="x-none" dirty="0">
              <a:latin typeface="Segoe Print" panose="020006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Chỗ dành sẵn cho Tiêu đề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1219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dirty="0"/>
              <a:t>Bấm để sửa kiểu tiêu đề Bản cái</a:t>
            </a:r>
            <a:endParaRPr dirty="0"/>
          </a:p>
        </p:txBody>
      </p:sp>
      <p:sp>
        <p:nvSpPr>
          <p:cNvPr id="6147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5213" y="1752600"/>
            <a:ext cx="10058400" cy="42291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Chỉnh sửa kiểu văn bản Bản cái</a:t>
            </a:r>
            <a:endParaRPr dirty="0"/>
          </a:p>
          <a:p>
            <a:pPr lvl="1"/>
            <a:r>
              <a:rPr dirty="0"/>
              <a:t>Mức hai</a:t>
            </a:r>
            <a:endParaRPr dirty="0"/>
          </a:p>
          <a:p>
            <a:pPr lvl="2"/>
            <a:r>
              <a:rPr dirty="0"/>
              <a:t>Mức ba</a:t>
            </a:r>
            <a:endParaRPr dirty="0"/>
          </a:p>
          <a:p>
            <a:pPr lvl="3"/>
            <a:r>
              <a:rPr dirty="0"/>
              <a:t>Mức bốn</a:t>
            </a:r>
            <a:endParaRPr dirty="0"/>
          </a:p>
          <a:p>
            <a:pPr lvl="4"/>
            <a:r>
              <a:rPr dirty="0"/>
              <a:t>Mức năm</a:t>
            </a:r>
            <a:endParaRPr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>
                <a:solidFill>
                  <a:srgbClr val="9A5315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9A531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9A531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D2FB35-FDE7-4937-8119-267FBB82C695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0" Type="http://schemas.openxmlformats.org/officeDocument/2006/relationships/slideLayout" Target="../slideLayouts/slideLayout36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724690" y="790805"/>
            <a:ext cx="46839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5400" b="1" i="0" u="none" strike="noStrike" kern="1200" cap="none" spc="50" normalizeH="0" baseline="0" noProof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652713" y="1138535"/>
            <a:ext cx="709630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CHÀO MỪNG CÁC EM ĐẾN VỚI TIẾT HỌC </a:t>
            </a:r>
            <a:r>
              <a:rPr kumimoji="0" lang="en-US" sz="60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HÔM </a:t>
            </a:r>
            <a:r>
              <a:rPr kumimoji="0" lang="en-US" sz="60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NAY</a:t>
            </a:r>
            <a:endParaRPr kumimoji="0" lang="vi-VN" sz="6000" b="1" i="0" u="none" strike="noStrike" kern="1200" cap="none" spc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420" name="TextBox 12"/>
          <p:cNvSpPr txBox="1"/>
          <p:nvPr/>
        </p:nvSpPr>
        <p:spPr>
          <a:xfrm>
            <a:off x="3000375" y="6088063"/>
            <a:ext cx="23050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dirty="0">
              <a:latin typeface="Segoe Print" panose="02000600000000000000" pitchFamily="2" charset="0"/>
            </a:endParaRPr>
          </a:p>
        </p:txBody>
      </p:sp>
      <p:sp>
        <p:nvSpPr>
          <p:cNvPr id="60421" name="TextBox 15"/>
          <p:cNvSpPr txBox="1"/>
          <p:nvPr/>
        </p:nvSpPr>
        <p:spPr>
          <a:xfrm>
            <a:off x="2652713" y="6234113"/>
            <a:ext cx="23177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dirty="0">
              <a:latin typeface="Segoe Print" panose="02000600000000000000" pitchFamily="2" charset="0"/>
            </a:endParaRPr>
          </a:p>
        </p:txBody>
      </p:sp>
      <p:sp>
        <p:nvSpPr>
          <p:cNvPr id="60422" name="TextBox 16"/>
          <p:cNvSpPr txBox="1"/>
          <p:nvPr/>
        </p:nvSpPr>
        <p:spPr>
          <a:xfrm>
            <a:off x="244475" y="5930900"/>
            <a:ext cx="23177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dirty="0"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Rectangle 2"/>
          <p:cNvSpPr/>
          <p:nvPr/>
        </p:nvSpPr>
        <p:spPr>
          <a:xfrm>
            <a:off x="2593563" y="203575"/>
            <a:ext cx="713368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200" cap="all" spc="0" normalizeH="0" baseline="0" noProof="0">
                <a:solidFill>
                  <a:srgbClr val="6DC025">
                    <a:lumMod val="75000"/>
                  </a:srgbClr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  <a:t>TỰ NHIÊN </a:t>
            </a:r>
            <a:r>
              <a:rPr kumimoji="0" lang="en-US" sz="3200" b="1" i="0" u="sng" strike="noStrike" kern="1200" cap="all" spc="0" normalizeH="0" baseline="0" noProof="0">
                <a:solidFill>
                  <a:srgbClr val="6DC025">
                    <a:lumMod val="75000"/>
                  </a:srgbClr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800" b="1" i="0" u="sng" strike="noStrike" kern="1200" cap="all" spc="0" normalizeH="0" baseline="0" noProof="0">
                <a:solidFill>
                  <a:srgbClr val="6DC025">
                    <a:lumMod val="75000"/>
                  </a:srgbClr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  <a:t>  XÃ HỘI</a:t>
            </a:r>
            <a:endParaRPr kumimoji="0" lang="en-US" sz="4800" b="1" i="0" u="sng" strike="noStrike" kern="1200" cap="all" spc="0" normalizeH="0" baseline="0" noProof="0">
              <a:solidFill>
                <a:srgbClr val="6DC025">
                  <a:lumMod val="75000"/>
                </a:srgbClr>
              </a:solidFill>
              <a:effectLst>
                <a:outerShdw blurRad="19685" dist="12700" dir="5400000" algn="tl" rotWithShape="0">
                  <a:srgbClr val="F3771A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02934"/>
            <a:ext cx="12192000" cy="2399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sng" strike="noStrike" kern="1200" cap="all" spc="0" normalizeH="0" baseline="0" noProof="0"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19:</a:t>
            </a:r>
            <a:r>
              <a:rPr kumimoji="0" lang="en-US" sz="5400" b="1" i="0" u="none" strike="noStrike" kern="1200" cap="all" spc="0" normalizeH="0" baseline="0" noProof="0"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Ôn tập</a:t>
            </a:r>
            <a:endParaRPr kumimoji="0" lang="en-US" sz="5400" b="1" i="0" u="none" strike="noStrike" kern="1200" cap="all" spc="0" normalizeH="0" baseline="0" noProof="0">
              <a:solidFill>
                <a:srgbClr val="F3771A"/>
              </a:solidFill>
              <a:effectLst>
                <a:outerShdw blurRad="19685" dist="12700" dir="5400000" algn="tl" rotWithShape="0">
                  <a:srgbClr val="F3771A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all" spc="0" normalizeH="0" baseline="0" noProof="0"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 đề: thực vật và động vật</a:t>
            </a:r>
            <a:endParaRPr kumimoji="0" lang="en-US" sz="4800" b="1" i="0" u="none" strike="noStrike" kern="1200" cap="all" spc="0" normalizeH="0" baseline="0" noProof="0">
              <a:solidFill>
                <a:srgbClr val="F3771A"/>
              </a:solidFill>
              <a:effectLst>
                <a:outerShdw blurRad="19685" dist="12700" dir="5400000" algn="tl" rotWithShape="0">
                  <a:srgbClr val="F3771A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all" spc="0" normalizeH="0" baseline="0" noProof="0"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(Tiết 2)</a:t>
            </a:r>
            <a:endParaRPr kumimoji="0" lang="en-US" sz="4800" b="1" i="0" u="none" strike="noStrike" kern="1200" cap="all" spc="0" normalizeH="0" baseline="0" noProof="0">
              <a:solidFill>
                <a:srgbClr val="F3771A"/>
              </a:solidFill>
              <a:effectLst>
                <a:outerShdw blurRad="19685" dist="12700" dir="5400000" algn="tl" rotWithShape="0">
                  <a:srgbClr val="F3771A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4328663" y="2361666"/>
            <a:ext cx="4719562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>
                <a:ln w="11430"/>
                <a:gradFill>
                  <a:gsLst>
                    <a:gs pos="0">
                      <a:srgbClr val="8BBEF1">
                        <a:tint val="70000"/>
                        <a:satMod val="245000"/>
                      </a:srgbClr>
                    </a:gs>
                    <a:gs pos="75000">
                      <a:srgbClr val="8BBEF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8BBEF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  <a:endParaRPr kumimoji="0" lang="en-US" sz="6600" b="1" i="0" u="none" strike="noStrike" kern="1200" cap="none" spc="0" normalizeH="0" baseline="0" noProof="0">
              <a:ln w="11430"/>
              <a:gradFill>
                <a:gsLst>
                  <a:gs pos="0">
                    <a:srgbClr val="8BBEF1">
                      <a:tint val="70000"/>
                      <a:satMod val="245000"/>
                    </a:srgbClr>
                  </a:gs>
                  <a:gs pos="75000">
                    <a:srgbClr val="8BBEF1">
                      <a:tint val="90000"/>
                      <a:shade val="60000"/>
                      <a:satMod val="240000"/>
                    </a:srgbClr>
                  </a:gs>
                  <a:gs pos="100000">
                    <a:srgbClr val="8BBEF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2706" name="Picture 2"/>
          <p:cNvPicPr>
            <a:picLocks noGrp="1" noChangeAspect="1"/>
          </p:cNvPicPr>
          <p:nvPr>
            <p:ph idx="1"/>
          </p:nvPr>
        </p:nvPicPr>
        <p:blipFill>
          <a:blip r:embed="rId1"/>
          <a:srcRect t="33777" b="45210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3675" y="5549900"/>
            <a:ext cx="2884488" cy="49212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x-none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 nước cho cây</a:t>
            </a:r>
            <a:endParaRPr sz="26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07513" y="5575300"/>
            <a:ext cx="2884488" cy="49212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x-none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 cho vật nuôi</a:t>
            </a:r>
            <a:endParaRPr sz="26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" y="-114300"/>
            <a:ext cx="12192000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algn="just" eaLnBrk="1" hangingPunct="1">
              <a:buNone/>
            </a:pPr>
            <a:r>
              <a:rPr lang="en-AU" altLang="x-none" sz="2600" b="1" dirty="0">
                <a:solidFill>
                  <a:srgbClr val="4F6228"/>
                </a:solidFill>
                <a:cs typeface="Times New Roman" panose="02020603050405020304" pitchFamily="18" charset="0"/>
              </a:rPr>
              <a:t>Đánh dấu V vào □ dưới hình thể hiện việc làm em đồng tình, dấu X vào dưới hình thể hiện việc làm em không đồng tình.</a:t>
            </a:r>
            <a:endParaRPr lang="en-AU" altLang="x-none" sz="2600" b="1" dirty="0">
              <a:solidFill>
                <a:srgbClr val="4F6228"/>
              </a:solidFill>
              <a:ea typeface="Times New Roman" panose="02020603050405020304" pitchFamily="18" charset="0"/>
            </a:endParaRPr>
          </a:p>
        </p:txBody>
      </p:sp>
      <p:pic>
        <p:nvPicPr>
          <p:cNvPr id="7373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3350" y="1068388"/>
            <a:ext cx="3970338" cy="1906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0" y="3116263"/>
            <a:ext cx="3970338" cy="1700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4949825"/>
            <a:ext cx="3970338" cy="190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49825"/>
            <a:ext cx="3657600" cy="190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5788" y="3116263"/>
            <a:ext cx="3986212" cy="1700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6" name="Picture 13"/>
          <p:cNvPicPr>
            <a:picLocks noChangeAspect="1"/>
          </p:cNvPicPr>
          <p:nvPr/>
        </p:nvPicPr>
        <p:blipFill>
          <a:blip r:embed="rId6"/>
          <a:srcRect l="5539" t="14954" b="13930"/>
          <a:stretch>
            <a:fillRect/>
          </a:stretch>
        </p:blipFill>
        <p:spPr>
          <a:xfrm>
            <a:off x="8208963" y="4949825"/>
            <a:ext cx="3983037" cy="192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7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116263"/>
            <a:ext cx="3657600" cy="1700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8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8963" y="1068388"/>
            <a:ext cx="3983037" cy="1906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9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068388"/>
            <a:ext cx="3657600" cy="1906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2949575" y="2325688"/>
            <a:ext cx="682625" cy="5794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32625" y="2325688"/>
            <a:ext cx="681038" cy="5794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509375" y="2395538"/>
            <a:ext cx="682625" cy="5794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91913" y="4235450"/>
            <a:ext cx="682625" cy="581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1063" y="4235450"/>
            <a:ext cx="682625" cy="581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49575" y="4235450"/>
            <a:ext cx="682625" cy="581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491913" y="6294438"/>
            <a:ext cx="682625" cy="5794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1063" y="6276975"/>
            <a:ext cx="682625" cy="581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49575" y="6276975"/>
            <a:ext cx="682625" cy="581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AutoShape 2" descr="Bài 17: Con vật quanh em "/>
          <p:cNvSpPr>
            <a:spLocks noChangeAspect="1"/>
          </p:cNvSpPr>
          <p:nvPr/>
        </p:nvSpPr>
        <p:spPr>
          <a:xfrm>
            <a:off x="184150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Segoe Print" panose="02000600000000000000" pitchFamily="2" charset="0"/>
            </a:endParaRPr>
          </a:p>
        </p:txBody>
      </p:sp>
      <p:pic>
        <p:nvPicPr>
          <p:cNvPr id="74755" name="Picture 5"/>
          <p:cNvPicPr>
            <a:picLocks noChangeAspect="1"/>
          </p:cNvPicPr>
          <p:nvPr/>
        </p:nvPicPr>
        <p:blipFill>
          <a:blip r:embed="rId1"/>
          <a:srcRect t="547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2047741" y="1178294"/>
            <a:ext cx="7469747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5400" b="1" i="0" u="none" strike="noStrike" kern="1200" cap="all" spc="0" normalizeH="0" baseline="0" noProof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  <a:t>BUỔI HỌC HÔM NAY ĐẾN ĐÂY LÀ KẾT THÚC</a:t>
            </a:r>
            <a:endParaRPr kumimoji="0" lang="en-US" sz="5400" b="1" i="0" u="none" strike="noStrike" kern="1200" cap="all" spc="0" normalizeH="0" baseline="0" noProof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f03431377_win32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f03431377_win32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f03431377_win32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WPS Presentation</Application>
  <PresentationFormat/>
  <Paragraphs>38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SimSun</vt:lpstr>
      <vt:lpstr>Wingdings</vt:lpstr>
      <vt:lpstr>Segoe Print</vt:lpstr>
      <vt:lpstr>Tahoma</vt:lpstr>
      <vt:lpstr>Calibri</vt:lpstr>
      <vt:lpstr>Calibri</vt:lpstr>
      <vt:lpstr>Times New Roman</vt:lpstr>
      <vt:lpstr>Microsoft YaHei</vt:lpstr>
      <vt:lpstr>Arial Unicode MS</vt:lpstr>
      <vt:lpstr>tf03431377_win32</vt:lpstr>
      <vt:lpstr>1_tf03431377_win32</vt:lpstr>
      <vt:lpstr>Office Theme</vt:lpstr>
      <vt:lpstr>4_tf03431377_win32</vt:lpstr>
      <vt:lpstr>PowerPoint 演示文稿</vt:lpstr>
      <vt:lpstr>PowerPoint 演示文稿</vt:lpstr>
      <vt:lpstr>PowerPoint 演示文稿</vt:lpstr>
      <vt:lpstr>PowerPoint 演示文稿</vt:lpstr>
      <vt:lpstr>Đánh dấu V vào □ dưới hình thể hiện việc làm em đồng tình, dấu X vào dưới hình thể hiện việc làm em không đồng tình.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Kiều Trang Nguyễn</cp:lastModifiedBy>
  <cp:revision>3</cp:revision>
  <dcterms:created xsi:type="dcterms:W3CDTF">2020-11-17T02:39:00Z</dcterms:created>
  <dcterms:modified xsi:type="dcterms:W3CDTF">2025-02-22T12:59:17Z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B190519F1E354522859C321D6D606E0E_13</vt:lpwstr>
  </property>
  <property fmtid="{D5CDD505-2E9C-101B-9397-08002B2CF9AE}" pid="3" name="KSOProductBuildVer">
    <vt:lpwstr>1033-12.2.0.20323</vt:lpwstr>
  </property>
</Properties>
</file>