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7" r:id="rId3"/>
    <p:sldId id="270" r:id="rId4"/>
    <p:sldId id="258" r:id="rId5"/>
    <p:sldId id="259" r:id="rId6"/>
    <p:sldId id="260" r:id="rId7"/>
    <p:sldId id="269" r:id="rId8"/>
  </p:sldIdLst>
  <p:sldSz cx="12192000" cy="6858000"/>
  <p:notesSz cx="6858000" cy="9144000"/>
  <p:embeddedFontLst>
    <p:embeddedFont>
      <p:font typeface="Arial Black" panose="020B0A04020102020204" pitchFamily="34" charset="0"/>
      <p:bold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9" d="100"/>
          <a:sy n="79" d="100"/>
        </p:scale>
        <p:origin x="821" y="-24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panose="020F0502020204030204"/>
              <a:buNone/>
            </a:pPr>
            <a:fld id="{00000000-1234-1234-1234-123412341234}" type="slidenum">
              <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fld>
            <a:endPar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panose="020F0502020204030204"/>
              <a:buNone/>
            </a:pPr>
            <a:fld id="{00000000-1234-1234-1234-123412341234}" type="slidenum">
              <a:rPr lang="en-US" sz="1200" b="0" i="0" u="none">
                <a:solidFill>
                  <a:srgbClr val="000000"/>
                </a:solidFill>
                <a:latin typeface="Calibri" panose="020F0502020204030204"/>
                <a:ea typeface="Calibri" panose="020F0502020204030204"/>
                <a:cs typeface="Calibri" panose="020F0502020204030204"/>
                <a:sym typeface="Calibri" panose="020F0502020204030204"/>
              </a:rPr>
              <a:t>1</a:t>
            </a:fld>
            <a:endParaRPr lang="en-US" sz="1200" b="0" i="0" u="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1" name="Google Shape;21;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2" name="Google Shape;2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7" name="Google Shape;27;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3" name="Google Shape;33;p19"/>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9" name="Google Shape;39;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3"/>
        <p:cNvGrpSpPr/>
        <p:nvPr/>
      </p:nvGrpSpPr>
      <p:grpSpPr>
        <a:xfrm>
          <a:off x="0" y="0"/>
          <a:ext cx="0" cy="0"/>
          <a:chOff x="0" y="0"/>
          <a:chExt cx="0" cy="0"/>
        </a:xfrm>
      </p:grpSpPr>
      <p:sp>
        <p:nvSpPr>
          <p:cNvPr id="44" name="Google Shape;44;p2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5" name="Google Shape;45;p21"/>
          <p:cNvSpPr txBox="1">
            <a:spLocks noGrp="1"/>
          </p:cNvSpPr>
          <p:nvPr>
            <p:ph type="body" idx="1"/>
          </p:nvPr>
        </p:nvSpPr>
        <p:spPr>
          <a:xfrm rot="5400000">
            <a:off x="3920332" y="-1256506"/>
            <a:ext cx="4351337"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8" name="Google Shape;58;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9" name="Google Shape;59;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 name="Google Shape;6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24"/>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1" name="Google Shape;71;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1" name="Google Shape;11;p15"/>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descr="whiteshirt_20design_20zoom_20personalized_20chemistry_20glassware_original"/>
          <p:cNvPicPr preferRelativeResize="0"/>
          <p:nvPr/>
        </p:nvPicPr>
        <p:blipFill rotWithShape="1">
          <a:blip r:embed="rId3"/>
          <a:srcRect/>
          <a:stretch>
            <a:fillRect/>
          </a:stretch>
        </p:blipFill>
        <p:spPr>
          <a:xfrm>
            <a:off x="6908800" y="3860800"/>
            <a:ext cx="5283200" cy="3962400"/>
          </a:xfrm>
          <a:prstGeom prst="rect">
            <a:avLst/>
          </a:prstGeom>
          <a:noFill/>
          <a:ln>
            <a:noFill/>
          </a:ln>
        </p:spPr>
      </p:pic>
      <p:pic>
        <p:nvPicPr>
          <p:cNvPr id="90" name="Google Shape;90;p1" descr="images"/>
          <p:cNvPicPr preferRelativeResize="0"/>
          <p:nvPr/>
        </p:nvPicPr>
        <p:blipFill rotWithShape="1">
          <a:blip r:embed="rId4"/>
          <a:srcRect/>
          <a:stretch>
            <a:fillRect/>
          </a:stretch>
        </p:blipFill>
        <p:spPr>
          <a:xfrm>
            <a:off x="0" y="4343400"/>
            <a:ext cx="3657600" cy="2514600"/>
          </a:xfrm>
          <a:prstGeom prst="rect">
            <a:avLst/>
          </a:prstGeom>
          <a:noFill/>
          <a:ln>
            <a:noFill/>
          </a:ln>
        </p:spPr>
      </p:pic>
      <p:sp>
        <p:nvSpPr>
          <p:cNvPr id="91" name="Google Shape;91;p1"/>
          <p:cNvSpPr/>
          <p:nvPr/>
        </p:nvSpPr>
        <p:spPr>
          <a:xfrm>
            <a:off x="2997200" y="2124075"/>
            <a:ext cx="6197600" cy="1052512"/>
          </a:xfrm>
          <a:prstGeom prst="rect">
            <a:avLst/>
          </a:prstGeom>
        </p:spPr>
        <p:txBody>
          <a:bodyPr>
            <a:prstTxWarp prst="textPlain">
              <a:avLst/>
            </a:prstTxWarp>
          </a:bodyPr>
          <a:lstStyle/>
          <a:p>
            <a:pPr lvl="0" algn="l"/>
            <a:r>
              <a:rPr b="0" i="1">
                <a:ln w="9525" cap="flat" cmpd="sng">
                  <a:solidFill>
                    <a:srgbClr val="000000"/>
                  </a:solidFill>
                  <a:prstDash val="solid"/>
                  <a:miter lim="800000"/>
                  <a:headEnd type="none" w="sm" len="sm"/>
                  <a:tailEnd type="none" w="sm" len="sm"/>
                </a:ln>
                <a:solidFill>
                  <a:srgbClr val="002060"/>
                </a:solidFill>
                <a:latin typeface="Arial" panose="020B0604020202020204"/>
              </a:rPr>
              <a:t>Môn Tiếng Việt </a:t>
            </a:r>
          </a:p>
        </p:txBody>
      </p:sp>
      <p:sp>
        <p:nvSpPr>
          <p:cNvPr id="92" name="Google Shape;92;p1"/>
          <p:cNvSpPr/>
          <p:nvPr/>
        </p:nvSpPr>
        <p:spPr>
          <a:xfrm>
            <a:off x="1780032" y="3261756"/>
            <a:ext cx="8461248" cy="1142604"/>
          </a:xfrm>
          <a:prstGeom prst="rect">
            <a:avLst/>
          </a:prstGeom>
        </p:spPr>
        <p:txBody>
          <a:bodyPr>
            <a:prstTxWarp prst="textPlain">
              <a:avLst/>
            </a:prstTxWarp>
          </a:bodyPr>
          <a:lstStyle/>
          <a:p>
            <a:pPr lvl="0" algn="ctr"/>
            <a:r>
              <a:rPr b="1" i="0">
                <a:ln>
                  <a:noFill/>
                </a:ln>
                <a:noFill/>
                <a:latin typeface="Times New Roman" panose="02020603050405020304"/>
              </a:rPr>
              <a:t> Bài 3: Hoa yêu thương</a:t>
            </a:r>
          </a:p>
        </p:txBody>
      </p:sp>
      <p:pic>
        <p:nvPicPr>
          <p:cNvPr id="93" name="Google Shape;93;p1" descr="n3"/>
          <p:cNvPicPr preferRelativeResize="0"/>
          <p:nvPr/>
        </p:nvPicPr>
        <p:blipFill rotWithShape="1">
          <a:blip r:embed="rId5"/>
          <a:srcRect/>
          <a:stretch>
            <a:fillRect/>
          </a:stretch>
        </p:blipFill>
        <p:spPr>
          <a:xfrm>
            <a:off x="-14287" y="0"/>
            <a:ext cx="12163425" cy="174625"/>
          </a:xfrm>
          <a:prstGeom prst="rect">
            <a:avLst/>
          </a:prstGeom>
          <a:noFill/>
          <a:ln>
            <a:noFill/>
          </a:ln>
        </p:spPr>
      </p:pic>
      <p:pic>
        <p:nvPicPr>
          <p:cNvPr id="94" name="Google Shape;94;p1" descr="n3"/>
          <p:cNvPicPr preferRelativeResize="0"/>
          <p:nvPr/>
        </p:nvPicPr>
        <p:blipFill rotWithShape="1">
          <a:blip r:embed="rId5"/>
          <a:srcRect/>
          <a:stretch>
            <a:fillRect/>
          </a:stretch>
        </p:blipFill>
        <p:spPr>
          <a:xfrm rot="-5400000" flipH="1">
            <a:off x="-3333750" y="3287712"/>
            <a:ext cx="6858000" cy="282575"/>
          </a:xfrm>
          <a:prstGeom prst="rect">
            <a:avLst/>
          </a:prstGeom>
          <a:noFill/>
          <a:ln>
            <a:noFill/>
          </a:ln>
        </p:spPr>
      </p:pic>
      <p:pic>
        <p:nvPicPr>
          <p:cNvPr id="95" name="Google Shape;95;p1" descr="n3"/>
          <p:cNvPicPr preferRelativeResize="0"/>
          <p:nvPr/>
        </p:nvPicPr>
        <p:blipFill rotWithShape="1">
          <a:blip r:embed="rId5"/>
          <a:srcRect/>
          <a:stretch>
            <a:fillRect/>
          </a:stretch>
        </p:blipFill>
        <p:spPr>
          <a:xfrm>
            <a:off x="-55562" y="6694487"/>
            <a:ext cx="12260262" cy="176212"/>
          </a:xfrm>
          <a:prstGeom prst="rect">
            <a:avLst/>
          </a:prstGeom>
          <a:noFill/>
          <a:ln>
            <a:noFill/>
          </a:ln>
        </p:spPr>
      </p:pic>
      <p:pic>
        <p:nvPicPr>
          <p:cNvPr id="96" name="Google Shape;96;p1" descr="n3"/>
          <p:cNvPicPr preferRelativeResize="0"/>
          <p:nvPr/>
        </p:nvPicPr>
        <p:blipFill rotWithShape="1">
          <a:blip r:embed="rId5"/>
          <a:srcRect/>
          <a:stretch>
            <a:fillRect/>
          </a:stretch>
        </p:blipFill>
        <p:spPr>
          <a:xfrm rot="-5400000" flipH="1">
            <a:off x="8650287" y="3275012"/>
            <a:ext cx="6827837" cy="280987"/>
          </a:xfrm>
          <a:prstGeom prst="rect">
            <a:avLst/>
          </a:prstGeom>
          <a:noFill/>
          <a:ln>
            <a:noFill/>
          </a:ln>
        </p:spPr>
      </p:pic>
      <p:pic>
        <p:nvPicPr>
          <p:cNvPr id="97" name="Google Shape;97;p1" descr="Chemistry-inazuma-eleven-34381942-800-600"/>
          <p:cNvPicPr preferRelativeResize="0"/>
          <p:nvPr/>
        </p:nvPicPr>
        <p:blipFill rotWithShape="1">
          <a:blip r:embed="rId6"/>
          <a:srcRect/>
          <a:stretch>
            <a:fillRect/>
          </a:stretch>
        </p:blipFill>
        <p:spPr>
          <a:xfrm>
            <a:off x="3657600" y="4924425"/>
            <a:ext cx="3454400" cy="1770062"/>
          </a:xfrm>
          <a:prstGeom prst="rect">
            <a:avLst/>
          </a:prstGeom>
          <a:noFill/>
          <a:ln>
            <a:noFill/>
          </a:ln>
        </p:spPr>
      </p:pic>
      <p:sp>
        <p:nvSpPr>
          <p:cNvPr id="98" name="Google Shape;98;p1"/>
          <p:cNvSpPr/>
          <p:nvPr/>
        </p:nvSpPr>
        <p:spPr>
          <a:xfrm>
            <a:off x="376237" y="388937"/>
            <a:ext cx="11398250" cy="1214437"/>
          </a:xfrm>
          <a:prstGeom prst="roundRect">
            <a:avLst>
              <a:gd name="adj" fmla="val 16667"/>
            </a:avLst>
          </a:prstGeom>
          <a:solidFill>
            <a:schemeClr val="accent1"/>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99" name="Google Shape;99;p1"/>
          <p:cNvSpPr txBox="1"/>
          <p:nvPr/>
        </p:nvSpPr>
        <p:spPr>
          <a:xfrm>
            <a:off x="399378" y="688931"/>
            <a:ext cx="11880304"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B050"/>
              </a:buClr>
              <a:buSzPts val="4000"/>
              <a:buFont typeface="Arial Black" panose="020B0A04020102020204"/>
              <a:buNone/>
            </a:pPr>
            <a:r>
              <a:rPr lang="en-US" sz="4000" b="1" i="0" u="none" strike="noStrike" cap="none">
                <a:solidFill>
                  <a:srgbClr val="00B050"/>
                </a:solidFill>
                <a:latin typeface="Arial Black" panose="020B0A04020102020204"/>
                <a:ea typeface="Arial Black" panose="020B0A04020102020204"/>
                <a:cs typeface="Arial Black" panose="020B0A04020102020204"/>
                <a:sym typeface="Arial Black" panose="020B0A04020102020204"/>
              </a:rPr>
              <a:t>CHÀO MỪNG QUÝ THẦY CÔ VÀ CÁC EM</a:t>
            </a:r>
          </a:p>
          <a:p>
            <a:pPr marL="0" marR="0" lvl="0" indent="0" algn="l" rtl="0">
              <a:lnSpc>
                <a:spcPct val="100000"/>
              </a:lnSpc>
              <a:spcBef>
                <a:spcPts val="0"/>
              </a:spcBef>
              <a:spcAft>
                <a:spcPts val="0"/>
              </a:spcAft>
              <a:buClr>
                <a:schemeClr val="dk1"/>
              </a:buClr>
              <a:buSzPts val="4000"/>
              <a:buFont typeface="Calibri" panose="020F0502020204030204"/>
              <a:buNone/>
            </a:pPr>
            <a:endParaRPr sz="4000" b="0" i="0" u="none" strike="noStrike" cap="none">
              <a:solidFill>
                <a:srgbClr val="00B05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5" name="Google Shape;105;p2"/>
          <p:cNvSpPr txBox="1"/>
          <p:nvPr/>
        </p:nvSpPr>
        <p:spPr>
          <a:xfrm>
            <a:off x="241300" y="2233612"/>
            <a:ext cx="8753475" cy="5238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1. Quan sát tranh</a:t>
            </a:r>
          </a:p>
        </p:txBody>
      </p:sp>
      <p:sp>
        <p:nvSpPr>
          <p:cNvPr id="106" name="Google Shape;106;p2"/>
          <p:cNvSpPr/>
          <p:nvPr/>
        </p:nvSpPr>
        <p:spPr>
          <a:xfrm>
            <a:off x="415925" y="1500187"/>
            <a:ext cx="3375025" cy="68103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1. Khởi động</a:t>
            </a:r>
          </a:p>
        </p:txBody>
      </p:sp>
      <p:sp>
        <p:nvSpPr>
          <p:cNvPr id="107" name="Google Shape;107;p2"/>
          <p:cNvSpPr txBox="1"/>
          <p:nvPr/>
        </p:nvSpPr>
        <p:spPr>
          <a:xfrm>
            <a:off x="190500" y="2922587"/>
            <a:ext cx="57404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2800"/>
              <a:buFont typeface="Times New Roman" panose="02020603050405020304"/>
              <a:buNone/>
            </a:pPr>
            <a:r>
              <a:rPr lang="en-US" sz="28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Thảo luận nhóm đôi chia sẻ với bạn về các câu hỏi sau:</a:t>
            </a:r>
          </a:p>
        </p:txBody>
      </p:sp>
      <p:sp>
        <p:nvSpPr>
          <p:cNvPr id="108" name="Google Shape;108;p2"/>
          <p:cNvSpPr txBox="1"/>
          <p:nvPr/>
        </p:nvSpPr>
        <p:spPr>
          <a:xfrm>
            <a:off x="214312" y="4017962"/>
            <a:ext cx="5443537"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1. Nói về việc làm của cô giáo trong tranh.</a:t>
            </a:r>
          </a:p>
        </p:txBody>
      </p:sp>
      <p:sp>
        <p:nvSpPr>
          <p:cNvPr id="109" name="Google Shape;109;p2"/>
          <p:cNvSpPr txBox="1"/>
          <p:nvPr/>
        </p:nvSpPr>
        <p:spPr>
          <a:xfrm>
            <a:off x="209550" y="5068887"/>
            <a:ext cx="54102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2. Nói về thầy giáo hoặc cô giáo của em.</a:t>
            </a:r>
          </a:p>
        </p:txBody>
      </p:sp>
      <p:pic>
        <p:nvPicPr>
          <p:cNvPr id="110" name="Google Shape;110;p2" descr="Không có mô tả."/>
          <p:cNvPicPr preferRelativeResize="0"/>
          <p:nvPr/>
        </p:nvPicPr>
        <p:blipFill rotWithShape="1">
          <a:blip r:embed="rId3"/>
          <a:srcRect/>
          <a:stretch>
            <a:fillRect/>
          </a:stretch>
        </p:blipFill>
        <p:spPr>
          <a:xfrm>
            <a:off x="5746750" y="2108200"/>
            <a:ext cx="6396037" cy="4554537"/>
          </a:xfrm>
          <a:prstGeom prst="rect">
            <a:avLst/>
          </a:prstGeom>
          <a:noFill/>
          <a:ln>
            <a:noFill/>
          </a:ln>
        </p:spPr>
      </p:pic>
      <p:sp>
        <p:nvSpPr>
          <p:cNvPr id="3" name="Title 2">
            <a:extLst>
              <a:ext uri="{FF2B5EF4-FFF2-40B4-BE49-F238E27FC236}">
                <a16:creationId xmlns:a16="http://schemas.microsoft.com/office/drawing/2014/main" id="{A5B2AAAF-A07F-0A13-7B29-7B1FDAAB0B8A}"/>
              </a:ext>
            </a:extLst>
          </p:cNvPr>
          <p:cNvSpPr>
            <a:spLocks noGrp="1"/>
          </p:cNvSpPr>
          <p:nvPr>
            <p:ph type="title"/>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0"/>
                                        </p:tgtEl>
                                        <p:attrNameLst>
                                          <p:attrName>style.visibility</p:attrName>
                                        </p:attrNameLst>
                                      </p:cBhvr>
                                      <p:to>
                                        <p:strVal val="visible"/>
                                      </p:to>
                                    </p:set>
                                    <p:animEffect transition="in" filter="fade">
                                      <p:cBhvr>
                                        <p:cTn id="15" dur="2000"/>
                                        <p:tgtEl>
                                          <p:spTgt spid="11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8"/>
                                        </p:tgtEl>
                                        <p:attrNameLst>
                                          <p:attrName>style.visibility</p:attrName>
                                        </p:attrNameLst>
                                      </p:cBhvr>
                                      <p:to>
                                        <p:strVal val="visible"/>
                                      </p:to>
                                    </p:set>
                                    <p:animEffect transition="in" filter="fade">
                                      <p:cBhvr>
                                        <p:cTn id="24" dur="500"/>
                                        <p:tgtEl>
                                          <p:spTgt spid="108"/>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424815" y="2338705"/>
            <a:ext cx="11425555" cy="5281295"/>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04" name="Google Shape;104;p2"/>
          <p:cNvSpPr txBox="1">
            <a:spLocks noGrp="1"/>
          </p:cNvSpPr>
          <p:nvPr>
            <p:ph type="title"/>
          </p:nvPr>
        </p:nvSpPr>
        <p:spPr>
          <a:xfrm>
            <a:off x="795337" y="419735"/>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rPr>
              <a:t>Hoa </a:t>
            </a:r>
            <a:r>
              <a:rPr lang="en-US" sz="4000" b="1" i="0" u="none" dirty="0" err="1">
                <a:solidFill>
                  <a:srgbClr val="C00000"/>
                </a:solidFill>
                <a:latin typeface="Times New Roman" panose="02020603050405020304"/>
                <a:ea typeface="Times New Roman" panose="02020603050405020304"/>
                <a:cs typeface="Times New Roman" panose="02020603050405020304"/>
                <a:sym typeface="Times New Roman" panose="02020603050405020304"/>
              </a:rPr>
              <a:t>yêu</a:t>
            </a:r>
            <a:r>
              <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rPr>
              <a:t> </a:t>
            </a:r>
            <a:r>
              <a:rPr lang="en-US" sz="4000" b="1" i="0" u="none" dirty="0" err="1">
                <a:solidFill>
                  <a:srgbClr val="C00000"/>
                </a:solidFill>
                <a:latin typeface="Times New Roman" panose="02020603050405020304"/>
                <a:ea typeface="Times New Roman" panose="02020603050405020304"/>
                <a:cs typeface="Times New Roman" panose="02020603050405020304"/>
                <a:sym typeface="Times New Roman" panose="02020603050405020304"/>
              </a:rPr>
              <a:t>thương</a:t>
            </a:r>
            <a:endPar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subTitle" idx="1"/>
          </p:nvPr>
        </p:nvSpPr>
        <p:spPr>
          <a:xfrm>
            <a:off x="1030287" y="3679825"/>
            <a:ext cx="2012950" cy="7620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F0000"/>
              </a:buClr>
              <a:buSzPts val="4000"/>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yêu</a:t>
            </a:r>
          </a:p>
        </p:txBody>
      </p:sp>
      <p:sp>
        <p:nvSpPr>
          <p:cNvPr id="116" name="Google Shape;116;p3"/>
          <p:cNvSpPr txBox="1"/>
          <p:nvPr/>
        </p:nvSpPr>
        <p:spPr>
          <a:xfrm>
            <a:off x="3113087" y="3689350"/>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hí hoáy</a:t>
            </a:r>
          </a:p>
        </p:txBody>
      </p:sp>
      <p:sp>
        <p:nvSpPr>
          <p:cNvPr id="117" name="Google Shape;117;p3"/>
          <p:cNvSpPr/>
          <p:nvPr/>
        </p:nvSpPr>
        <p:spPr>
          <a:xfrm>
            <a:off x="206375" y="2587625"/>
            <a:ext cx="1646237" cy="71278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cxnSp>
        <p:nvCxnSpPr>
          <p:cNvPr id="118" name="Google Shape;118;p3"/>
          <p:cNvCxnSpPr/>
          <p:nvPr/>
        </p:nvCxnSpPr>
        <p:spPr>
          <a:xfrm flipH="1">
            <a:off x="2809875" y="5430837"/>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19" name="Google Shape;119;p3"/>
          <p:cNvSpPr txBox="1"/>
          <p:nvPr/>
        </p:nvSpPr>
        <p:spPr>
          <a:xfrm>
            <a:off x="5575300" y="3687762"/>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nhụy</a:t>
            </a:r>
          </a:p>
        </p:txBody>
      </p:sp>
      <p:sp>
        <p:nvSpPr>
          <p:cNvPr id="120" name="Google Shape;120;p3"/>
          <p:cNvSpPr txBox="1"/>
          <p:nvPr/>
        </p:nvSpPr>
        <p:spPr>
          <a:xfrm>
            <a:off x="7781925" y="3717925"/>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thích</a:t>
            </a:r>
          </a:p>
        </p:txBody>
      </p:sp>
      <p:sp>
        <p:nvSpPr>
          <p:cNvPr id="121" name="Google Shape;121;p3"/>
          <p:cNvSpPr txBox="1"/>
          <p:nvPr/>
        </p:nvSpPr>
        <p:spPr>
          <a:xfrm>
            <a:off x="504825" y="5386387"/>
            <a:ext cx="11591925" cy="13223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Chúng tôi  treo bức tranh  ở góc sáng tạo của lớp.</a:t>
            </a:r>
          </a:p>
          <a:p>
            <a:pPr marL="0" marR="0" lvl="0" indent="0" algn="l" rtl="0">
              <a:lnSpc>
                <a:spcPct val="100000"/>
              </a:lnSpc>
              <a:spcBef>
                <a:spcPts val="0"/>
              </a:spcBef>
              <a:spcAft>
                <a:spcPts val="0"/>
              </a:spcAft>
              <a:buNone/>
            </a:pPr>
            <a:endParaRPr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cxnSp>
        <p:nvCxnSpPr>
          <p:cNvPr id="122" name="Google Shape;122;p3"/>
          <p:cNvCxnSpPr/>
          <p:nvPr/>
        </p:nvCxnSpPr>
        <p:spPr>
          <a:xfrm flipH="1">
            <a:off x="6311900" y="5318125"/>
            <a:ext cx="92075" cy="642937"/>
          </a:xfrm>
          <a:prstGeom prst="straightConnector1">
            <a:avLst/>
          </a:prstGeom>
          <a:noFill/>
          <a:ln w="38100" cap="flat" cmpd="sng">
            <a:solidFill>
              <a:srgbClr val="FF0000"/>
            </a:solidFill>
            <a:prstDash val="solid"/>
            <a:miter lim="800000"/>
            <a:headEnd type="none" w="med" len="med"/>
            <a:tailEnd type="none" w="med" len="med"/>
          </a:ln>
        </p:spPr>
      </p:cxnSp>
      <p:cxnSp>
        <p:nvCxnSpPr>
          <p:cNvPr id="123" name="Google Shape;123;p3"/>
          <p:cNvCxnSpPr/>
          <p:nvPr/>
        </p:nvCxnSpPr>
        <p:spPr>
          <a:xfrm flipH="1">
            <a:off x="11499850"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24" name="Google Shape;124;p3"/>
          <p:cNvSpPr txBox="1"/>
          <p:nvPr/>
        </p:nvSpPr>
        <p:spPr>
          <a:xfrm>
            <a:off x="10007600" y="3687762"/>
            <a:ext cx="1127125" cy="646112"/>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Huy</a:t>
            </a:r>
          </a:p>
        </p:txBody>
      </p:sp>
      <p:cxnSp>
        <p:nvCxnSpPr>
          <p:cNvPr id="125" name="Google Shape;125;p3"/>
          <p:cNvCxnSpPr/>
          <p:nvPr/>
        </p:nvCxnSpPr>
        <p:spPr>
          <a:xfrm flipH="1">
            <a:off x="11606212"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04" name="Google Shape;104;p2"/>
          <p:cNvSpPr txBox="1">
            <a:spLocks noGrp="1"/>
          </p:cNvSpPr>
          <p:nvPr>
            <p:ph type="title"/>
          </p:nvPr>
        </p:nvSpPr>
        <p:spPr>
          <a:xfrm>
            <a:off x="795337" y="419735"/>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br>
              <a:rPr lang="en-US" sz="3200" b="1" i="0" u="none" dirty="0">
                <a:solidFill>
                  <a:schemeClr val="dk1"/>
                </a:solidFill>
                <a:latin typeface="Times New Roman" panose="02020603050405020304"/>
                <a:ea typeface="Times New Roman" panose="02020603050405020304"/>
                <a:cs typeface="Times New Roman" panose="02020603050405020304"/>
                <a:sym typeface="Times New Roman" panose="02020603050405020304"/>
              </a:rPr>
            </a:br>
            <a:endPar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500"/>
                                        <p:tgtEl>
                                          <p:spTgt spid="1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5">
                                            <p:txEl>
                                              <p:pRg st="0" end="0"/>
                                            </p:txEl>
                                          </p:spTgt>
                                        </p:tgtEl>
                                        <p:attrNameLst>
                                          <p:attrName>style.visibility</p:attrName>
                                        </p:attrNameLst>
                                      </p:cBhvr>
                                      <p:to>
                                        <p:strVal val="visible"/>
                                      </p:to>
                                    </p:set>
                                    <p:animEffect transition="in" filter="fade">
                                      <p:cBhvr>
                                        <p:cTn id="12" dur="500"/>
                                        <p:tgtEl>
                                          <p:spTgt spid="1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
                                        </p:tgtEl>
                                        <p:attrNameLst>
                                          <p:attrName>style.visibility</p:attrName>
                                        </p:attrNameLst>
                                      </p:cBhvr>
                                      <p:to>
                                        <p:strVal val="visible"/>
                                      </p:to>
                                    </p:set>
                                    <p:animEffect transition="in" filter="fade">
                                      <p:cBhvr>
                                        <p:cTn id="17" dur="500"/>
                                        <p:tgtEl>
                                          <p:spTgt spid="1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9"/>
                                        </p:tgtEl>
                                        <p:attrNameLst>
                                          <p:attrName>style.visibility</p:attrName>
                                        </p:attrNameLst>
                                      </p:cBhvr>
                                      <p:to>
                                        <p:strVal val="visible"/>
                                      </p:to>
                                    </p:set>
                                    <p:animEffect transition="in" filter="fade">
                                      <p:cBhvr>
                                        <p:cTn id="22" dur="500"/>
                                        <p:tgtEl>
                                          <p:spTgt spid="1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gtEl>
                                        <p:attrNameLst>
                                          <p:attrName>style.visibility</p:attrName>
                                        </p:attrNameLst>
                                      </p:cBhvr>
                                      <p:to>
                                        <p:strVal val="visible"/>
                                      </p:to>
                                    </p:set>
                                    <p:animEffect transition="in" filter="fade">
                                      <p:cBhvr>
                                        <p:cTn id="27" dur="500"/>
                                        <p:tgtEl>
                                          <p:spTgt spid="1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4"/>
                                        </p:tgtEl>
                                        <p:attrNameLst>
                                          <p:attrName>style.visibility</p:attrName>
                                        </p:attrNameLst>
                                      </p:cBhvr>
                                      <p:to>
                                        <p:strVal val="visible"/>
                                      </p:to>
                                    </p:set>
                                    <p:animEffect transition="in" filter="fade">
                                      <p:cBhvr>
                                        <p:cTn id="32" dur="500"/>
                                        <p:tgtEl>
                                          <p:spTgt spid="1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1"/>
                                        </p:tgtEl>
                                        <p:attrNameLst>
                                          <p:attrName>style.visibility</p:attrName>
                                        </p:attrNameLst>
                                      </p:cBhvr>
                                      <p:to>
                                        <p:strVal val="visible"/>
                                      </p:to>
                                    </p:set>
                                    <p:animEffect transition="in" filter="fade">
                                      <p:cBhvr>
                                        <p:cTn id="37" dur="2000"/>
                                        <p:tgtEl>
                                          <p:spTgt spid="1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8"/>
                                        </p:tgtEl>
                                        <p:attrNameLst>
                                          <p:attrName>style.visibility</p:attrName>
                                        </p:attrNameLst>
                                      </p:cBhvr>
                                      <p:to>
                                        <p:strVal val="visible"/>
                                      </p:to>
                                    </p:set>
                                    <p:animEffect transition="in" filter="fade">
                                      <p:cBhvr>
                                        <p:cTn id="42" dur="2000"/>
                                        <p:tgtEl>
                                          <p:spTgt spid="118"/>
                                        </p:tgtEl>
                                      </p:cBhvr>
                                    </p:animEffect>
                                  </p:childTnLst>
                                </p:cTn>
                              </p:par>
                              <p:par>
                                <p:cTn id="43" presetID="10" presetClass="entr" presetSubtype="0" fill="hold" nodeType="withEffect">
                                  <p:stCondLst>
                                    <p:cond delay="0"/>
                                  </p:stCondLst>
                                  <p:childTnLst>
                                    <p:set>
                                      <p:cBhvr>
                                        <p:cTn id="44" dur="1" fill="hold">
                                          <p:stCondLst>
                                            <p:cond delay="0"/>
                                          </p:stCondLst>
                                        </p:cTn>
                                        <p:tgtEl>
                                          <p:spTgt spid="122"/>
                                        </p:tgtEl>
                                        <p:attrNameLst>
                                          <p:attrName>style.visibility</p:attrName>
                                        </p:attrNameLst>
                                      </p:cBhvr>
                                      <p:to>
                                        <p:strVal val="visible"/>
                                      </p:to>
                                    </p:set>
                                    <p:animEffect transition="in" filter="fade">
                                      <p:cBhvr>
                                        <p:cTn id="45" dur="2000"/>
                                        <p:tgtEl>
                                          <p:spTgt spid="122"/>
                                        </p:tgtEl>
                                      </p:cBhvr>
                                    </p:animEffect>
                                  </p:childTnLst>
                                </p:cTn>
                              </p:par>
                              <p:par>
                                <p:cTn id="46" presetID="10" presetClass="entr" presetSubtype="0" fill="hold" nodeType="withEffect">
                                  <p:stCondLst>
                                    <p:cond delay="0"/>
                                  </p:stCondLst>
                                  <p:childTnLst>
                                    <p:set>
                                      <p:cBhvr>
                                        <p:cTn id="47" dur="1" fill="hold">
                                          <p:stCondLst>
                                            <p:cond delay="0"/>
                                          </p:stCondLst>
                                        </p:cTn>
                                        <p:tgtEl>
                                          <p:spTgt spid="125"/>
                                        </p:tgtEl>
                                        <p:attrNameLst>
                                          <p:attrName>style.visibility</p:attrName>
                                        </p:attrNameLst>
                                      </p:cBhvr>
                                      <p:to>
                                        <p:strVal val="visible"/>
                                      </p:to>
                                    </p:set>
                                    <p:animEffect transition="in" filter="fade">
                                      <p:cBhvr>
                                        <p:cTn id="48" dur="2000"/>
                                        <p:tgtEl>
                                          <p:spTgt spid="125"/>
                                        </p:tgtEl>
                                      </p:cBhvr>
                                    </p:animEffect>
                                  </p:childTnLst>
                                </p:cTn>
                              </p:par>
                              <p:par>
                                <p:cTn id="49" presetID="10" presetClass="entr" presetSubtype="0" fill="hold" nodeType="withEffect">
                                  <p:stCondLst>
                                    <p:cond delay="0"/>
                                  </p:stCondLst>
                                  <p:childTnLst>
                                    <p:set>
                                      <p:cBhvr>
                                        <p:cTn id="50" dur="1" fill="hold">
                                          <p:stCondLst>
                                            <p:cond delay="0"/>
                                          </p:stCondLst>
                                        </p:cTn>
                                        <p:tgtEl>
                                          <p:spTgt spid="123"/>
                                        </p:tgtEl>
                                        <p:attrNameLst>
                                          <p:attrName>style.visibility</p:attrName>
                                        </p:attrNameLst>
                                      </p:cBhvr>
                                      <p:to>
                                        <p:strVal val="visible"/>
                                      </p:to>
                                    </p:set>
                                    <p:animEffect transition="in" filter="fade">
                                      <p:cBhvr>
                                        <p:cTn id="51" dur="20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p:nvPr/>
        </p:nvSpPr>
        <p:spPr>
          <a:xfrm>
            <a:off x="1558925" y="2667635"/>
            <a:ext cx="391160" cy="1168400"/>
          </a:xfrm>
          <a:prstGeom prst="leftBrace">
            <a:avLst>
              <a:gd name="adj1" fmla="val 577"/>
              <a:gd name="adj2" fmla="val 11847"/>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31" name="Google Shape;131;p4"/>
          <p:cNvSpPr txBox="1"/>
          <p:nvPr/>
        </p:nvSpPr>
        <p:spPr>
          <a:xfrm>
            <a:off x="146050" y="278320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1</a:t>
            </a:r>
          </a:p>
        </p:txBody>
      </p:sp>
      <p:sp>
        <p:nvSpPr>
          <p:cNvPr id="132" name="Google Shape;132;p4"/>
          <p:cNvSpPr txBox="1"/>
          <p:nvPr/>
        </p:nvSpPr>
        <p:spPr>
          <a:xfrm>
            <a:off x="96520" y="492315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2</a:t>
            </a:r>
          </a:p>
        </p:txBody>
      </p:sp>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1860550" y="2477135"/>
            <a:ext cx="9989820" cy="482981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35" name="Google Shape;135;p4"/>
          <p:cNvSpPr/>
          <p:nvPr/>
        </p:nvSpPr>
        <p:spPr>
          <a:xfrm>
            <a:off x="1568450" y="4248785"/>
            <a:ext cx="391160" cy="2260600"/>
          </a:xfrm>
          <a:prstGeom prst="leftBrace">
            <a:avLst>
              <a:gd name="adj1" fmla="val 298"/>
              <a:gd name="adj2" fmla="val 10969"/>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04" name="Google Shape;104;p2"/>
          <p:cNvSpPr txBox="1">
            <a:spLocks noGrp="1"/>
          </p:cNvSpPr>
          <p:nvPr>
            <p:ph type="title"/>
          </p:nvPr>
        </p:nvSpPr>
        <p:spPr>
          <a:xfrm>
            <a:off x="795337" y="53848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rPr>
              <a:t>Hoa </a:t>
            </a:r>
            <a:r>
              <a:rPr lang="en-US" sz="4000" b="1" i="0" u="none" dirty="0" err="1">
                <a:solidFill>
                  <a:srgbClr val="C00000"/>
                </a:solidFill>
                <a:latin typeface="Times New Roman" panose="02020603050405020304"/>
                <a:ea typeface="Times New Roman" panose="02020603050405020304"/>
                <a:cs typeface="Times New Roman" panose="02020603050405020304"/>
                <a:sym typeface="Times New Roman" panose="02020603050405020304"/>
              </a:rPr>
              <a:t>yêu</a:t>
            </a:r>
            <a:r>
              <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rPr>
              <a:t> </a:t>
            </a:r>
            <a:r>
              <a:rPr lang="en-US" sz="4000" b="1" i="0" u="none" dirty="0" err="1">
                <a:solidFill>
                  <a:srgbClr val="C00000"/>
                </a:solidFill>
                <a:latin typeface="Times New Roman" panose="02020603050405020304"/>
                <a:ea typeface="Times New Roman" panose="02020603050405020304"/>
                <a:cs typeface="Times New Roman" panose="02020603050405020304"/>
                <a:sym typeface="Times New Roman" panose="02020603050405020304"/>
              </a:rPr>
              <a:t>thương</a:t>
            </a:r>
            <a:endPar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animEffect transition="in" filter="fade">
                                      <p:cBhvr>
                                        <p:cTn id="17" dur="500"/>
                                        <p:tgtEl>
                                          <p:spTgt spid="130"/>
                                        </p:tgtEl>
                                      </p:cBhvr>
                                    </p:animEffect>
                                  </p:childTnLst>
                                </p:cTn>
                              </p:par>
                              <p:par>
                                <p:cTn id="18" presetID="10" presetClass="entr" presetSubtype="0" fill="hold" nodeType="withEffect">
                                  <p:stCondLst>
                                    <p:cond delay="0"/>
                                  </p:stCondLst>
                                  <p:childTnLst>
                                    <p:set>
                                      <p:cBhvr>
                                        <p:cTn id="19" dur="1" fill="hold">
                                          <p:stCondLst>
                                            <p:cond delay="0"/>
                                          </p:stCondLst>
                                        </p:cTn>
                                        <p:tgtEl>
                                          <p:spTgt spid="131"/>
                                        </p:tgtEl>
                                        <p:attrNameLst>
                                          <p:attrName>style.visibility</p:attrName>
                                        </p:attrNameLst>
                                      </p:cBhvr>
                                      <p:to>
                                        <p:strVal val="visible"/>
                                      </p:to>
                                    </p:set>
                                    <p:animEffect transition="in" filter="fade">
                                      <p:cBhvr>
                                        <p:cTn id="20" dur="500"/>
                                        <p:tgtEl>
                                          <p:spTgt spid="13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5"/>
                                        </p:tgtEl>
                                        <p:attrNameLst>
                                          <p:attrName>style.visibility</p:attrName>
                                        </p:attrNameLst>
                                      </p:cBhvr>
                                      <p:to>
                                        <p:strVal val="visible"/>
                                      </p:to>
                                    </p:set>
                                    <p:animEffect transition="in" filter="fade">
                                      <p:cBhvr>
                                        <p:cTn id="25" dur="500"/>
                                        <p:tgtEl>
                                          <p:spTgt spid="135"/>
                                        </p:tgtEl>
                                      </p:cBhvr>
                                    </p:animEffect>
                                  </p:childTnLst>
                                </p:cTn>
                              </p:par>
                              <p:par>
                                <p:cTn id="26" presetID="10" presetClass="entr" presetSubtype="0" fill="hold" nodeType="withEffect">
                                  <p:stCondLst>
                                    <p:cond delay="0"/>
                                  </p:stCondLst>
                                  <p:childTnLst>
                                    <p:set>
                                      <p:cBhvr>
                                        <p:cTn id="27" dur="1" fill="hold">
                                          <p:stCondLst>
                                            <p:cond delay="0"/>
                                          </p:stCondLst>
                                        </p:cTn>
                                        <p:tgtEl>
                                          <p:spTgt spid="132"/>
                                        </p:tgtEl>
                                        <p:attrNameLst>
                                          <p:attrName>style.visibility</p:attrName>
                                        </p:attrNameLst>
                                      </p:cBhvr>
                                      <p:to>
                                        <p:strVal val="visible"/>
                                      </p:to>
                                    </p:set>
                                    <p:animEffect transition="in" filter="fade">
                                      <p:cBhvr>
                                        <p:cTn id="28" dur="5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5"/>
          <p:cNvSpPr txBox="1"/>
          <p:nvPr/>
        </p:nvSpPr>
        <p:spPr>
          <a:xfrm>
            <a:off x="1974850" y="3464877"/>
            <a:ext cx="2830512"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rgbClr val="FF0000"/>
              </a:buClr>
              <a:buSzPts val="5400"/>
              <a:buFont typeface="Times New Roman" panose="02020603050405020304"/>
              <a:buNone/>
            </a:pPr>
            <a:r>
              <a:rPr lang="en-US" sz="54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hí hoáy</a:t>
            </a:r>
          </a:p>
        </p:txBody>
      </p:sp>
      <p:sp>
        <p:nvSpPr>
          <p:cNvPr id="141" name="Google Shape;141;p5"/>
          <p:cNvSpPr txBox="1"/>
          <p:nvPr/>
        </p:nvSpPr>
        <p:spPr>
          <a:xfrm>
            <a:off x="1809750" y="3497262"/>
            <a:ext cx="2830512" cy="7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42" name="Google Shape;142;p5"/>
          <p:cNvSpPr txBox="1"/>
          <p:nvPr/>
        </p:nvSpPr>
        <p:spPr>
          <a:xfrm>
            <a:off x="1958975" y="4652327"/>
            <a:ext cx="3700462"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rgbClr val="FF0000"/>
              </a:buClr>
              <a:buSzPts val="5400"/>
              <a:buFont typeface="Times New Roman" panose="02020603050405020304"/>
              <a:buNone/>
            </a:pPr>
            <a:r>
              <a:rPr lang="en-US" sz="54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nhụy hoa</a:t>
            </a:r>
          </a:p>
        </p:txBody>
      </p:sp>
      <p:sp>
        <p:nvSpPr>
          <p:cNvPr id="143" name="Google Shape;143;p5"/>
          <p:cNvSpPr txBox="1"/>
          <p:nvPr/>
        </p:nvSpPr>
        <p:spPr>
          <a:xfrm>
            <a:off x="7353300" y="3622040"/>
            <a:ext cx="2830512"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rgbClr val="FF0000"/>
              </a:buClr>
              <a:buSzPts val="5400"/>
              <a:buFont typeface="Times New Roman" panose="02020603050405020304"/>
              <a:buNone/>
            </a:pPr>
            <a:r>
              <a:rPr lang="en-US" sz="54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tỉ mỉ</a:t>
            </a:r>
          </a:p>
        </p:txBody>
      </p:sp>
      <p:sp>
        <p:nvSpPr>
          <p:cNvPr id="144" name="Google Shape;144;p5"/>
          <p:cNvSpPr txBox="1"/>
          <p:nvPr/>
        </p:nvSpPr>
        <p:spPr>
          <a:xfrm>
            <a:off x="7173912" y="4685665"/>
            <a:ext cx="2830512" cy="762000"/>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rgbClr val="FF0000"/>
              </a:buClr>
              <a:buSzPts val="5400"/>
              <a:buFont typeface="Times New Roman" panose="02020603050405020304"/>
              <a:buNone/>
            </a:pPr>
            <a:r>
              <a:rPr lang="en-US" sz="54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 nắn nót</a:t>
            </a:r>
          </a:p>
        </p:txBody>
      </p:sp>
      <p:sp>
        <p:nvSpPr>
          <p:cNvPr id="145" name="Google Shape;145;p5"/>
          <p:cNvSpPr txBox="1"/>
          <p:nvPr/>
        </p:nvSpPr>
        <p:spPr>
          <a:xfrm>
            <a:off x="3175000" y="2348547"/>
            <a:ext cx="5300662" cy="971550"/>
          </a:xfrm>
          <a:prstGeom prst="rect">
            <a:avLst/>
          </a:prstGeom>
          <a:solidFill>
            <a:schemeClr val="accent1"/>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46" name="Google Shape;146;p5"/>
          <p:cNvSpPr txBox="1"/>
          <p:nvPr/>
        </p:nvSpPr>
        <p:spPr>
          <a:xfrm>
            <a:off x="2466975" y="900112"/>
            <a:ext cx="2251075" cy="3698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47" name="Google Shape;147;p5"/>
          <p:cNvSpPr txBox="1"/>
          <p:nvPr/>
        </p:nvSpPr>
        <p:spPr>
          <a:xfrm>
            <a:off x="3454400" y="2546032"/>
            <a:ext cx="5313362" cy="17859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4400"/>
              <a:buFont typeface="Times New Roman" panose="02020603050405020304"/>
              <a:buNone/>
            </a:pPr>
            <a:r>
              <a:rPr lang="en-US" sz="4400" b="1" i="0" u="none">
                <a:solidFill>
                  <a:srgbClr val="FFFF00"/>
                </a:solidFill>
                <a:latin typeface="Times New Roman" panose="02020603050405020304"/>
                <a:ea typeface="Times New Roman" panose="02020603050405020304"/>
                <a:cs typeface="Times New Roman" panose="02020603050405020304"/>
                <a:sym typeface="Times New Roman" panose="02020603050405020304"/>
              </a:rPr>
              <a:t>Giải nghĩa từ ngữ:  </a:t>
            </a:r>
          </a:p>
          <a:p>
            <a:pPr marL="0" marR="0" lvl="0" indent="0" algn="l" rtl="0">
              <a:lnSpc>
                <a:spcPct val="100000"/>
              </a:lnSpc>
              <a:spcBef>
                <a:spcPts val="0"/>
              </a:spcBef>
              <a:spcAft>
                <a:spcPts val="0"/>
              </a:spcAft>
              <a:buNone/>
            </a:pPr>
            <a:endParaRPr sz="4400" b="1" i="0" u="none">
              <a:solidFill>
                <a:srgbClr val="FFFF00"/>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48" name="Google Shape;148;p5"/>
          <p:cNvSpPr txBox="1"/>
          <p:nvPr/>
        </p:nvSpPr>
        <p:spPr>
          <a:xfrm>
            <a:off x="2032000" y="6060440"/>
            <a:ext cx="3222625" cy="9239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5400"/>
              <a:buFont typeface="Times New Roman" panose="02020603050405020304"/>
              <a:buNone/>
            </a:pPr>
            <a:r>
              <a:rPr lang="en-US" sz="54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sáng tạo</a:t>
            </a:r>
          </a:p>
        </p:txBody>
      </p:sp>
      <p:sp>
        <p:nvSpPr>
          <p:cNvPr id="104" name="Google Shape;104;p2"/>
          <p:cNvSpPr txBox="1">
            <a:spLocks noGrp="1"/>
          </p:cNvSpPr>
          <p:nvPr>
            <p:ph type="title"/>
          </p:nvPr>
        </p:nvSpPr>
        <p:spPr>
          <a:xfrm>
            <a:off x="795337" y="73279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endParaRPr lang="en-US" sz="4000" b="1" i="0" u="none" dirty="0">
              <a:solidFill>
                <a:srgbClr val="C00000"/>
              </a:solidFill>
              <a:latin typeface="Times New Roman" panose="02020603050405020304"/>
              <a:ea typeface="Times New Roman" panose="02020603050405020304"/>
              <a:cs typeface="Times New Roman" panose="02020603050405020304"/>
              <a:sym typeface="Times New Roman" panose="0202060305040502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7"/>
                                        </p:tgtEl>
                                        <p:attrNameLst>
                                          <p:attrName>style.visibility</p:attrName>
                                        </p:attrNameLst>
                                      </p:cBhvr>
                                      <p:to>
                                        <p:strVal val="visible"/>
                                      </p:to>
                                    </p:set>
                                    <p:animEffect transition="in" filter="fade">
                                      <p:cBhvr>
                                        <p:cTn id="7" dur="2000"/>
                                        <p:tgtEl>
                                          <p:spTgt spid="147"/>
                                        </p:tgtEl>
                                      </p:cBhvr>
                                    </p:animEffect>
                                  </p:childTnLst>
                                </p:cTn>
                              </p:par>
                              <p:par>
                                <p:cTn id="8" presetID="10" presetClass="entr" presetSubtype="0" fill="hold" nodeType="withEffect">
                                  <p:stCondLst>
                                    <p:cond delay="0"/>
                                  </p:stCondLst>
                                  <p:childTnLst>
                                    <p:set>
                                      <p:cBhvr>
                                        <p:cTn id="9" dur="1" fill="hold">
                                          <p:stCondLst>
                                            <p:cond delay="0"/>
                                          </p:stCondLst>
                                        </p:cTn>
                                        <p:tgtEl>
                                          <p:spTgt spid="145"/>
                                        </p:tgtEl>
                                        <p:attrNameLst>
                                          <p:attrName>style.visibility</p:attrName>
                                        </p:attrNameLst>
                                      </p:cBhvr>
                                      <p:to>
                                        <p:strVal val="visible"/>
                                      </p:to>
                                    </p:set>
                                    <p:animEffect transition="in" filter="fade">
                                      <p:cBhvr>
                                        <p:cTn id="10" dur="2000"/>
                                        <p:tgtEl>
                                          <p:spTgt spid="14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40"/>
                                        </p:tgtEl>
                                        <p:attrNameLst>
                                          <p:attrName>style.visibility</p:attrName>
                                        </p:attrNameLst>
                                      </p:cBhvr>
                                      <p:to>
                                        <p:strVal val="visible"/>
                                      </p:to>
                                    </p:set>
                                    <p:animEffect transition="in" filter="fade">
                                      <p:cBhvr>
                                        <p:cTn id="15" dur="500"/>
                                        <p:tgtEl>
                                          <p:spTgt spid="14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3"/>
                                        </p:tgtEl>
                                        <p:attrNameLst>
                                          <p:attrName>style.visibility</p:attrName>
                                        </p:attrNameLst>
                                      </p:cBhvr>
                                      <p:to>
                                        <p:strVal val="visible"/>
                                      </p:to>
                                    </p:set>
                                    <p:animEffect transition="in" filter="fade">
                                      <p:cBhvr>
                                        <p:cTn id="20" dur="500"/>
                                        <p:tgtEl>
                                          <p:spTgt spid="14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42"/>
                                        </p:tgtEl>
                                        <p:attrNameLst>
                                          <p:attrName>style.visibility</p:attrName>
                                        </p:attrNameLst>
                                      </p:cBhvr>
                                      <p:to>
                                        <p:strVal val="visible"/>
                                      </p:to>
                                    </p:set>
                                    <p:animEffect transition="in" filter="fade">
                                      <p:cBhvr>
                                        <p:cTn id="25" dur="500"/>
                                        <p:tgtEl>
                                          <p:spTgt spid="14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44"/>
                                        </p:tgtEl>
                                        <p:attrNameLst>
                                          <p:attrName>style.visibility</p:attrName>
                                        </p:attrNameLst>
                                      </p:cBhvr>
                                      <p:to>
                                        <p:strVal val="visible"/>
                                      </p:to>
                                    </p:set>
                                    <p:animEffect transition="in" filter="fade">
                                      <p:cBhvr>
                                        <p:cTn id="30" dur="500"/>
                                        <p:tgtEl>
                                          <p:spTgt spid="14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48"/>
                                        </p:tgtEl>
                                        <p:attrNameLst>
                                          <p:attrName>style.visibility</p:attrName>
                                        </p:attrNameLst>
                                      </p:cBhvr>
                                      <p:to>
                                        <p:strVal val="visible"/>
                                      </p:to>
                                    </p:set>
                                    <p:animEffect transition="in" filter="fade">
                                      <p:cBhvr>
                                        <p:cTn id="35" dur="2000"/>
                                        <p:tgtEl>
                                          <p:spTgt spid="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216"/>
        <p:cNvGrpSpPr/>
        <p:nvPr/>
      </p:nvGrpSpPr>
      <p:grpSpPr>
        <a:xfrm>
          <a:off x="0" y="0"/>
          <a:ext cx="0" cy="0"/>
          <a:chOff x="0" y="0"/>
          <a:chExt cx="0" cy="0"/>
        </a:xfrm>
      </p:grpSpPr>
      <p:sp>
        <p:nvSpPr>
          <p:cNvPr id="217" name="Google Shape;217;p14"/>
          <p:cNvSpPr txBox="1"/>
          <p:nvPr/>
        </p:nvSpPr>
        <p:spPr>
          <a:xfrm>
            <a:off x="900112" y="987425"/>
            <a:ext cx="9753600" cy="230822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B050"/>
              </a:buClr>
              <a:buSzPts val="7200"/>
              <a:buFont typeface="Calibri" panose="020F0502020204030204"/>
              <a:buNone/>
            </a:pPr>
            <a:r>
              <a:rPr lang="en-US" sz="7200" b="1" i="0" u="none">
                <a:solidFill>
                  <a:srgbClr val="00B050"/>
                </a:solidFill>
                <a:latin typeface="Calibri" panose="020F0502020204030204"/>
                <a:ea typeface="Calibri" panose="020F0502020204030204"/>
                <a:cs typeface="Calibri" panose="020F0502020204030204"/>
                <a:sym typeface="Calibri" panose="020F0502020204030204"/>
              </a:rPr>
              <a:t>CẢM ƠN QUÝ THẦY CÔ VÀ CÁC EM</a:t>
            </a:r>
          </a:p>
        </p:txBody>
      </p:sp>
    </p:spTree>
  </p:cSld>
  <p:clrMapOvr>
    <a:masterClrMapping/>
  </p:clrMapOvr>
  <p:transition>
    <p:wipe/>
  </p:transition>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382</Words>
  <Application>Microsoft Office PowerPoint</Application>
  <PresentationFormat>Widescreen</PresentationFormat>
  <Paragraphs>38</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Arial</vt:lpstr>
      <vt:lpstr>Arial Black</vt:lpstr>
      <vt:lpstr>Times New Roman</vt:lpstr>
      <vt:lpstr>Office Theme</vt:lpstr>
      <vt:lpstr>PowerPoint Presentation</vt:lpstr>
      <vt:lpstr>PowerPoint Presentation</vt:lpstr>
      <vt:lpstr>Hoa yêu thương</vt:lpstr>
      <vt:lpstr> </vt:lpstr>
      <vt:lpstr>Hoa yêu thương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AutoBVT</dc:creator>
  <cp:lastModifiedBy>PC</cp:lastModifiedBy>
  <cp:revision>6</cp:revision>
  <dcterms:created xsi:type="dcterms:W3CDTF">2024-02-20T01:45:00Z</dcterms:created>
  <dcterms:modified xsi:type="dcterms:W3CDTF">2025-02-23T10:47:36Z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2A7530D555234415A945243D6AFE7D71_12</vt:lpwstr>
  </property>
  <property fmtid="{D5CDD505-2E9C-101B-9397-08002B2CF9AE}" pid="3" name="KSOProductBuildVer">
    <vt:lpwstr>1033-12.2.0.13489</vt:lpwstr>
  </property>
</Properties>
</file>