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1" r:id="rId3"/>
    <p:sldId id="262" r:id="rId4"/>
    <p:sldId id="269" r:id="rId5"/>
  </p:sldIdLst>
  <p:sldSz cx="12192000" cy="6858000"/>
  <p:notesSz cx="6858000" cy="9144000"/>
  <p:embeddedFontLst>
    <p:embeddedFont>
      <p:font typeface="Arial Black" panose="020B0A04020102020204" pitchFamily="34" charset="0"/>
      <p:bold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000000"/>
          </p15:clr>
        </p15:guide>
        <p15:guide id="2" pos="3840" userDrawn="1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 panose="020F0502020204030204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‹#›</a:t>
            </a:fld>
            <a:endParaRPr lang="en-US" sz="12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 panose="020F0502020204030204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1</a:t>
            </a:fld>
            <a:endParaRPr lang="en-US" sz="1200" b="0" i="0" u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8" name="Google Shape;28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1"/>
          <p:cNvSpPr txBox="1">
            <a:spLocks noGrp="1"/>
          </p:cNvSpPr>
          <p:nvPr>
            <p:ph type="body" idx="1"/>
          </p:nvPr>
        </p:nvSpPr>
        <p:spPr>
          <a:xfrm rot="5400000">
            <a:off x="3920332" y="-1256506"/>
            <a:ext cx="4351337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9" name="Google Shape;59;p2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2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 descr="whiteshirt_20design_20zoom_20personalized_20chemistry_20glassware_original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6908800" y="3860800"/>
            <a:ext cx="5283200" cy="396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 descr="images"/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0" y="4343400"/>
            <a:ext cx="3657600" cy="25146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/>
          <p:nvPr/>
        </p:nvSpPr>
        <p:spPr>
          <a:xfrm>
            <a:off x="2997200" y="2124075"/>
            <a:ext cx="6197600" cy="1052512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b="0" i="1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2060"/>
                </a:solidFill>
                <a:latin typeface="Arial" panose="020B0604020202020204"/>
              </a:rPr>
              <a:t>Môn Tiếng Việt </a:t>
            </a:r>
          </a:p>
        </p:txBody>
      </p:sp>
      <p:sp>
        <p:nvSpPr>
          <p:cNvPr id="92" name="Google Shape;92;p1"/>
          <p:cNvSpPr/>
          <p:nvPr/>
        </p:nvSpPr>
        <p:spPr>
          <a:xfrm>
            <a:off x="1780032" y="3261756"/>
            <a:ext cx="8461248" cy="114260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1" i="0">
                <a:ln>
                  <a:noFill/>
                </a:ln>
                <a:noFill/>
                <a:latin typeface="Times New Roman" panose="02020603050405020304"/>
              </a:rPr>
              <a:t> Bài 3: Hoa yêu thương</a:t>
            </a:r>
          </a:p>
        </p:txBody>
      </p:sp>
      <p:pic>
        <p:nvPicPr>
          <p:cNvPr id="93" name="Google Shape;93;p1" descr="n3"/>
          <p:cNvPicPr preferRelativeResize="0"/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-14287" y="0"/>
            <a:ext cx="12163425" cy="174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" descr="n3"/>
          <p:cNvPicPr preferRelativeResize="0"/>
          <p:nvPr/>
        </p:nvPicPr>
        <p:blipFill rotWithShape="1">
          <a:blip r:embed="rId5"/>
          <a:srcRect/>
          <a:stretch>
            <a:fillRect/>
          </a:stretch>
        </p:blipFill>
        <p:spPr>
          <a:xfrm rot="-5400000" flipH="1">
            <a:off x="-3333750" y="3287712"/>
            <a:ext cx="6858000" cy="282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" descr="n3"/>
          <p:cNvPicPr preferRelativeResize="0"/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-55562" y="6694487"/>
            <a:ext cx="12260262" cy="176212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" descr="n3"/>
          <p:cNvPicPr preferRelativeResize="0"/>
          <p:nvPr/>
        </p:nvPicPr>
        <p:blipFill rotWithShape="1">
          <a:blip r:embed="rId5"/>
          <a:srcRect/>
          <a:stretch>
            <a:fillRect/>
          </a:stretch>
        </p:blipFill>
        <p:spPr>
          <a:xfrm rot="-5400000" flipH="1">
            <a:off x="8650287" y="3275012"/>
            <a:ext cx="6827837" cy="280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" descr="Chemistry-inazuma-eleven-34381942-800-600"/>
          <p:cNvPicPr preferRelativeResize="0"/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3657600" y="4924425"/>
            <a:ext cx="3454400" cy="1770062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"/>
          <p:cNvSpPr/>
          <p:nvPr/>
        </p:nvSpPr>
        <p:spPr>
          <a:xfrm>
            <a:off x="376237" y="388937"/>
            <a:ext cx="11398250" cy="12144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41719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399378" y="688931"/>
            <a:ext cx="11880304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000"/>
              <a:buFont typeface="Arial Black" panose="020B0A04020102020204"/>
              <a:buNone/>
            </a:pPr>
            <a:r>
              <a:rPr lang="en-US" sz="4000" b="1" i="0" u="none" strike="noStrike" cap="none">
                <a:solidFill>
                  <a:srgbClr val="00B050"/>
                </a:solidFill>
                <a:latin typeface="Arial Black" panose="020B0A04020102020204"/>
                <a:ea typeface="Arial Black" panose="020B0A04020102020204"/>
                <a:cs typeface="Arial Black" panose="020B0A04020102020204"/>
                <a:sym typeface="Arial Black" panose="020B0A04020102020204"/>
              </a:rPr>
              <a:t>CHÀO MỪNG QUÝ THẦY CÔ VÀ CÁC EM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 panose="020F0502020204030204"/>
              <a:buNone/>
            </a:pPr>
            <a:endParaRPr sz="4000" b="0" i="0" u="none" strike="noStrike" cap="none">
              <a:solidFill>
                <a:srgbClr val="00B05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6"/>
          <p:cNvSpPr/>
          <p:nvPr/>
        </p:nvSpPr>
        <p:spPr>
          <a:xfrm>
            <a:off x="193675" y="1716087"/>
            <a:ext cx="4906962" cy="773112"/>
          </a:xfrm>
          <a:prstGeom prst="roundRect">
            <a:avLst>
              <a:gd name="adj" fmla="val 16667"/>
            </a:avLst>
          </a:prstGeom>
          <a:solidFill>
            <a:srgbClr val="70AD47"/>
          </a:solidFill>
          <a:ln w="12700" cap="flat" cmpd="sng">
            <a:solidFill>
              <a:srgbClr val="41719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 panose="020B0604020202020204"/>
              <a:buNone/>
            </a:pPr>
            <a:r>
              <a:rPr lang="en-US" sz="3600" b="1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Trả lời câu hỏi:</a:t>
            </a:r>
            <a:endParaRPr lang="en-US" sz="3600" b="1" i="0" u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54" name="Google Shape;154;p6"/>
          <p:cNvSpPr txBox="1"/>
          <p:nvPr/>
        </p:nvSpPr>
        <p:spPr>
          <a:xfrm>
            <a:off x="193675" y="2657475"/>
            <a:ext cx="6367462" cy="1009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 panose="02020603050405020304"/>
              <a:buNone/>
            </a:pPr>
            <a:r>
              <a:rPr lang="en-US" sz="3200" b="1" i="0" u="none">
                <a:solidFill>
                  <a:srgbClr val="00206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a</a:t>
            </a:r>
            <a:r>
              <a:rPr lang="en-US" sz="3200" b="1" i="0" u="none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. Lớp của bạn nhỏ có mấy tổ?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0" u="none">
              <a:solidFill>
                <a:srgbClr val="00206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55" name="Google Shape;155;p6"/>
          <p:cNvSpPr txBox="1"/>
          <p:nvPr/>
        </p:nvSpPr>
        <p:spPr>
          <a:xfrm>
            <a:off x="258762" y="3924300"/>
            <a:ext cx="5997575" cy="6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 panose="02020603050405020304"/>
              <a:buNone/>
            </a:pPr>
            <a:r>
              <a:rPr lang="en-US" sz="3200" b="1" i="0" u="none">
                <a:solidFill>
                  <a:srgbClr val="00206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</a:t>
            </a:r>
            <a:r>
              <a:rPr lang="en-US" sz="3200" b="1" i="0" u="none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. Bức tranh bông hoa bốn cánh được đặt tên là gì?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0" u="none">
              <a:solidFill>
                <a:srgbClr val="00206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56" name="Google Shape;156;p6"/>
          <p:cNvSpPr txBox="1"/>
          <p:nvPr/>
        </p:nvSpPr>
        <p:spPr>
          <a:xfrm>
            <a:off x="258762" y="5449887"/>
            <a:ext cx="7045325" cy="627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 panose="02020603050405020304"/>
              <a:buNone/>
            </a:pPr>
            <a:r>
              <a:rPr lang="en-US" sz="3200" b="1" i="0" u="none">
                <a:solidFill>
                  <a:srgbClr val="00206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</a:t>
            </a:r>
            <a:r>
              <a:rPr lang="en-US" sz="3200" b="1" i="0" u="none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. Theo em có thể đặt tên nào 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Calibri" panose="020F0502020204030204"/>
              <a:buNone/>
            </a:pPr>
            <a:r>
              <a:rPr lang="en-US" sz="3200" b="1" i="0" u="none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khác cho bức tranh?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0" u="none">
              <a:solidFill>
                <a:srgbClr val="00206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57" name="Google Shape;157;p6" descr="Không có mô tả.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6227762" y="2074545"/>
            <a:ext cx="5964237" cy="47879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"/>
          <p:cNvSpPr txBox="1">
            <a:spLocks noGrp="1"/>
          </p:cNvSpPr>
          <p:nvPr>
            <p:ph type="title"/>
          </p:nvPr>
        </p:nvSpPr>
        <p:spPr>
          <a:xfrm>
            <a:off x="766154" y="370029"/>
            <a:ext cx="10515600" cy="1223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 panose="02020603050405020304"/>
              <a:buNone/>
            </a:pPr>
            <a:br>
              <a:rPr lang="en-US" sz="3200" b="1" i="0" u="none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br>
              <a:rPr lang="en-US" sz="3600" b="1" i="0" u="none" dirty="0">
                <a:solidFill>
                  <a:srgbClr val="00206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endParaRPr lang="en-US" sz="4000" b="1" i="0" u="none" dirty="0">
              <a:solidFill>
                <a:srgbClr val="C0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"/>
          <p:cNvSpPr/>
          <p:nvPr/>
        </p:nvSpPr>
        <p:spPr>
          <a:xfrm>
            <a:off x="1204912" y="2310130"/>
            <a:ext cx="9674225" cy="963612"/>
          </a:xfrm>
          <a:prstGeom prst="roundRect">
            <a:avLst>
              <a:gd name="adj" fmla="val 16667"/>
            </a:avLst>
          </a:prstGeom>
          <a:solidFill>
            <a:srgbClr val="70AD47"/>
          </a:solidFill>
          <a:ln w="12700" cap="flat" cmpd="sng">
            <a:solidFill>
              <a:srgbClr val="41719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imes New Roman" panose="02020603050405020304"/>
              <a:buNone/>
            </a:pPr>
            <a:r>
              <a:rPr lang="en-US" sz="3600" b="1" i="0" u="none">
                <a:solidFill>
                  <a:schemeClr val="lt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4. Viết vào vở câu trả lời cho câu hỏi c ở mục 3 </a:t>
            </a:r>
          </a:p>
        </p:txBody>
      </p:sp>
      <p:sp>
        <p:nvSpPr>
          <p:cNvPr id="163" name="Google Shape;163;p7"/>
          <p:cNvSpPr txBox="1"/>
          <p:nvPr/>
        </p:nvSpPr>
        <p:spPr>
          <a:xfrm>
            <a:off x="360362" y="4567555"/>
            <a:ext cx="11599862" cy="769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 panose="02020603050405020304"/>
              <a:buNone/>
            </a:pPr>
            <a:r>
              <a:rPr lang="en-US" sz="4400" b="1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Bức tranh có thể đặt tên khác là ……………….</a:t>
            </a:r>
          </a:p>
        </p:txBody>
      </p:sp>
      <p:sp>
        <p:nvSpPr>
          <p:cNvPr id="104" name="Google Shape;104;p2"/>
          <p:cNvSpPr txBox="1">
            <a:spLocks noGrp="1"/>
          </p:cNvSpPr>
          <p:nvPr>
            <p:ph type="title"/>
          </p:nvPr>
        </p:nvSpPr>
        <p:spPr>
          <a:xfrm>
            <a:off x="795337" y="732790"/>
            <a:ext cx="10515600" cy="1223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 panose="02020603050405020304"/>
              <a:buNone/>
            </a:pPr>
            <a:endParaRPr lang="en-US" sz="4000" b="1" i="0" u="none" dirty="0">
              <a:solidFill>
                <a:srgbClr val="C0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4"/>
          <p:cNvSpPr txBox="1"/>
          <p:nvPr/>
        </p:nvSpPr>
        <p:spPr>
          <a:xfrm>
            <a:off x="900112" y="987425"/>
            <a:ext cx="9753600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7200"/>
              <a:buFont typeface="Calibri" panose="020F0502020204030204"/>
              <a:buNone/>
            </a:pPr>
            <a:r>
              <a:rPr lang="en-US" sz="7200" b="1" i="0" u="none">
                <a:solidFill>
                  <a:srgbClr val="00B05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CẢM ƠN QUÝ THẦY CÔ VÀ CÁC EM</a:t>
            </a:r>
          </a:p>
        </p:txBody>
      </p:sp>
    </p:spTree>
  </p:cSld>
  <p:clrMapOvr>
    <a:masterClrMapping/>
  </p:clrMapOvr>
  <p:transition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96</Words>
  <Application>Microsoft Office PowerPoint</Application>
  <PresentationFormat>Widescreen</PresentationFormat>
  <Paragraphs>13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Arial</vt:lpstr>
      <vt:lpstr>Arial Black</vt:lpstr>
      <vt:lpstr>Times New Roman</vt:lpstr>
      <vt:lpstr>Office Theme</vt:lpstr>
      <vt:lpstr>PowerPoint Presentation</vt:lpstr>
      <vt:lpstr>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AutoBVT</dc:creator>
  <cp:lastModifiedBy>PC</cp:lastModifiedBy>
  <cp:revision>6</cp:revision>
  <dcterms:created xsi:type="dcterms:W3CDTF">2024-02-20T01:45:00Z</dcterms:created>
  <dcterms:modified xsi:type="dcterms:W3CDTF">2025-02-23T10:50:12Z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2A7530D555234415A945243D6AFE7D71_12</vt:lpwstr>
  </property>
  <property fmtid="{D5CDD505-2E9C-101B-9397-08002B2CF9AE}" pid="3" name="KSOProductBuildVer">
    <vt:lpwstr>1033-12.2.0.13489</vt:lpwstr>
  </property>
</Properties>
</file>