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63" r:id="rId3"/>
    <p:sldId id="264" r:id="rId4"/>
    <p:sldId id="269" r:id="rId5"/>
  </p:sldIdLst>
  <p:sldSz cx="12192000" cy="6858000"/>
  <p:notesSz cx="6858000" cy="9144000"/>
  <p:embeddedFontLst>
    <p:embeddedFont>
      <p:font typeface="Arial Black" panose="020B0A04020102020204" pitchFamily="34" charset="0"/>
      <p:bold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000000"/>
          </p15:clr>
        </p15:guide>
        <p15:guide id="2" pos="3840" userDrawn="1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79" d="100"/>
          <a:sy n="79" d="100"/>
        </p:scale>
        <p:origin x="821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 panose="020F0502020204030204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‹#›</a:t>
            </a:fld>
            <a:endParaRPr lang="en-US" sz="1200" b="0" i="0" u="none" strike="noStrike" cap="none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 panose="020F0502020204030204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1</a:t>
            </a:fld>
            <a:endParaRPr lang="en-US" sz="1200" b="0" i="0" u="none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 strike="noStrike" cap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 strike="noStrike" cap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 strike="noStrike" cap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 strike="noStrike" cap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 strike="noStrike" cap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 strike="noStrike" cap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 strike="noStrike" cap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 strike="noStrike" cap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 strike="noStrike" cap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0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0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1"/>
          <p:cNvSpPr txBox="1">
            <a:spLocks noGrp="1"/>
          </p:cNvSpPr>
          <p:nvPr>
            <p:ph type="body" idx="1"/>
          </p:nvPr>
        </p:nvSpPr>
        <p:spPr>
          <a:xfrm rot="5400000">
            <a:off x="3920332" y="-1256506"/>
            <a:ext cx="4351337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2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9" name="Google Shape;59;p2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0" name="Google Shape;60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5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5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71" name="Google Shape;71;p25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25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73" name="Google Shape;73;p25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0" name="Google Shape;80;p2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11" name="Google Shape;11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•"/>
              <a:defRPr sz="2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12" name="Google Shape;12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13" name="Google Shape;13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14" name="Google Shape;14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 strike="noStrike" cap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 strike="noStrike" cap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 strike="noStrike" cap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 strike="noStrike" cap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 strike="noStrike" cap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 strike="noStrike" cap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 strike="noStrike" cap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 strike="noStrike" cap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 panose="020F0502020204030204"/>
              <a:buNone/>
              <a:defRPr sz="1200" b="0" i="0" u="none" strike="noStrike" cap="none">
                <a:solidFill>
                  <a:srgbClr val="898989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6" r:id="rId5"/>
    <p:sldLayoutId id="2147483657" r:id="rId6"/>
    <p:sldLayoutId id="2147483658" r:id="rId7"/>
    <p:sldLayoutId id="2147483659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" descr="whiteshirt_20design_20zoom_20personalized_20chemistry_20glassware_original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6908800" y="3860800"/>
            <a:ext cx="5283200" cy="3962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" descr="images"/>
          <p:cNvPicPr preferRelativeResize="0"/>
          <p:nvPr/>
        </p:nvPicPr>
        <p:blipFill rotWithShape="1">
          <a:blip r:embed="rId4"/>
          <a:srcRect/>
          <a:stretch>
            <a:fillRect/>
          </a:stretch>
        </p:blipFill>
        <p:spPr>
          <a:xfrm>
            <a:off x="0" y="4343400"/>
            <a:ext cx="3657600" cy="251460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"/>
          <p:cNvSpPr/>
          <p:nvPr/>
        </p:nvSpPr>
        <p:spPr>
          <a:xfrm>
            <a:off x="2997200" y="2124075"/>
            <a:ext cx="6197600" cy="1052512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l"/>
            <a:r>
              <a:rPr b="0" i="1">
                <a:ln w="9525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rgbClr val="002060"/>
                </a:solidFill>
                <a:latin typeface="Arial" panose="020B0604020202020204"/>
              </a:rPr>
              <a:t>Môn Tiếng Việt </a:t>
            </a:r>
          </a:p>
        </p:txBody>
      </p:sp>
      <p:sp>
        <p:nvSpPr>
          <p:cNvPr id="92" name="Google Shape;92;p1"/>
          <p:cNvSpPr/>
          <p:nvPr/>
        </p:nvSpPr>
        <p:spPr>
          <a:xfrm>
            <a:off x="1780032" y="3261756"/>
            <a:ext cx="8461248" cy="1142604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1" i="0">
                <a:ln>
                  <a:noFill/>
                </a:ln>
                <a:noFill/>
                <a:latin typeface="Times New Roman" panose="02020603050405020304"/>
              </a:rPr>
              <a:t> Bài 3: Hoa yêu thương</a:t>
            </a:r>
          </a:p>
        </p:txBody>
      </p:sp>
      <p:pic>
        <p:nvPicPr>
          <p:cNvPr id="93" name="Google Shape;93;p1" descr="n3"/>
          <p:cNvPicPr preferRelativeResize="0"/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-14287" y="0"/>
            <a:ext cx="12163425" cy="174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" descr="n3"/>
          <p:cNvPicPr preferRelativeResize="0"/>
          <p:nvPr/>
        </p:nvPicPr>
        <p:blipFill rotWithShape="1">
          <a:blip r:embed="rId5"/>
          <a:srcRect/>
          <a:stretch>
            <a:fillRect/>
          </a:stretch>
        </p:blipFill>
        <p:spPr>
          <a:xfrm rot="-5400000" flipH="1">
            <a:off x="-3333750" y="3287712"/>
            <a:ext cx="6858000" cy="282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" descr="n3"/>
          <p:cNvPicPr preferRelativeResize="0"/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-55562" y="6694487"/>
            <a:ext cx="12260262" cy="176212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" descr="n3"/>
          <p:cNvPicPr preferRelativeResize="0"/>
          <p:nvPr/>
        </p:nvPicPr>
        <p:blipFill rotWithShape="1">
          <a:blip r:embed="rId5"/>
          <a:srcRect/>
          <a:stretch>
            <a:fillRect/>
          </a:stretch>
        </p:blipFill>
        <p:spPr>
          <a:xfrm rot="-5400000" flipH="1">
            <a:off x="8650287" y="3275012"/>
            <a:ext cx="6827837" cy="280987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" descr="Chemistry-inazuma-eleven-34381942-800-600"/>
          <p:cNvPicPr preferRelativeResize="0"/>
          <p:nvPr/>
        </p:nvPicPr>
        <p:blipFill rotWithShape="1">
          <a:blip r:embed="rId6"/>
          <a:srcRect/>
          <a:stretch>
            <a:fillRect/>
          </a:stretch>
        </p:blipFill>
        <p:spPr>
          <a:xfrm>
            <a:off x="3657600" y="4924425"/>
            <a:ext cx="3454400" cy="1770062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"/>
          <p:cNvSpPr/>
          <p:nvPr/>
        </p:nvSpPr>
        <p:spPr>
          <a:xfrm>
            <a:off x="376237" y="388937"/>
            <a:ext cx="11398250" cy="121443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rgbClr val="41719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99" name="Google Shape;99;p1"/>
          <p:cNvSpPr txBox="1"/>
          <p:nvPr/>
        </p:nvSpPr>
        <p:spPr>
          <a:xfrm>
            <a:off x="399378" y="688931"/>
            <a:ext cx="11880304" cy="1323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4000"/>
              <a:buFont typeface="Arial Black" panose="020B0A04020102020204"/>
              <a:buNone/>
            </a:pPr>
            <a:r>
              <a:rPr lang="en-US" sz="4000" b="1" i="0" u="none" strike="noStrike" cap="none">
                <a:solidFill>
                  <a:srgbClr val="00B050"/>
                </a:solidFill>
                <a:latin typeface="Arial Black" panose="020B0A04020102020204"/>
                <a:ea typeface="Arial Black" panose="020B0A04020102020204"/>
                <a:cs typeface="Arial Black" panose="020B0A04020102020204"/>
                <a:sym typeface="Arial Black" panose="020B0A04020102020204"/>
              </a:rPr>
              <a:t>CHÀO MỪNG QUÝ THẦY CÔ VÀ CÁC EM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 panose="020F0502020204030204"/>
              <a:buNone/>
            </a:pPr>
            <a:endParaRPr sz="4000" b="0" i="0" u="none" strike="noStrike" cap="none">
              <a:solidFill>
                <a:srgbClr val="00B05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8"/>
          <p:cNvSpPr/>
          <p:nvPr/>
        </p:nvSpPr>
        <p:spPr>
          <a:xfrm>
            <a:off x="414337" y="2537777"/>
            <a:ext cx="10948987" cy="773112"/>
          </a:xfrm>
          <a:prstGeom prst="roundRect">
            <a:avLst>
              <a:gd name="adj" fmla="val 16667"/>
            </a:avLst>
          </a:prstGeom>
          <a:solidFill>
            <a:srgbClr val="70AD47"/>
          </a:solidFill>
          <a:ln w="12700" cap="flat" cmpd="sng">
            <a:solidFill>
              <a:srgbClr val="41719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Times New Roman" panose="02020603050405020304"/>
              <a:buNone/>
            </a:pPr>
            <a:r>
              <a:rPr lang="en-US" sz="4000" b="1" i="0" u="none">
                <a:solidFill>
                  <a:schemeClr val="lt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5. Chọn từ ngữ để hoàn thiện câu  và viết vào vở</a:t>
            </a:r>
          </a:p>
        </p:txBody>
      </p:sp>
      <p:sp>
        <p:nvSpPr>
          <p:cNvPr id="169" name="Google Shape;169;p8"/>
          <p:cNvSpPr txBox="1"/>
          <p:nvPr/>
        </p:nvSpPr>
        <p:spPr>
          <a:xfrm>
            <a:off x="814387" y="5601652"/>
            <a:ext cx="10853737" cy="708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Times New Roman" panose="02020603050405020304"/>
              <a:buNone/>
            </a:pPr>
            <a:r>
              <a:rPr lang="en-US" sz="4000" b="1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Phương ngắm nhìn…………. nắn nót trên bảng.</a:t>
            </a:r>
          </a:p>
        </p:txBody>
      </p:sp>
      <p:sp>
        <p:nvSpPr>
          <p:cNvPr id="170" name="Google Shape;170;p8"/>
          <p:cNvSpPr txBox="1"/>
          <p:nvPr/>
        </p:nvSpPr>
        <p:spPr>
          <a:xfrm>
            <a:off x="5059362" y="5608002"/>
            <a:ext cx="2427287" cy="708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Times New Roman" panose="02020603050405020304"/>
              <a:buNone/>
            </a:pPr>
            <a:r>
              <a:rPr lang="en-US" sz="4000" b="1" i="0" u="none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dòng chữ</a:t>
            </a:r>
          </a:p>
        </p:txBody>
      </p:sp>
      <p:sp>
        <p:nvSpPr>
          <p:cNvPr id="171" name="Google Shape;171;p8"/>
          <p:cNvSpPr txBox="1"/>
          <p:nvPr/>
        </p:nvSpPr>
        <p:spPr>
          <a:xfrm>
            <a:off x="2141220" y="3846512"/>
            <a:ext cx="7766050" cy="106045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1719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72" name="Google Shape;172;p8"/>
          <p:cNvSpPr txBox="1"/>
          <p:nvPr/>
        </p:nvSpPr>
        <p:spPr>
          <a:xfrm>
            <a:off x="2901950" y="4009390"/>
            <a:ext cx="7143750" cy="708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Times New Roman" panose="02020603050405020304"/>
              <a:buNone/>
            </a:pPr>
            <a:r>
              <a:rPr lang="en-US" sz="4000" b="1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tô vẽ        dòng chữ       hí hoáy</a:t>
            </a:r>
          </a:p>
        </p:txBody>
      </p:sp>
      <p:sp>
        <p:nvSpPr>
          <p:cNvPr id="104" name="Google Shape;104;p2"/>
          <p:cNvSpPr txBox="1">
            <a:spLocks noGrp="1"/>
          </p:cNvSpPr>
          <p:nvPr>
            <p:ph type="title"/>
          </p:nvPr>
        </p:nvSpPr>
        <p:spPr>
          <a:xfrm>
            <a:off x="795337" y="732790"/>
            <a:ext cx="10515600" cy="1223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 panose="02020603050405020304"/>
              <a:buNone/>
            </a:pPr>
            <a:endParaRPr lang="en-US" sz="4000" b="1" i="0" u="none" dirty="0">
              <a:solidFill>
                <a:srgbClr val="C00000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9"/>
          <p:cNvSpPr/>
          <p:nvPr/>
        </p:nvSpPr>
        <p:spPr>
          <a:xfrm>
            <a:off x="635" y="2195830"/>
            <a:ext cx="5770245" cy="2188845"/>
          </a:xfrm>
          <a:prstGeom prst="roundRect">
            <a:avLst>
              <a:gd name="adj" fmla="val 16667"/>
            </a:avLst>
          </a:prstGeom>
          <a:solidFill>
            <a:srgbClr val="70AD47"/>
          </a:solidFill>
          <a:ln w="12700" cap="flat" cmpd="sng">
            <a:solidFill>
              <a:srgbClr val="41719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Times New Roman" panose="02020603050405020304"/>
              <a:buNone/>
            </a:pPr>
            <a:r>
              <a:rPr lang="en-US" sz="4000" b="1" i="0" u="none">
                <a:solidFill>
                  <a:schemeClr val="lt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6. Quan sát tranh và dùng từ ngữ trong khung để nói theo tranh </a:t>
            </a:r>
          </a:p>
        </p:txBody>
      </p:sp>
      <p:sp>
        <p:nvSpPr>
          <p:cNvPr id="178" name="Google Shape;178;p9"/>
          <p:cNvSpPr txBox="1"/>
          <p:nvPr/>
        </p:nvSpPr>
        <p:spPr>
          <a:xfrm>
            <a:off x="73025" y="5181282"/>
            <a:ext cx="5364162" cy="106045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1719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79" name="Google Shape;179;p9"/>
          <p:cNvSpPr txBox="1"/>
          <p:nvPr/>
        </p:nvSpPr>
        <p:spPr>
          <a:xfrm>
            <a:off x="207962" y="5314315"/>
            <a:ext cx="5562600" cy="708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Times New Roman" panose="02020603050405020304"/>
              <a:buNone/>
            </a:pPr>
            <a:r>
              <a:rPr lang="en-US" sz="4000" b="1" i="0" u="none">
                <a:solidFill>
                  <a:schemeClr val="dk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âu yếm       chúc mừng      </a:t>
            </a:r>
          </a:p>
        </p:txBody>
      </p:sp>
      <p:pic>
        <p:nvPicPr>
          <p:cNvPr id="180" name="Google Shape;180;p9" descr="Không có mô tả.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5770562" y="1708467"/>
            <a:ext cx="6378575" cy="5249862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2"/>
          <p:cNvSpPr txBox="1">
            <a:spLocks noGrp="1"/>
          </p:cNvSpPr>
          <p:nvPr>
            <p:ph type="title"/>
          </p:nvPr>
        </p:nvSpPr>
        <p:spPr>
          <a:xfrm>
            <a:off x="795337" y="516890"/>
            <a:ext cx="10515600" cy="1223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 panose="02020603050405020304"/>
              <a:buNone/>
            </a:pPr>
            <a:endParaRPr lang="en-US" sz="4000" b="1" i="0" u="none" dirty="0">
              <a:solidFill>
                <a:srgbClr val="C00000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4"/>
          <p:cNvSpPr txBox="1"/>
          <p:nvPr/>
        </p:nvSpPr>
        <p:spPr>
          <a:xfrm>
            <a:off x="900112" y="987425"/>
            <a:ext cx="9753600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7200"/>
              <a:buFont typeface="Calibri" panose="020F0502020204030204"/>
              <a:buNone/>
            </a:pPr>
            <a:r>
              <a:rPr lang="en-US" sz="7200" b="1" i="0" u="none">
                <a:solidFill>
                  <a:srgbClr val="00B05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CẢM ƠN QUÝ THẦY CÔ VÀ CÁC EM</a:t>
            </a:r>
          </a:p>
        </p:txBody>
      </p:sp>
    </p:spTree>
  </p:cSld>
  <p:clrMapOvr>
    <a:masterClrMapping/>
  </p:clrMapOvr>
  <p:transition>
    <p:wip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76</Words>
  <Application>Microsoft Office PowerPoint</Application>
  <PresentationFormat>Widescreen</PresentationFormat>
  <Paragraphs>11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Calibri</vt:lpstr>
      <vt:lpstr>Arial</vt:lpstr>
      <vt:lpstr>Arial Black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AutoBVT</dc:creator>
  <cp:lastModifiedBy>PC</cp:lastModifiedBy>
  <cp:revision>5</cp:revision>
  <dcterms:created xsi:type="dcterms:W3CDTF">2024-02-20T01:45:00Z</dcterms:created>
  <dcterms:modified xsi:type="dcterms:W3CDTF">2025-02-23T10:56:25Z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2A7530D555234415A945243D6AFE7D71_12</vt:lpwstr>
  </property>
  <property fmtid="{D5CDD505-2E9C-101B-9397-08002B2CF9AE}" pid="3" name="KSOProductBuildVer">
    <vt:lpwstr>1033-12.2.0.13489</vt:lpwstr>
  </property>
</Properties>
</file>