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84" r:id="rId2"/>
    <p:sldId id="256" r:id="rId3"/>
    <p:sldId id="267" r:id="rId4"/>
    <p:sldId id="268" r:id="rId5"/>
    <p:sldId id="286" r:id="rId6"/>
    <p:sldId id="270" r:id="rId7"/>
    <p:sldId id="271" r:id="rId8"/>
    <p:sldId id="269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5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7.wav"/><Relationship Id="rId7" Type="http://schemas.openxmlformats.org/officeDocument/2006/relationships/image" Target="../media/image2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Vân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86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PC</cp:lastModifiedBy>
  <cp:revision>56</cp:revision>
  <dcterms:created xsi:type="dcterms:W3CDTF">2020-08-23T01:47:27Z</dcterms:created>
  <dcterms:modified xsi:type="dcterms:W3CDTF">2025-02-05T01:45:49Z</dcterms:modified>
</cp:coreProperties>
</file>