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84" r:id="rId2"/>
    <p:sldId id="256" r:id="rId3"/>
    <p:sldId id="272" r:id="rId4"/>
    <p:sldId id="288" r:id="rId5"/>
    <p:sldId id="273" r:id="rId6"/>
    <p:sldId id="274" r:id="rId7"/>
    <p:sldId id="275" r:id="rId8"/>
    <p:sldId id="276" r:id="rId9"/>
    <p:sldId id="277" r:id="rId10"/>
    <p:sldId id="289" r:id="rId11"/>
    <p:sldId id="278" r:id="rId12"/>
    <p:sldId id="279" r:id="rId13"/>
    <p:sldId id="280" r:id="rId14"/>
    <p:sldId id="281" r:id="rId15"/>
    <p:sldId id="290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Vân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377</Words>
  <Application>Microsoft Office PowerPoint</Application>
  <PresentationFormat>On-screen Show (4:3)</PresentationFormat>
  <Paragraphs>138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PC</cp:lastModifiedBy>
  <cp:revision>56</cp:revision>
  <dcterms:created xsi:type="dcterms:W3CDTF">2020-08-23T01:47:27Z</dcterms:created>
  <dcterms:modified xsi:type="dcterms:W3CDTF">2025-02-05T01:47:10Z</dcterms:modified>
</cp:coreProperties>
</file>