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71" r:id="rId4"/>
    <p:sldId id="362" r:id="rId6"/>
    <p:sldId id="259" r:id="rId7"/>
    <p:sldId id="356" r:id="rId8"/>
    <p:sldId id="364" r:id="rId9"/>
    <p:sldId id="365" r:id="rId10"/>
    <p:sldId id="366" r:id="rId11"/>
    <p:sldId id="367" r:id="rId12"/>
    <p:sldId id="355" r:id="rId13"/>
    <p:sldId id="279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78" y="90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136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2000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982595" y="236569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17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: TỰ GIÁC HỌC TẬP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3" name="Picture 153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495300" y="2078038"/>
            <a:ext cx="11202988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“Hai chú mèo con”, sáng tác: Phan Huỳnh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Điểu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Anh Thy, Khương Duy – Hai Chú Mèo Ngoa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2750" y="50704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24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788988" y="1057275"/>
            <a:ext cx="1077753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Bạn</a:t>
            </a:r>
            <a:r>
              <a:rPr b="1" err="1">
                <a:latin typeface="Times New Roman" panose="02020603050405020304" pitchFamily="18" charset="0"/>
              </a:rPr>
              <a:t> nào</a:t>
            </a:r>
            <a:r>
              <a:rPr b="1" err="1">
                <a:latin typeface="Times New Roman" panose="02020603050405020304" pitchFamily="18" charset="0"/>
              </a:rPr>
              <a:t> đã</a:t>
            </a:r>
            <a:r>
              <a:rPr b="1" err="1">
                <a:latin typeface="Times New Roman" panose="02020603050405020304" pitchFamily="18" charset="0"/>
              </a:rPr>
              <a:t> tự</a:t>
            </a:r>
            <a:r>
              <a:rPr b="1" err="1">
                <a:latin typeface="Times New Roman" panose="02020603050405020304" pitchFamily="18" charset="0"/>
              </a:rPr>
              <a:t> giác</a:t>
            </a:r>
            <a:r>
              <a:rPr b="1" err="1">
                <a:latin typeface="Times New Roman" panose="02020603050405020304" pitchFamily="18" charset="0"/>
              </a:rPr>
              <a:t> học</a:t>
            </a:r>
            <a:r>
              <a:rPr b="1" err="1">
                <a:latin typeface="Times New Roman" panose="02020603050405020304" pitchFamily="18" charset="0"/>
              </a:rPr>
              <a:t> tập</a:t>
            </a:r>
            <a:r>
              <a:rPr b="1" err="1">
                <a:latin typeface="Times New Roman" panose="02020603050405020304" pitchFamily="18" charset="0"/>
              </a:rPr>
              <a:t>, bạn</a:t>
            </a:r>
            <a:r>
              <a:rPr b="1" err="1">
                <a:latin typeface="Times New Roman" panose="02020603050405020304" pitchFamily="18" charset="0"/>
              </a:rPr>
              <a:t> nào</a:t>
            </a:r>
            <a:r>
              <a:rPr b="1" err="1">
                <a:latin typeface="Times New Roman" panose="02020603050405020304" pitchFamily="18" charset="0"/>
              </a:rPr>
              <a:t> chưa</a:t>
            </a:r>
            <a:r>
              <a:rPr b="1" err="1">
                <a:latin typeface="Times New Roman" panose="02020603050405020304" pitchFamily="18" charset="0"/>
              </a:rPr>
              <a:t> tự</a:t>
            </a:r>
            <a:r>
              <a:rPr b="1" err="1">
                <a:latin typeface="Times New Roman" panose="02020603050405020304" pitchFamily="18" charset="0"/>
              </a:rPr>
              <a:t> giác</a:t>
            </a:r>
            <a:r>
              <a:rPr b="1" err="1">
                <a:latin typeface="Times New Roman" panose="02020603050405020304" pitchFamily="18" charset="0"/>
              </a:rPr>
              <a:t> học</a:t>
            </a:r>
            <a:r>
              <a:rPr b="1" err="1">
                <a:latin typeface="Times New Roman" panose="02020603050405020304" pitchFamily="18" charset="0"/>
              </a:rPr>
              <a:t>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708150"/>
            <a:ext cx="8880475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461963" y="5864225"/>
            <a:ext cx="86360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Vì</a:t>
            </a:r>
            <a:r>
              <a:rPr b="1" err="1">
                <a:latin typeface="Times New Roman" panose="02020603050405020304" pitchFamily="18" charset="0"/>
              </a:rPr>
              <a:t> sao</a:t>
            </a:r>
            <a:r>
              <a:rPr b="1" err="1">
                <a:latin typeface="Times New Roman" panose="02020603050405020304" pitchFamily="18" charset="0"/>
              </a:rPr>
              <a:t> em</a:t>
            </a:r>
            <a:r>
              <a:rPr b="1" err="1">
                <a:latin typeface="Times New Roman" panose="02020603050405020304" pitchFamily="18" charset="0"/>
              </a:rPr>
              <a:t> cần</a:t>
            </a:r>
            <a:r>
              <a:rPr b="1" err="1">
                <a:latin typeface="Times New Roman" panose="02020603050405020304" pitchFamily="18" charset="0"/>
              </a:rPr>
              <a:t> tự</a:t>
            </a:r>
            <a:r>
              <a:rPr b="1" err="1">
                <a:latin typeface="Times New Roman" panose="02020603050405020304" pitchFamily="18" charset="0"/>
              </a:rPr>
              <a:t> giác</a:t>
            </a:r>
            <a:r>
              <a:rPr b="1" err="1">
                <a:latin typeface="Times New Roman" panose="02020603050405020304" pitchFamily="18" charset="0"/>
              </a:rPr>
              <a:t> học</a:t>
            </a:r>
            <a:r>
              <a:rPr b="1" err="1">
                <a:latin typeface="Times New Roman" panose="02020603050405020304" pitchFamily="18" charset="0"/>
              </a:rPr>
              <a:t>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1" grpId="0"/>
      <p:bldP spid="164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39103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dưới đây đã tự giác học tập?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3" y="1377950"/>
            <a:ext cx="10598150" cy="466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854065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cs typeface="Arial" panose="020B0604020202020204" pitchFamily="34" charset="0"/>
              </a:rPr>
              <a:t>√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853430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555355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123055" y="329565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9659620" y="323850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extBox 13"/>
          <p:cNvSpPr txBox="1"/>
          <p:nvPr/>
        </p:nvSpPr>
        <p:spPr>
          <a:xfrm>
            <a:off x="911225" y="1571625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học tập chưa? Hãy chia sẻ cùng các bạn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4" name="Picture 30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642620"/>
            <a:ext cx="41529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90500" y="1355725"/>
            <a:ext cx="60229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771650" y="2085975"/>
            <a:ext cx="4352925" cy="2028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ra ngoài tham gia tập thể dục cùng các bạn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030" y="1571625"/>
            <a:ext cx="8656955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WPS Presentation</Application>
  <PresentationFormat/>
  <Paragraphs>39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Gill Sans MT</vt:lpstr>
      <vt:lpstr>Calibri</vt:lpstr>
      <vt:lpstr>Segoe UI</vt:lpstr>
      <vt:lpstr>Times New Roman</vt:lpstr>
      <vt:lpstr>Times New Roman</vt:lpstr>
      <vt:lpstr>Wingdings</vt:lpstr>
      <vt:lpstr>等线</vt:lpstr>
      <vt:lpstr>Microsoft YaHei</vt:lpstr>
      <vt:lpstr>Arial Unicode MS</vt:lpstr>
      <vt:lpstr>Goudy Old Style</vt:lpstr>
      <vt:lpstr>ClassicFrameVTI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ngoc</cp:lastModifiedBy>
  <cp:revision>2</cp:revision>
  <dcterms:created xsi:type="dcterms:W3CDTF">2020-08-10T03:18:00Z</dcterms:created>
  <dcterms:modified xsi:type="dcterms:W3CDTF">2020-09-02T01:29:59Z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