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3"/>
    <p:sldId id="260" r:id="rId4"/>
    <p:sldId id="261" r:id="rId5"/>
    <p:sldId id="268" r:id="rId6"/>
    <p:sldId id="269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99;p25"/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" name="Google Shape;201;p25"/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" name="Google Shape;536;p34"/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21;p25"/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" name="Google Shape;343;p28"/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jpe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364" y="2105561"/>
            <a:ext cx="37777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21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695" y="4453993"/>
            <a:ext cx="827819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TÌM HIỂU CƠ 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QUAN VẬN ĐỘNG (</a:t>
            </a:r>
            <a:r>
              <a:rPr lang="vi-VN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T2)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 descr="Sở giáo dục và đào tạo thành phố Hồ Chí Minh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929" flipH="1">
            <a:off x="6144113" y="2452629"/>
            <a:ext cx="5957576" cy="3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CHỦ ĐỀ 5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CON NGƯỜI VÀ SỨC KHỎE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3045" y="1278694"/>
            <a:ext cx="7562850" cy="4610100"/>
          </a:xfrm>
          <a:prstGeom prst="rect">
            <a:avLst/>
          </a:prstGeom>
        </p:spPr>
      </p:pic>
      <p:pic>
        <p:nvPicPr>
          <p:cNvPr id="4098" name="Picture 2" descr="Các giai đoạn phát triển của bộ xương,Trẻ em lớn lên như thế nào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7" t="12933" r="66860"/>
          <a:stretch>
            <a:fillRect/>
          </a:stretch>
        </p:blipFill>
        <p:spPr bwMode="auto">
          <a:xfrm>
            <a:off x="1426736" y="939486"/>
            <a:ext cx="2484082" cy="528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37094" y="170516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Chỉ và nói tên một số cơ, xương và khớp trên cơ thể em.</a:t>
            </a:r>
            <a:endParaRPr lang="en-US" sz="2800" dirty="0"/>
          </a:p>
        </p:txBody>
      </p:sp>
      <p:sp>
        <p:nvSpPr>
          <p:cNvPr id="3" name="Oval 2"/>
          <p:cNvSpPr/>
          <p:nvPr/>
        </p:nvSpPr>
        <p:spPr>
          <a:xfrm>
            <a:off x="1842867" y="3123026"/>
            <a:ext cx="422031" cy="4501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2246746" y="2546251"/>
            <a:ext cx="422031" cy="4501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3076740" y="4529796"/>
            <a:ext cx="422031" cy="4501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2225" y="116114"/>
            <a:ext cx="78097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</a:t>
            </a:r>
            <a:r>
              <a:rPr lang="vi-VN" sz="3200" dirty="0"/>
              <a:t>Thực hiện cử động sau:</a:t>
            </a:r>
            <a:endParaRPr lang="vi-VN" sz="3200" dirty="0"/>
          </a:p>
          <a:p>
            <a:pPr algn="just"/>
            <a:r>
              <a:rPr lang="vi-VN" sz="3200" dirty="0"/>
              <a:t>Đặt một tay vào phần dưới của xương cột sống, đồng thời cúi gập người sao cho bàn tay còn lại chạm vào các ngón chân.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391" y="2344161"/>
            <a:ext cx="6204926" cy="3490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1" y="2555689"/>
            <a:ext cx="57388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Khi thực hiện cử động trên, tay em cảm nhận được xương cột sống thay đổi như thế nào?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86500" y="4668067"/>
            <a:ext cx="5738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Thực hiện cử động để xác định vị trí các khớp.</a:t>
            </a:r>
            <a:endParaRPr lang="vi-V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310743" y="2844801"/>
            <a:ext cx="986972" cy="5261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Nhạc thiếu nhi vui nhộn cho bé_ Tập thể dục buổi s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50459" y="956163"/>
            <a:ext cx="8792308" cy="4945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134" y="179847"/>
            <a:ext cx="950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5D5D"/>
                </a:solidFill>
                <a:latin typeface="+mj-lt"/>
              </a:rPr>
              <a:t>TẬP THỂ DỤC TĂNG CƯỜNG SỨC KHỎE XƯƠNG VÀ CƠ</a:t>
            </a:r>
            <a:endParaRPr lang="vi-VN" sz="3200" dirty="0">
              <a:solidFill>
                <a:srgbClr val="FF5D5D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1571" y="3680953"/>
            <a:ext cx="5057775" cy="2982686"/>
            <a:chOff x="428625" y="0"/>
            <a:chExt cx="11334750" cy="6858000"/>
          </a:xfrm>
        </p:grpSpPr>
        <p:sp>
          <p:nvSpPr>
            <p:cNvPr id="7" name="Oval 6"/>
            <p:cNvSpPr/>
            <p:nvPr/>
          </p:nvSpPr>
          <p:spPr>
            <a:xfrm>
              <a:off x="4310743" y="2844800"/>
              <a:ext cx="986972" cy="5261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Oval 8"/>
            <p:cNvSpPr/>
            <p:nvPr/>
          </p:nvSpPr>
          <p:spPr>
            <a:xfrm>
              <a:off x="6364513" y="2788558"/>
              <a:ext cx="986972" cy="5261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Oval 9"/>
            <p:cNvSpPr/>
            <p:nvPr/>
          </p:nvSpPr>
          <p:spPr>
            <a:xfrm>
              <a:off x="8643256" y="1583872"/>
              <a:ext cx="986972" cy="5261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3F1"/>
                </a:clrFrom>
                <a:clrTo>
                  <a:srgbClr val="F5F3F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0"/>
              <a:ext cx="1133475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945" y="0"/>
            <a:ext cx="11120109" cy="3436257"/>
          </a:xfrm>
          <a:prstGeom prst="rect">
            <a:avLst/>
          </a:prstGeom>
        </p:spPr>
      </p:pic>
      <p:pic>
        <p:nvPicPr>
          <p:cNvPr id="3" name="Picture 2" descr="Sở giáo dục và đào tạo thành phố Hồ Chí Mi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0284" y="2365544"/>
            <a:ext cx="5957576" cy="3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WPS Presentation</Application>
  <PresentationFormat>Widescreen</PresentationFormat>
  <Paragraphs>19</Paragraphs>
  <Slides>5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7" baseType="lpstr">
      <vt:lpstr>Arial</vt:lpstr>
      <vt:lpstr>SimSun</vt:lpstr>
      <vt:lpstr>Wingdings</vt:lpstr>
      <vt:lpstr>Arial</vt:lpstr>
      <vt:lpstr>MV Boli</vt:lpstr>
      <vt:lpstr>UTM Cookies</vt:lpstr>
      <vt:lpstr>Segoe Print</vt:lpstr>
      <vt:lpstr>Microsoft YaHei</vt:lpstr>
      <vt:lpstr>Arial Unicode MS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Kiều Trang Nguyễn</cp:lastModifiedBy>
  <cp:revision>40</cp:revision>
  <dcterms:created xsi:type="dcterms:W3CDTF">2021-06-02T02:35:00Z</dcterms:created>
  <dcterms:modified xsi:type="dcterms:W3CDTF">2025-03-01T04:25:23Z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51D5F10A356F44E49CD71FCFC0C197B1_13</vt:lpwstr>
  </property>
  <property fmtid="{D5CDD505-2E9C-101B-9397-08002B2CF9AE}" pid="3" name="KSOProductBuildVer">
    <vt:lpwstr>1033-12.2.0.20323</vt:lpwstr>
  </property>
</Properties>
</file>