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9"/>
  </p:handoutMasterIdLst>
  <p:sldIdLst>
    <p:sldId id="256" r:id="rId3"/>
    <p:sldId id="257" r:id="rId4"/>
    <p:sldId id="259" r:id="rId5"/>
    <p:sldId id="267" r:id="rId6"/>
    <p:sldId id="269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99;p25"/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" name="Google Shape;201;p25"/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Google Shape;536;p34"/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21;p25"/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" name="Google Shape;343;p28"/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jpe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364" y="2105561"/>
            <a:ext cx="37777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21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905" y="4271645"/>
            <a:ext cx="8326120" cy="2305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TÌM HIỂU CƠ 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QUAN VẬN ĐỘNG(T1)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 descr="Sở giáo dục và đào tạo thành phố Hồ Chí Minh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929" flipH="1">
            <a:off x="6144113" y="2452629"/>
            <a:ext cx="5957576" cy="3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CHỦ ĐỀ 5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CON NGƯỜI VÀ SỨC KHỎE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Thực hiện một hoạt động như viết hoặc múa.</a:t>
            </a:r>
            <a:endParaRPr lang="vi-VN" sz="2800" dirty="0"/>
          </a:p>
          <a:p>
            <a:pPr algn="just"/>
            <a:r>
              <a:rPr lang="vi-VN" sz="2800" dirty="0"/>
              <a:t>Bộ phận nào của cơ thể giúp em thực hiện hoạt động đó?</a:t>
            </a:r>
            <a:endParaRPr lang="en-US" sz="2800" dirty="0"/>
          </a:p>
        </p:txBody>
      </p:sp>
      <p:pic>
        <p:nvPicPr>
          <p:cNvPr id="3074" name="Picture 2" descr="157 Clip Art, School - Boy Writing Cartoon - 361x500 PNG Download - PNGki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033" y="1333500"/>
            <a:ext cx="7810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Cute Kid Boy Dance With Music Stock Vector - Illustration of young,  comic: 16649483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675" y="948359"/>
            <a:ext cx="5524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120348" y="3710609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6851374" y="2769705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9830629" y="2156792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8111158" y="4668907"/>
            <a:ext cx="2212286" cy="1622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Quan </a:t>
            </a:r>
            <a:r>
              <a:rPr lang="vi-VN" sz="2800" dirty="0"/>
              <a:t>sát các hình dưới đây, chỉ và nói tên một số cơ, xương và khớp của cơ thể.</a:t>
            </a:r>
            <a:endParaRPr lang="en-US" sz="2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29" y="1360700"/>
            <a:ext cx="3133193" cy="548308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77922" y="1378424"/>
            <a:ext cx="2534258" cy="614149"/>
            <a:chOff x="777922" y="1378424"/>
            <a:chExt cx="2534258" cy="614149"/>
          </a:xfrm>
        </p:grpSpPr>
        <p:sp>
          <p:nvSpPr>
            <p:cNvPr id="32" name="Oval 31"/>
            <p:cNvSpPr/>
            <p:nvPr/>
          </p:nvSpPr>
          <p:spPr>
            <a:xfrm>
              <a:off x="777922" y="1378424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ysClr val="windowText" lastClr="000000"/>
                  </a:solidFill>
                </a:rPr>
                <a:t>1</a:t>
              </a:r>
              <a:endParaRPr lang="vi-VN" sz="3200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>
                  <a:solidFill>
                    <a:srgbClr val="00B050"/>
                  </a:solidFill>
                </a:rPr>
                <a:t>Bộ xương</a:t>
              </a:r>
              <a:endParaRPr lang="en-US" sz="2800" i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5667425" y="1603694"/>
            <a:ext cx="33221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31822" y="1951712"/>
            <a:ext cx="11744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95833" y="2647748"/>
            <a:ext cx="14489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287776" y="3070827"/>
            <a:ext cx="33113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669786" y="3466612"/>
            <a:ext cx="12364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838608" y="3879067"/>
            <a:ext cx="29797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936777" y="4807114"/>
            <a:ext cx="14079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976048" y="2518094"/>
            <a:ext cx="11567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266364" y="3412020"/>
            <a:ext cx="162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749219" y="5186229"/>
            <a:ext cx="162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/>
          <p:cNvSpPr/>
          <p:nvPr/>
        </p:nvSpPr>
        <p:spPr>
          <a:xfrm>
            <a:off x="8989553" y="1400129"/>
            <a:ext cx="192010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Xương đầu</a:t>
            </a:r>
            <a:endParaRPr lang="vi-VN" sz="2400" b="1" dirty="0"/>
          </a:p>
        </p:txBody>
      </p:sp>
      <p:sp>
        <p:nvSpPr>
          <p:cNvPr id="54" name="Rectangle: Rounded Corners 53"/>
          <p:cNvSpPr/>
          <p:nvPr/>
        </p:nvSpPr>
        <p:spPr>
          <a:xfrm>
            <a:off x="6906240" y="1747390"/>
            <a:ext cx="192010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mặt</a:t>
            </a:r>
            <a:endParaRPr lang="vi-VN" sz="2400" b="1" dirty="0"/>
          </a:p>
        </p:txBody>
      </p:sp>
      <p:sp>
        <p:nvSpPr>
          <p:cNvPr id="61" name="Rectangle: Rounded Corners 60"/>
          <p:cNvSpPr/>
          <p:nvPr/>
        </p:nvSpPr>
        <p:spPr>
          <a:xfrm>
            <a:off x="7344770" y="2440087"/>
            <a:ext cx="2135638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sườn</a:t>
            </a:r>
            <a:endParaRPr lang="vi-VN" sz="2400" b="1" dirty="0"/>
          </a:p>
        </p:txBody>
      </p:sp>
      <p:sp>
        <p:nvSpPr>
          <p:cNvPr id="65" name="Rectangle: Rounded Corners 64"/>
          <p:cNvSpPr/>
          <p:nvPr/>
        </p:nvSpPr>
        <p:spPr>
          <a:xfrm>
            <a:off x="9599153" y="2853614"/>
            <a:ext cx="1814925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Xương tay</a:t>
            </a:r>
            <a:endParaRPr lang="vi-VN" sz="2400" b="1" dirty="0"/>
          </a:p>
        </p:txBody>
      </p:sp>
      <p:sp>
        <p:nvSpPr>
          <p:cNvPr id="66" name="Rectangle: Rounded Corners 65"/>
          <p:cNvSpPr/>
          <p:nvPr/>
        </p:nvSpPr>
        <p:spPr>
          <a:xfrm>
            <a:off x="6904501" y="3224110"/>
            <a:ext cx="269465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cột sống</a:t>
            </a:r>
            <a:endParaRPr lang="vi-VN" sz="2400" b="1" dirty="0"/>
          </a:p>
        </p:txBody>
      </p:sp>
      <p:sp>
        <p:nvSpPr>
          <p:cNvPr id="67" name="Rectangle: Rounded Corners 66"/>
          <p:cNvSpPr/>
          <p:nvPr/>
        </p:nvSpPr>
        <p:spPr>
          <a:xfrm>
            <a:off x="8821003" y="3690007"/>
            <a:ext cx="208865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chậu</a:t>
            </a:r>
            <a:endParaRPr lang="vi-VN" sz="2400" b="1" dirty="0"/>
          </a:p>
        </p:txBody>
      </p:sp>
      <p:sp>
        <p:nvSpPr>
          <p:cNvPr id="68" name="Rectangle: Rounded Corners 67"/>
          <p:cNvSpPr/>
          <p:nvPr/>
        </p:nvSpPr>
        <p:spPr>
          <a:xfrm>
            <a:off x="7344770" y="4594494"/>
            <a:ext cx="208865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chân</a:t>
            </a:r>
            <a:endParaRPr lang="vi-VN" sz="2400" b="1" dirty="0"/>
          </a:p>
        </p:txBody>
      </p:sp>
      <p:sp>
        <p:nvSpPr>
          <p:cNvPr id="69" name="Rectangle: Rounded Corners 68"/>
          <p:cNvSpPr/>
          <p:nvPr/>
        </p:nvSpPr>
        <p:spPr>
          <a:xfrm>
            <a:off x="2311258" y="2302899"/>
            <a:ext cx="1634644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Khớp vai</a:t>
            </a:r>
            <a:endParaRPr lang="vi-VN" sz="2400" b="1" dirty="0"/>
          </a:p>
        </p:txBody>
      </p:sp>
      <p:sp>
        <p:nvSpPr>
          <p:cNvPr id="70" name="Rectangle: Rounded Corners 69"/>
          <p:cNvSpPr/>
          <p:nvPr/>
        </p:nvSpPr>
        <p:spPr>
          <a:xfrm>
            <a:off x="724782" y="3208455"/>
            <a:ext cx="254158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Khớp khuỷu tay</a:t>
            </a:r>
            <a:endParaRPr lang="vi-VN" sz="2400" b="1" dirty="0"/>
          </a:p>
        </p:txBody>
      </p:sp>
      <p:sp>
        <p:nvSpPr>
          <p:cNvPr id="71" name="Rectangle: Rounded Corners 70"/>
          <p:cNvSpPr/>
          <p:nvPr/>
        </p:nvSpPr>
        <p:spPr>
          <a:xfrm>
            <a:off x="1333698" y="4997795"/>
            <a:ext cx="2415521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Khớp đầu gối</a:t>
            </a:r>
            <a:endParaRPr lang="vi-VN" sz="2400" b="1" dirty="0"/>
          </a:p>
        </p:txBody>
      </p:sp>
      <p:sp>
        <p:nvSpPr>
          <p:cNvPr id="72" name="Rectangle: Rounded Corners 71"/>
          <p:cNvSpPr/>
          <p:nvPr/>
        </p:nvSpPr>
        <p:spPr>
          <a:xfrm>
            <a:off x="8605358" y="1360700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  <a:endParaRPr lang="vi-VN" sz="3200" b="1" dirty="0"/>
          </a:p>
        </p:txBody>
      </p:sp>
      <p:sp>
        <p:nvSpPr>
          <p:cNvPr id="73" name="Rectangle: Rounded Corners 72"/>
          <p:cNvSpPr/>
          <p:nvPr/>
        </p:nvSpPr>
        <p:spPr>
          <a:xfrm>
            <a:off x="6536738" y="1720597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2</a:t>
            </a:r>
            <a:endParaRPr lang="vi-VN" sz="3200" b="1"/>
          </a:p>
        </p:txBody>
      </p:sp>
      <p:sp>
        <p:nvSpPr>
          <p:cNvPr id="74" name="Rectangle: Rounded Corners 73"/>
          <p:cNvSpPr/>
          <p:nvPr/>
        </p:nvSpPr>
        <p:spPr>
          <a:xfrm>
            <a:off x="6975727" y="241731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3</a:t>
            </a:r>
            <a:endParaRPr lang="vi-VN" sz="3200" b="1"/>
          </a:p>
        </p:txBody>
      </p:sp>
      <p:sp>
        <p:nvSpPr>
          <p:cNvPr id="75" name="Rectangle: Rounded Corners 74"/>
          <p:cNvSpPr/>
          <p:nvPr/>
        </p:nvSpPr>
        <p:spPr>
          <a:xfrm>
            <a:off x="9239481" y="2844316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  <a:endParaRPr lang="vi-VN" sz="3200" b="1" dirty="0"/>
          </a:p>
        </p:txBody>
      </p:sp>
      <p:sp>
        <p:nvSpPr>
          <p:cNvPr id="76" name="Rectangle: Rounded Corners 75"/>
          <p:cNvSpPr/>
          <p:nvPr/>
        </p:nvSpPr>
        <p:spPr>
          <a:xfrm>
            <a:off x="6561233" y="3220297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5</a:t>
            </a:r>
            <a:endParaRPr lang="vi-VN" sz="3200" b="1" dirty="0"/>
          </a:p>
        </p:txBody>
      </p:sp>
      <p:sp>
        <p:nvSpPr>
          <p:cNvPr id="77" name="Rectangle: Rounded Corners 76"/>
          <p:cNvSpPr/>
          <p:nvPr/>
        </p:nvSpPr>
        <p:spPr>
          <a:xfrm>
            <a:off x="8412589" y="3657383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6</a:t>
            </a:r>
            <a:endParaRPr lang="vi-VN" sz="3200" b="1" dirty="0"/>
          </a:p>
        </p:txBody>
      </p:sp>
      <p:sp>
        <p:nvSpPr>
          <p:cNvPr id="78" name="Rectangle: Rounded Corners 77"/>
          <p:cNvSpPr/>
          <p:nvPr/>
        </p:nvSpPr>
        <p:spPr>
          <a:xfrm>
            <a:off x="6975727" y="456835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7</a:t>
            </a:r>
            <a:endParaRPr lang="vi-VN" sz="3200" b="1" dirty="0"/>
          </a:p>
        </p:txBody>
      </p:sp>
      <p:sp>
        <p:nvSpPr>
          <p:cNvPr id="79" name="Rectangle: Rounded Corners 78"/>
          <p:cNvSpPr/>
          <p:nvPr/>
        </p:nvSpPr>
        <p:spPr>
          <a:xfrm>
            <a:off x="3825439" y="2291583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8</a:t>
            </a:r>
            <a:endParaRPr lang="vi-VN" sz="3200" b="1" dirty="0"/>
          </a:p>
        </p:txBody>
      </p:sp>
      <p:sp>
        <p:nvSpPr>
          <p:cNvPr id="80" name="Rectangle: Rounded Corners 79"/>
          <p:cNvSpPr/>
          <p:nvPr/>
        </p:nvSpPr>
        <p:spPr>
          <a:xfrm>
            <a:off x="3185163" y="319159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9</a:t>
            </a:r>
            <a:endParaRPr lang="vi-VN" sz="3200" b="1" dirty="0"/>
          </a:p>
        </p:txBody>
      </p:sp>
      <p:sp>
        <p:nvSpPr>
          <p:cNvPr id="81" name="Rectangle: Rounded Corners 80"/>
          <p:cNvSpPr/>
          <p:nvPr/>
        </p:nvSpPr>
        <p:spPr>
          <a:xfrm>
            <a:off x="3592433" y="4968767"/>
            <a:ext cx="686028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10</a:t>
            </a:r>
            <a:endParaRPr lang="vi-VN" sz="3200" b="1" dirty="0"/>
          </a:p>
        </p:txBody>
      </p:sp>
      <p:pic>
        <p:nvPicPr>
          <p:cNvPr id="83" name="Khám Phá Hệ xương_ cấu tạo và chức năng của xương _ Phim hoạt hình Hay Nhất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072" y="1196269"/>
            <a:ext cx="8072331" cy="454068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579390" y="5677247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  <a:endParaRPr lang="vi-VN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MV Boli" panose="0200050003020009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4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4" grpId="0"/>
      <p:bldP spid="53" grpId="0" animBg="1"/>
      <p:bldP spid="54" grpId="0" animBg="1"/>
      <p:bldP spid="61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/>
      <p:bldP spid="8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Quan </a:t>
            </a:r>
            <a:r>
              <a:rPr lang="vi-VN" sz="2800" dirty="0"/>
              <a:t>sát các hình dưới đây, chỉ và nói tên một số cơ, xương và khớp của cơ thể.</a:t>
            </a:r>
            <a:endParaRPr lang="en-US" sz="2800" dirty="0"/>
          </a:p>
        </p:txBody>
      </p:sp>
      <p:pic>
        <p:nvPicPr>
          <p:cNvPr id="2050" name="Picture 2" descr="3.Hệ cơ - Chương II. Phần mềm học tậ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146" y="1423888"/>
            <a:ext cx="4303643" cy="53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773168" y="188266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62478" y="2714111"/>
            <a:ext cx="17064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70305" y="2943401"/>
            <a:ext cx="973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73168" y="3654206"/>
            <a:ext cx="33113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9661" y="4474716"/>
            <a:ext cx="12364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7905051" y="1691990"/>
            <a:ext cx="1396521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Cơ mặt</a:t>
            </a:r>
            <a:endParaRPr lang="vi-VN" sz="2400" b="1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1942035" y="2502912"/>
            <a:ext cx="1603081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Cơ ngực</a:t>
            </a:r>
            <a:endParaRPr lang="vi-VN" sz="2400" b="1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7813173" y="2760539"/>
            <a:ext cx="2135638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Cơ cánh tay</a:t>
            </a:r>
            <a:endParaRPr lang="vi-VN" sz="2400" b="1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9084545" y="3436993"/>
            <a:ext cx="1814925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Cơ bụng</a:t>
            </a:r>
            <a:endParaRPr lang="vi-VN" sz="2400" b="1" dirty="0"/>
          </a:p>
        </p:txBody>
      </p:sp>
      <p:sp>
        <p:nvSpPr>
          <p:cNvPr id="15" name="Rectangle: Rounded Corners 14"/>
          <p:cNvSpPr/>
          <p:nvPr/>
        </p:nvSpPr>
        <p:spPr>
          <a:xfrm>
            <a:off x="7334376" y="4232214"/>
            <a:ext cx="1363860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Cơ đùi</a:t>
            </a:r>
            <a:endParaRPr lang="vi-VN" sz="2400" b="1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7520856" y="165256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  <a:endParaRPr lang="vi-VN" sz="3200" b="1" dirty="0"/>
          </a:p>
        </p:txBody>
      </p:sp>
      <p:sp>
        <p:nvSpPr>
          <p:cNvPr id="17" name="Rectangle: Rounded Corners 16"/>
          <p:cNvSpPr/>
          <p:nvPr/>
        </p:nvSpPr>
        <p:spPr>
          <a:xfrm>
            <a:off x="3478969" y="2479966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  <a:endParaRPr lang="vi-VN" sz="3200" b="1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7444130" y="2737763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3</a:t>
            </a:r>
            <a:endParaRPr lang="vi-VN" sz="3200" b="1"/>
          </a:p>
        </p:txBody>
      </p:sp>
      <p:sp>
        <p:nvSpPr>
          <p:cNvPr id="19" name="Rectangle: Rounded Corners 18"/>
          <p:cNvSpPr/>
          <p:nvPr/>
        </p:nvSpPr>
        <p:spPr>
          <a:xfrm>
            <a:off x="8724873" y="3427695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  <a:endParaRPr lang="vi-VN" sz="3200" b="1" dirty="0"/>
          </a:p>
        </p:txBody>
      </p:sp>
      <p:sp>
        <p:nvSpPr>
          <p:cNvPr id="20" name="Rectangle: Rounded Corners 19"/>
          <p:cNvSpPr/>
          <p:nvPr/>
        </p:nvSpPr>
        <p:spPr>
          <a:xfrm>
            <a:off x="6991108" y="422840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5</a:t>
            </a:r>
            <a:endParaRPr lang="vi-VN" sz="32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777922" y="1378424"/>
            <a:ext cx="2534258" cy="614149"/>
            <a:chOff x="777922" y="1378424"/>
            <a:chExt cx="2534258" cy="614149"/>
          </a:xfrm>
        </p:grpSpPr>
        <p:sp>
          <p:nvSpPr>
            <p:cNvPr id="28" name="Oval 27"/>
            <p:cNvSpPr/>
            <p:nvPr/>
          </p:nvSpPr>
          <p:spPr>
            <a:xfrm>
              <a:off x="777922" y="1378424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2</a:t>
              </a:r>
              <a:endParaRPr lang="vi-VN" sz="3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rgbClr val="00B050"/>
                  </a:solidFill>
                </a:rPr>
                <a:t>Hệ cơ</a:t>
              </a:r>
              <a:endParaRPr lang="en-US" sz="2800" i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6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5094" y="1341280"/>
            <a:ext cx="7708386" cy="43359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79390" y="5677247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  <a:endParaRPr lang="vi-VN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MV Boli" panose="0200050003020009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945" y="0"/>
            <a:ext cx="11120109" cy="3436257"/>
          </a:xfrm>
          <a:prstGeom prst="rect">
            <a:avLst/>
          </a:prstGeom>
        </p:spPr>
      </p:pic>
      <p:pic>
        <p:nvPicPr>
          <p:cNvPr id="3" name="Picture 2" descr="Sở giáo dục và đào tạo thành phố Hồ Chí Mi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0284" y="2365544"/>
            <a:ext cx="5957576" cy="3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</Words>
  <Application>WPS Presentation</Application>
  <PresentationFormat>Widescreen</PresentationFormat>
  <Paragraphs>87</Paragraphs>
  <Slides>5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Arial</vt:lpstr>
      <vt:lpstr>SimSun</vt:lpstr>
      <vt:lpstr>Wingdings</vt:lpstr>
      <vt:lpstr>Arial</vt:lpstr>
      <vt:lpstr>MV Boli</vt:lpstr>
      <vt:lpstr>UTM Cookies</vt:lpstr>
      <vt:lpstr>Segoe Print</vt:lpstr>
      <vt:lpstr>Microsoft YaHei</vt:lpstr>
      <vt:lpstr>Arial Unicode MS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40</cp:revision>
  <dcterms:created xsi:type="dcterms:W3CDTF">2021-06-02T02:35:00Z</dcterms:created>
  <dcterms:modified xsi:type="dcterms:W3CDTF">2025-03-01T04:22:04Z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9D92E5EBF7A945518E0B0309CE522346_13</vt:lpwstr>
  </property>
  <property fmtid="{D5CDD505-2E9C-101B-9397-08002B2CF9AE}" pid="3" name="KSOProductBuildVer">
    <vt:lpwstr>1033-12.2.0.20323</vt:lpwstr>
  </property>
</Properties>
</file>